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3"/>
  </p:notesMasterIdLst>
  <p:sldIdLst>
    <p:sldId id="2147378447" r:id="rId5"/>
    <p:sldId id="2147378448" r:id="rId6"/>
    <p:sldId id="2147378449" r:id="rId7"/>
    <p:sldId id="2147378450" r:id="rId8"/>
    <p:sldId id="2147378451" r:id="rId9"/>
    <p:sldId id="2147378424" r:id="rId10"/>
    <p:sldId id="289" r:id="rId11"/>
    <p:sldId id="2147378426" r:id="rId12"/>
    <p:sldId id="2147378431" r:id="rId13"/>
    <p:sldId id="2147378432" r:id="rId14"/>
    <p:sldId id="2147378434" r:id="rId15"/>
    <p:sldId id="2147378435" r:id="rId16"/>
    <p:sldId id="2147378437" r:id="rId17"/>
    <p:sldId id="2147378438" r:id="rId18"/>
    <p:sldId id="2147378444" r:id="rId19"/>
    <p:sldId id="2147378440" r:id="rId20"/>
    <p:sldId id="2147378441" r:id="rId21"/>
    <p:sldId id="268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BBF6D98C-C8A9-4AF5-909A-F679E6B485B0}">
          <p14:sldIdLst>
            <p14:sldId id="2147378447"/>
            <p14:sldId id="2147378448"/>
            <p14:sldId id="2147378449"/>
            <p14:sldId id="2147378450"/>
            <p14:sldId id="2147378451"/>
            <p14:sldId id="2147378424"/>
            <p14:sldId id="289"/>
            <p14:sldId id="2147378426"/>
            <p14:sldId id="2147378431"/>
            <p14:sldId id="2147378432"/>
            <p14:sldId id="2147378434"/>
            <p14:sldId id="2147378435"/>
            <p14:sldId id="2147378437"/>
            <p14:sldId id="2147378438"/>
            <p14:sldId id="2147378444"/>
            <p14:sldId id="2147378440"/>
            <p14:sldId id="2147378441"/>
            <p14:sldId id="26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613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76A3E2C-A7FD-214F-6419-0B99F10B8802}" name="Kunold, Benjamin" initials="KB" userId="S::benjamin.kunold@realcore.de::01b59182-b3ad-4bad-b17a-68da1b42e71a" providerId="AD"/>
  <p188:author id="{6D2993DE-042F-F7D9-B3EB-5976349A5553}" name="Tiebing, André" initials="TA" userId="S::Andre.Tiebing@realcore.de::fa2141ef-ac27-4ded-997f-0b9885fad53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EA5AE"/>
    <a:srgbClr val="516176"/>
    <a:srgbClr val="6CA800"/>
    <a:srgbClr val="A0A0A0"/>
    <a:srgbClr val="FFFFFF"/>
    <a:srgbClr val="A2A2A2"/>
    <a:srgbClr val="A9A9A9"/>
    <a:srgbClr val="AEAEAE"/>
    <a:srgbClr val="E2E6EB"/>
    <a:srgbClr val="DADA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FF177D-331D-4878-9AB0-F1B474DFD92B}" v="1" dt="2023-09-13T12:03:01.311"/>
    <p1510:client id="{5273C1A7-3336-4832-8DED-D791C764D4C9}" v="10" dt="2023-09-13T09:06:11.208"/>
    <p1510:client id="{816D1E34-1DB7-49CE-8690-027EC4F9E7ED}" v="2" dt="2023-09-13T11:40:38.222"/>
    <p1510:client id="{D0104623-CF56-453A-8767-AC1ACB8CDFAC}" v="104" dt="2023-09-13T11:25:27.633"/>
    <p1510:client id="{FB75329C-4EDD-4AFF-89D1-5DB24007D011}" v="2" dt="2023-09-13T11:03:02.1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32"/>
      </p:cViewPr>
      <p:guideLst>
        <p:guide orient="horz" pos="2160"/>
        <p:guide pos="361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9614959-5D37-46A4-B410-3016B4AC12F3}" type="doc">
      <dgm:prSet loTypeId="urn:microsoft.com/office/officeart/2005/8/layout/hierarchy6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de-DE"/>
        </a:p>
      </dgm:t>
    </dgm:pt>
    <dgm:pt modelId="{E1D30C78-D45B-4B4B-8B94-CD24190E0CF9}">
      <dgm:prSet phldrT="[Text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>
              <a:latin typeface="Archivo Narrow Regular"/>
            </a:rPr>
            <a:t>SAP Development (ABAP)</a:t>
          </a:r>
        </a:p>
      </dgm:t>
    </dgm:pt>
    <dgm:pt modelId="{B7ABF784-3401-4F21-9805-C0F584D24922}" type="parTrans" cxnId="{676AD03B-53E6-430B-85EC-987A961571D3}">
      <dgm:prSet>
        <dgm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de-DE"/>
        </a:p>
      </dgm:t>
    </dgm:pt>
    <dgm:pt modelId="{8B6602E9-1B3D-4892-B1F1-58159310F250}" type="sibTrans" cxnId="{676AD03B-53E6-430B-85EC-987A961571D3}">
      <dgm:prSet/>
      <dgm:spPr/>
      <dgm:t>
        <a:bodyPr/>
        <a:lstStyle/>
        <a:p>
          <a:endParaRPr lang="de-DE"/>
        </a:p>
      </dgm:t>
    </dgm:pt>
    <dgm:pt modelId="{CD70BAD4-F540-4C4D-BB92-802945796E05}">
      <dgm:prSet phldrT="[Text]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de-DE" u="sng" noProof="0">
              <a:latin typeface="Archivo Narrow Regular"/>
            </a:rPr>
            <a:t>Unit-Leitung</a:t>
          </a:r>
        </a:p>
        <a:p>
          <a:br>
            <a:rPr lang="de-DE" u="sng" noProof="0">
              <a:latin typeface="Archivo Narrow Regular"/>
            </a:rPr>
          </a:br>
          <a:r>
            <a:rPr lang="de-DE" noProof="0">
              <a:latin typeface="Archivo Narrow Regular"/>
            </a:rPr>
            <a:t>Klaus Dirkes</a:t>
          </a:r>
        </a:p>
      </dgm:t>
    </dgm:pt>
    <dgm:pt modelId="{3F052FD1-E9A3-4B73-B154-AFD4C96F60FA}" type="parTrans" cxnId="{6B3148A2-7FCF-40E5-B7BC-BC58ECCFA8EB}">
      <dgm:prSet>
        <dgm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de-DE"/>
        </a:p>
      </dgm:t>
    </dgm:pt>
    <dgm:pt modelId="{D46CC54C-31FA-49FE-B1C1-4687781295D9}" type="sibTrans" cxnId="{6B3148A2-7FCF-40E5-B7BC-BC58ECCFA8EB}">
      <dgm:prSet/>
      <dgm:spPr/>
      <dgm:t>
        <a:bodyPr/>
        <a:lstStyle/>
        <a:p>
          <a:endParaRPr lang="de-DE"/>
        </a:p>
      </dgm:t>
    </dgm:pt>
    <dgm:pt modelId="{6B3B3BDB-5479-4777-8AAF-F184D7E979A9}">
      <dgm:prSet phldrT="[Text]"/>
      <dgm:spPr>
        <a:solidFill>
          <a:srgbClr val="516176"/>
        </a:solidFill>
      </dgm:spPr>
      <dgm:t>
        <a:bodyPr/>
        <a:lstStyle/>
        <a:p>
          <a:r>
            <a:rPr lang="en-US" u="sng">
              <a:latin typeface="Archivo Narrow Regular"/>
            </a:rPr>
            <a:t>PI Consultant</a:t>
          </a:r>
          <a:endParaRPr lang="en-US">
            <a:latin typeface="Archivo Narrow Regular"/>
          </a:endParaRPr>
        </a:p>
      </dgm:t>
    </dgm:pt>
    <dgm:pt modelId="{C3FD1ED0-C5B5-479F-AB70-E42BF67CE0E5}" type="parTrans" cxnId="{065DCD78-591F-4324-AEF7-383FE2CED928}">
      <dgm:prSet>
        <dgm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de-DE"/>
        </a:p>
      </dgm:t>
    </dgm:pt>
    <dgm:pt modelId="{6B6A359A-705B-4586-A876-D9FA95B52F9C}" type="sibTrans" cxnId="{065DCD78-591F-4324-AEF7-383FE2CED928}">
      <dgm:prSet/>
      <dgm:spPr/>
      <dgm:t>
        <a:bodyPr/>
        <a:lstStyle/>
        <a:p>
          <a:endParaRPr lang="de-DE"/>
        </a:p>
      </dgm:t>
    </dgm:pt>
    <dgm:pt modelId="{3227763F-76E5-4AA9-AE6C-1F357662AE5C}">
      <dgm:prSet phldrT="[Text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>
              <a:latin typeface="Archivo Narrow Regular"/>
            </a:rPr>
            <a:t>SAP Cloud und Web-Solutions (Web)</a:t>
          </a:r>
        </a:p>
      </dgm:t>
    </dgm:pt>
    <dgm:pt modelId="{1A8AFB62-65E6-4158-88A6-C7ED10807C02}" type="parTrans" cxnId="{E20D3E11-661B-422B-8C5F-6963C1C42EE4}">
      <dgm:prSet>
        <dgm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de-DE"/>
        </a:p>
      </dgm:t>
    </dgm:pt>
    <dgm:pt modelId="{3F568DD7-EAE4-4B56-BFF1-76658D930EB6}" type="sibTrans" cxnId="{E20D3E11-661B-422B-8C5F-6963C1C42EE4}">
      <dgm:prSet/>
      <dgm:spPr/>
      <dgm:t>
        <a:bodyPr/>
        <a:lstStyle/>
        <a:p>
          <a:endParaRPr lang="de-DE"/>
        </a:p>
      </dgm:t>
    </dgm:pt>
    <dgm:pt modelId="{732FD018-CE79-464A-BE39-AE5D1CC0BD2A}">
      <dgm:prSet phldrT="[Text]"/>
      <dgm:spPr>
        <a:solidFill>
          <a:srgbClr val="516176"/>
        </a:solidFill>
      </dgm:spPr>
      <dgm:t>
        <a:bodyPr/>
        <a:lstStyle/>
        <a:p>
          <a:r>
            <a:rPr lang="en-US" u="sng">
              <a:latin typeface="Archivo Narrow Regular"/>
            </a:rPr>
            <a:t>Web-</a:t>
          </a:r>
          <a:r>
            <a:rPr lang="de-DE" u="sng" noProof="0">
              <a:latin typeface="Archivo Narrow Regular"/>
            </a:rPr>
            <a:t>Entwickler</a:t>
          </a:r>
          <a:endParaRPr lang="en-US">
            <a:latin typeface="Archivo Narrow Regular"/>
          </a:endParaRPr>
        </a:p>
      </dgm:t>
    </dgm:pt>
    <dgm:pt modelId="{298DFF41-7FF3-4E8E-B0D9-17509E129EC5}" type="parTrans" cxnId="{D593BAD2-D70C-4CCD-95F5-C8FD9893F6D4}">
      <dgm:prSet>
        <dgm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de-DE"/>
        </a:p>
      </dgm:t>
    </dgm:pt>
    <dgm:pt modelId="{551A68AD-AFD5-453A-A347-E55121269281}" type="sibTrans" cxnId="{D593BAD2-D70C-4CCD-95F5-C8FD9893F6D4}">
      <dgm:prSet/>
      <dgm:spPr/>
      <dgm:t>
        <a:bodyPr/>
        <a:lstStyle/>
        <a:p>
          <a:endParaRPr lang="de-DE"/>
        </a:p>
      </dgm:t>
    </dgm:pt>
    <dgm:pt modelId="{1540058E-46C3-486F-A94E-88D713A949A0}">
      <dgm:prSet phldrT="[Text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u="none">
              <a:latin typeface="Archivo Narrow Regular"/>
            </a:rPr>
            <a:t>SAP Infrastructure &amp; Authorizations Services (Basis)</a:t>
          </a:r>
        </a:p>
      </dgm:t>
    </dgm:pt>
    <dgm:pt modelId="{B86E30DF-B61A-4D8B-B8CC-9762C77E9C40}" type="parTrans" cxnId="{76D22035-5033-4638-8470-6E79E9DAAC8B}">
      <dgm:prSet>
        <dgm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de-DE"/>
        </a:p>
      </dgm:t>
    </dgm:pt>
    <dgm:pt modelId="{36B86A3C-154E-4706-9B40-411609094E97}" type="sibTrans" cxnId="{76D22035-5033-4638-8470-6E79E9DAAC8B}">
      <dgm:prSet/>
      <dgm:spPr/>
      <dgm:t>
        <a:bodyPr/>
        <a:lstStyle/>
        <a:p>
          <a:endParaRPr lang="de-DE"/>
        </a:p>
      </dgm:t>
    </dgm:pt>
    <dgm:pt modelId="{A4EFCBEF-13CD-489B-AE57-C8569A55AD9F}">
      <dgm:prSet phldrT="[Text]"/>
      <dgm:spPr>
        <a:solidFill>
          <a:srgbClr val="516176"/>
        </a:solidFill>
      </dgm:spPr>
      <dgm:t>
        <a:bodyPr/>
        <a:lstStyle/>
        <a:p>
          <a:r>
            <a:rPr lang="en-US" u="sng">
              <a:latin typeface="Archivo Narrow Regular"/>
            </a:rPr>
            <a:t>Basis Consultant</a:t>
          </a:r>
          <a:endParaRPr lang="en-US">
            <a:latin typeface="Archivo Narrow Regular"/>
          </a:endParaRPr>
        </a:p>
      </dgm:t>
    </dgm:pt>
    <dgm:pt modelId="{596C8FCE-A321-49FD-87B4-121D87B573F0}" type="parTrans" cxnId="{9A0F574E-9789-4A20-B2A7-84AA2F72A8D3}">
      <dgm:prSet>
        <dgm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de-DE"/>
        </a:p>
      </dgm:t>
    </dgm:pt>
    <dgm:pt modelId="{BE469107-93F6-40BD-8584-3435381D7164}" type="sibTrans" cxnId="{9A0F574E-9789-4A20-B2A7-84AA2F72A8D3}">
      <dgm:prSet/>
      <dgm:spPr/>
      <dgm:t>
        <a:bodyPr/>
        <a:lstStyle/>
        <a:p>
          <a:endParaRPr lang="de-DE"/>
        </a:p>
      </dgm:t>
    </dgm:pt>
    <dgm:pt modelId="{4B2F1F24-361E-4AD2-B6C2-70121F96ED0F}">
      <dgm:prSet phldrT="[Text]" custT="1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sz="900" b="0" u="none">
              <a:latin typeface="Archivo Narrow Regular"/>
            </a:rPr>
            <a:t>Ausbildung</a:t>
          </a:r>
        </a:p>
      </dgm:t>
    </dgm:pt>
    <dgm:pt modelId="{92D23FEB-9932-4F8B-84C2-BDE8C32CD2E2}" type="parTrans" cxnId="{E32C99FD-F74F-4E1A-8E78-B1EC7E57A6B5}">
      <dgm:prSet>
        <dgm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de-DE"/>
        </a:p>
      </dgm:t>
    </dgm:pt>
    <dgm:pt modelId="{0D2BD652-2D77-49BF-A5E6-8699930B0EC9}" type="sibTrans" cxnId="{E32C99FD-F74F-4E1A-8E78-B1EC7E57A6B5}">
      <dgm:prSet/>
      <dgm:spPr/>
      <dgm:t>
        <a:bodyPr/>
        <a:lstStyle/>
        <a:p>
          <a:endParaRPr lang="de-DE"/>
        </a:p>
      </dgm:t>
    </dgm:pt>
    <dgm:pt modelId="{769B1E2A-E3BA-419E-9B8F-6D9395366FE9}">
      <dgm:prSet phldrT="[Text]"/>
      <dgm:spPr>
        <a:solidFill>
          <a:srgbClr val="516176"/>
        </a:solidFill>
      </dgm:spPr>
      <dgm:t>
        <a:bodyPr/>
        <a:lstStyle/>
        <a:p>
          <a:r>
            <a:rPr lang="de-DE" u="sng" noProof="0">
              <a:latin typeface="Archivo Narrow Regular"/>
            </a:rPr>
            <a:t>Auszubildende</a:t>
          </a:r>
          <a:endParaRPr lang="en-US">
            <a:latin typeface="Archivo Narrow Regular"/>
          </a:endParaRPr>
        </a:p>
      </dgm:t>
    </dgm:pt>
    <dgm:pt modelId="{BFBC01EF-CFA1-45CA-9C71-0A5C87F6CDA8}" type="parTrans" cxnId="{3109AA16-DDF9-4480-81D6-7C479993D03C}">
      <dgm:prSet>
        <dgm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de-DE"/>
        </a:p>
      </dgm:t>
    </dgm:pt>
    <dgm:pt modelId="{E484E47F-379A-46D8-921D-0012D8AA90FB}" type="sibTrans" cxnId="{3109AA16-DDF9-4480-81D6-7C479993D03C}">
      <dgm:prSet/>
      <dgm:spPr/>
      <dgm:t>
        <a:bodyPr/>
        <a:lstStyle/>
        <a:p>
          <a:endParaRPr lang="de-DE"/>
        </a:p>
      </dgm:t>
    </dgm:pt>
    <dgm:pt modelId="{66BDCA30-415A-42B3-A5F6-1376315F6DD4}">
      <dgm:prSet phldrT="[Text]"/>
      <dgm:spPr>
        <a:solidFill>
          <a:schemeClr val="tx1">
            <a:lumMod val="75000"/>
          </a:schemeClr>
        </a:solidFill>
      </dgm:spPr>
      <dgm:t>
        <a:bodyPr/>
        <a:lstStyle/>
        <a:p>
          <a:r>
            <a:rPr lang="en-US">
              <a:latin typeface="Archivo Narrow Regular"/>
            </a:rPr>
            <a:t>Forschung &amp; Entwicklung</a:t>
          </a:r>
        </a:p>
      </dgm:t>
    </dgm:pt>
    <dgm:pt modelId="{E17B99BD-C453-4C04-8BA2-1C3AAA449547}" type="parTrans" cxnId="{7FF0FEFA-B704-4AC2-925A-E547A9FA6646}">
      <dgm:prSet>
        <dgm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GB"/>
        </a:p>
      </dgm:t>
    </dgm:pt>
    <dgm:pt modelId="{6062A2CD-68DD-49F5-9954-1CFEE34F6DCD}" type="sibTrans" cxnId="{7FF0FEFA-B704-4AC2-925A-E547A9FA6646}">
      <dgm:prSet/>
      <dgm:spPr/>
      <dgm:t>
        <a:bodyPr/>
        <a:lstStyle/>
        <a:p>
          <a:endParaRPr lang="en-GB"/>
        </a:p>
      </dgm:t>
    </dgm:pt>
    <dgm:pt modelId="{A5019F25-0D28-4189-932D-FD9BDFCFCD35}">
      <dgm:prSet phldrT="[Text]"/>
      <dgm:spPr>
        <a:solidFill>
          <a:srgbClr val="516176"/>
        </a:solidFill>
      </dgm:spPr>
      <dgm:t>
        <a:bodyPr/>
        <a:lstStyle/>
        <a:p>
          <a:r>
            <a:rPr lang="en-US">
              <a:latin typeface="Archivo Narrow Regular"/>
            </a:rPr>
            <a:t>PreSales Architect</a:t>
          </a:r>
        </a:p>
      </dgm:t>
    </dgm:pt>
    <dgm:pt modelId="{994D57ED-427B-4AC1-AF37-898EA214C519}" type="parTrans" cxnId="{9CA0B040-B058-4471-A91C-8E228931BEE0}">
      <dgm:prSet/>
      <dgm:spPr>
        <a:solidFill>
          <a:srgbClr val="516176"/>
        </a:solidFill>
        <a:ln>
          <a:solidFill>
            <a:schemeClr val="tx1"/>
          </a:solidFill>
        </a:ln>
      </dgm:spPr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4F4FED1-025B-4186-A0F0-55791F569D89}" type="sibTrans" cxnId="{9CA0B040-B058-4471-A91C-8E228931BEE0}">
      <dgm:prSet/>
      <dgm:spPr/>
      <dgm:t>
        <a:bodyPr/>
        <a:lstStyle/>
        <a:p>
          <a:endParaRPr lang="en-GB"/>
        </a:p>
      </dgm:t>
    </dgm:pt>
    <dgm:pt modelId="{F3F2F59F-1B14-40D7-BC83-7283414DBEB0}">
      <dgm:prSet phldrT="[Text]"/>
      <dgm:spPr>
        <a:solidFill>
          <a:srgbClr val="516176"/>
        </a:solidFill>
      </dgm:spPr>
      <dgm:t>
        <a:bodyPr/>
        <a:lstStyle/>
        <a:p>
          <a:r>
            <a:rPr lang="en-US">
              <a:latin typeface="Archivo Narrow Regular"/>
            </a:rPr>
            <a:t>Solutions Architect</a:t>
          </a:r>
        </a:p>
      </dgm:t>
    </dgm:pt>
    <dgm:pt modelId="{1F38DABF-C568-4F6B-AB93-53DD24343FBE}" type="parTrans" cxnId="{03E76734-5C1E-4DC0-95B4-CA0B7020D12E}">
      <dgm:prSet/>
      <dgm:spPr>
        <a:solidFill>
          <a:srgbClr val="516176"/>
        </a:solidFill>
        <a:ln>
          <a:solidFill>
            <a:schemeClr val="tx1"/>
          </a:solidFill>
        </a:ln>
      </dgm:spPr>
      <dgm:t>
        <a:bodyPr/>
        <a:lstStyle/>
        <a:p>
          <a:endParaRPr lang="en-GB"/>
        </a:p>
      </dgm:t>
    </dgm:pt>
    <dgm:pt modelId="{B30B4594-6F1B-4E57-B664-EB20746F347E}" type="sibTrans" cxnId="{03E76734-5C1E-4DC0-95B4-CA0B7020D12E}">
      <dgm:prSet/>
      <dgm:spPr/>
      <dgm:t>
        <a:bodyPr/>
        <a:lstStyle/>
        <a:p>
          <a:endParaRPr lang="en-GB"/>
        </a:p>
      </dgm:t>
    </dgm:pt>
    <dgm:pt modelId="{439A7B33-7FE8-4C0D-999E-0B2C5FD14D7E}">
      <dgm:prSet phldrT="[Text]"/>
      <dgm:spPr/>
      <dgm:t>
        <a:bodyPr/>
        <a:lstStyle/>
        <a:p>
          <a:r>
            <a:rPr lang="en-US" u="sng">
              <a:latin typeface="Archivo Narrow Regular"/>
            </a:rPr>
            <a:t>ABAP-</a:t>
          </a:r>
          <a:r>
            <a:rPr lang="de-DE" u="sng" noProof="0">
              <a:latin typeface="Archivo Narrow Regular"/>
            </a:rPr>
            <a:t>Entwickler</a:t>
          </a:r>
          <a:endParaRPr lang="en-US">
            <a:latin typeface="Archivo Narrow Regular"/>
          </a:endParaRPr>
        </a:p>
      </dgm:t>
    </dgm:pt>
    <dgm:pt modelId="{0BFA3EC4-4711-44C6-BBAC-925F8BCA2367}" type="sibTrans" cxnId="{8EE31EF1-99AA-429A-BBB3-AE59DEAB3B5F}">
      <dgm:prSet/>
      <dgm:spPr/>
      <dgm:t>
        <a:bodyPr/>
        <a:lstStyle/>
        <a:p>
          <a:endParaRPr lang="de-DE"/>
        </a:p>
      </dgm:t>
    </dgm:pt>
    <dgm:pt modelId="{973ED364-5723-4526-B642-136E39F27CE0}" type="parTrans" cxnId="{8EE31EF1-99AA-429A-BBB3-AE59DEAB3B5F}">
      <dgm:prSet>
        <dgm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de-DE"/>
        </a:p>
      </dgm:t>
    </dgm:pt>
    <dgm:pt modelId="{1B63C08C-C412-44AE-A3F6-82CF75DBD833}">
      <dgm:prSet phldrT="[Text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>
              <a:latin typeface="Archivo Narrow Regular"/>
            </a:rPr>
            <a:t>SAP Integration Services (PI)</a:t>
          </a:r>
        </a:p>
      </dgm:t>
    </dgm:pt>
    <dgm:pt modelId="{1F32112A-E8BA-4CD1-84EA-7890F8C75F10}" type="sibTrans" cxnId="{9046FE1D-5592-4FDA-97F9-5B4A26449447}">
      <dgm:prSet/>
      <dgm:spPr/>
      <dgm:t>
        <a:bodyPr/>
        <a:lstStyle/>
        <a:p>
          <a:endParaRPr lang="de-DE"/>
        </a:p>
      </dgm:t>
    </dgm:pt>
    <dgm:pt modelId="{DBC52BB4-56D5-46CD-A4C5-7A2098DE3D3C}" type="parTrans" cxnId="{9046FE1D-5592-4FDA-97F9-5B4A26449447}">
      <dgm:prSet>
        <dgm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de-DE"/>
        </a:p>
      </dgm:t>
    </dgm:pt>
    <dgm:pt modelId="{9B3958A9-A97F-4219-BABB-6FABB094E86B}">
      <dgm:prSet/>
      <dgm:spPr/>
      <dgm:t>
        <a:bodyPr/>
        <a:lstStyle/>
        <a:p>
          <a:r>
            <a:rPr lang="de-DE" u="sng"/>
            <a:t>Competence Center</a:t>
          </a:r>
        </a:p>
      </dgm:t>
    </dgm:pt>
    <dgm:pt modelId="{36D61936-47B3-4523-BA7D-D83477990375}" type="parTrans" cxnId="{8A3EB7C7-40C2-4E74-8050-22F8596AF342}">
      <dgm:prSet/>
      <dgm:spPr/>
      <dgm:t>
        <a:bodyPr/>
        <a:lstStyle/>
        <a:p>
          <a:endParaRPr lang="de-DE"/>
        </a:p>
      </dgm:t>
    </dgm:pt>
    <dgm:pt modelId="{B720D295-4682-458B-ACEC-F13F9034FEF2}" type="sibTrans" cxnId="{8A3EB7C7-40C2-4E74-8050-22F8596AF342}">
      <dgm:prSet/>
      <dgm:spPr/>
      <dgm:t>
        <a:bodyPr/>
        <a:lstStyle/>
        <a:p>
          <a:endParaRPr lang="de-DE"/>
        </a:p>
      </dgm:t>
    </dgm:pt>
    <dgm:pt modelId="{7E8DF299-2018-4C20-A2EF-2D1AD760E08C}">
      <dgm:prSet phldrT="[Text]" custT="1"/>
      <dgm:spPr>
        <a:solidFill>
          <a:schemeClr val="accent2"/>
        </a:solidFill>
      </dgm:spPr>
      <dgm:t>
        <a:bodyPr/>
        <a:lstStyle/>
        <a:p>
          <a:endParaRPr lang="de-DE" sz="1100"/>
        </a:p>
      </dgm:t>
    </dgm:pt>
    <dgm:pt modelId="{F937B537-1128-4987-A0AB-55BAB4947318}" type="sibTrans" cxnId="{675835EC-25B2-4245-BC79-F2BE72640EF7}">
      <dgm:prSet/>
      <dgm:spPr/>
      <dgm:t>
        <a:bodyPr/>
        <a:lstStyle/>
        <a:p>
          <a:endParaRPr lang="de-DE"/>
        </a:p>
      </dgm:t>
    </dgm:pt>
    <dgm:pt modelId="{C3E66FFC-DD63-4F53-BE16-AA90787E8793}" type="parTrans" cxnId="{675835EC-25B2-4245-BC79-F2BE72640EF7}">
      <dgm:prSet/>
      <dgm:spPr/>
      <dgm:t>
        <a:bodyPr/>
        <a:lstStyle/>
        <a:p>
          <a:endParaRPr lang="de-DE"/>
        </a:p>
      </dgm:t>
    </dgm:pt>
    <dgm:pt modelId="{8124532E-736F-435A-9137-2AF211501E9D}" type="pres">
      <dgm:prSet presAssocID="{89614959-5D37-46A4-B410-3016B4AC12F3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3B19F0AF-DBC2-4C43-925D-0FBB6DD5E6E9}" type="pres">
      <dgm:prSet presAssocID="{89614959-5D37-46A4-B410-3016B4AC12F3}" presName="hierFlow" presStyleCnt="0"/>
      <dgm:spPr/>
    </dgm:pt>
    <dgm:pt modelId="{E6C3191B-E440-4DBE-AC6A-9E60D1A72D70}" type="pres">
      <dgm:prSet presAssocID="{89614959-5D37-46A4-B410-3016B4AC12F3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F4D3B154-473A-499A-82A4-A683F4E1C23F}" type="pres">
      <dgm:prSet presAssocID="{7E8DF299-2018-4C20-A2EF-2D1AD760E08C}" presName="Name14" presStyleCnt="0"/>
      <dgm:spPr/>
    </dgm:pt>
    <dgm:pt modelId="{C39B50E1-52AD-4A23-AA94-A57ED11A0F72}" type="pres">
      <dgm:prSet presAssocID="{7E8DF299-2018-4C20-A2EF-2D1AD760E08C}" presName="level1Shape" presStyleLbl="node0" presStyleIdx="0" presStyleCnt="1" custScaleX="142946" custScaleY="137963">
        <dgm:presLayoutVars>
          <dgm:chPref val="3"/>
        </dgm:presLayoutVars>
      </dgm:prSet>
      <dgm:spPr/>
    </dgm:pt>
    <dgm:pt modelId="{F3B73585-D008-407E-AF70-1ED1027924E9}" type="pres">
      <dgm:prSet presAssocID="{7E8DF299-2018-4C20-A2EF-2D1AD760E08C}" presName="hierChild2" presStyleCnt="0"/>
      <dgm:spPr/>
    </dgm:pt>
    <dgm:pt modelId="{E270E403-AF7A-44AC-AF93-1614F1321D27}" type="pres">
      <dgm:prSet presAssocID="{B7ABF784-3401-4F21-9805-C0F584D24922}" presName="Name19" presStyleLbl="parChTrans1D2" presStyleIdx="0" presStyleCnt="6"/>
      <dgm:spPr/>
    </dgm:pt>
    <dgm:pt modelId="{7F8044F9-6B45-4E05-9C7D-66713A2F238D}" type="pres">
      <dgm:prSet presAssocID="{E1D30C78-D45B-4B4B-8B94-CD24190E0CF9}" presName="Name21" presStyleCnt="0"/>
      <dgm:spPr/>
    </dgm:pt>
    <dgm:pt modelId="{41E0A19D-8B8A-4590-8D41-849ACDCDF861}" type="pres">
      <dgm:prSet presAssocID="{E1D30C78-D45B-4B4B-8B94-CD24190E0CF9}" presName="level2Shape" presStyleLbl="node2" presStyleIdx="0" presStyleCnt="6"/>
      <dgm:spPr/>
    </dgm:pt>
    <dgm:pt modelId="{732C933D-B1B5-4630-ABAE-8C1648AB860D}" type="pres">
      <dgm:prSet presAssocID="{E1D30C78-D45B-4B4B-8B94-CD24190E0CF9}" presName="hierChild3" presStyleCnt="0"/>
      <dgm:spPr/>
    </dgm:pt>
    <dgm:pt modelId="{EA4CD281-EDBC-4B6B-9904-CCF8332274FF}" type="pres">
      <dgm:prSet presAssocID="{3F052FD1-E9A3-4B73-B154-AFD4C96F60FA}" presName="Name19" presStyleLbl="parChTrans1D3" presStyleIdx="0" presStyleCnt="7"/>
      <dgm:spPr/>
    </dgm:pt>
    <dgm:pt modelId="{2421886C-9513-4C02-8A6A-28EEBF039ED4}" type="pres">
      <dgm:prSet presAssocID="{CD70BAD4-F540-4C4D-BB92-802945796E05}" presName="Name21" presStyleCnt="0"/>
      <dgm:spPr/>
    </dgm:pt>
    <dgm:pt modelId="{4883B72E-72BD-4B54-8B14-7365B1599212}" type="pres">
      <dgm:prSet presAssocID="{CD70BAD4-F540-4C4D-BB92-802945796E05}" presName="level2Shape" presStyleLbl="node3" presStyleIdx="0" presStyleCnt="7"/>
      <dgm:spPr/>
    </dgm:pt>
    <dgm:pt modelId="{961D3C57-015B-49A1-BEBB-4D8C80ADA5E7}" type="pres">
      <dgm:prSet presAssocID="{CD70BAD4-F540-4C4D-BB92-802945796E05}" presName="hierChild3" presStyleCnt="0"/>
      <dgm:spPr/>
    </dgm:pt>
    <dgm:pt modelId="{30B5847D-8594-4927-ACF3-51E78F56D323}" type="pres">
      <dgm:prSet presAssocID="{973ED364-5723-4526-B642-136E39F27CE0}" presName="Name19" presStyleLbl="parChTrans1D4" presStyleIdx="0" presStyleCnt="2"/>
      <dgm:spPr/>
    </dgm:pt>
    <dgm:pt modelId="{A5571F22-1A3B-4D9F-AC36-7F45C2E0ECC8}" type="pres">
      <dgm:prSet presAssocID="{439A7B33-7FE8-4C0D-999E-0B2C5FD14D7E}" presName="Name21" presStyleCnt="0"/>
      <dgm:spPr/>
    </dgm:pt>
    <dgm:pt modelId="{3C91FFA9-2A23-4F1F-AC1F-7CDCDB8E9C54}" type="pres">
      <dgm:prSet presAssocID="{439A7B33-7FE8-4C0D-999E-0B2C5FD14D7E}" presName="level2Shape" presStyleLbl="node4" presStyleIdx="0" presStyleCnt="2"/>
      <dgm:spPr/>
    </dgm:pt>
    <dgm:pt modelId="{F1F29500-2C2A-4B2E-92D0-0DEA235E263B}" type="pres">
      <dgm:prSet presAssocID="{439A7B33-7FE8-4C0D-999E-0B2C5FD14D7E}" presName="hierChild3" presStyleCnt="0"/>
      <dgm:spPr/>
    </dgm:pt>
    <dgm:pt modelId="{76108C91-1132-4CE9-8456-CA9F13F605D3}" type="pres">
      <dgm:prSet presAssocID="{36D61936-47B3-4523-BA7D-D83477990375}" presName="Name19" presStyleLbl="parChTrans1D4" presStyleIdx="1" presStyleCnt="2"/>
      <dgm:spPr/>
    </dgm:pt>
    <dgm:pt modelId="{003182C3-9386-4F4E-A0A4-CBD38B8D9F30}" type="pres">
      <dgm:prSet presAssocID="{9B3958A9-A97F-4219-BABB-6FABB094E86B}" presName="Name21" presStyleCnt="0"/>
      <dgm:spPr/>
    </dgm:pt>
    <dgm:pt modelId="{168E1619-248F-4EF2-B9B5-014D35630D23}" type="pres">
      <dgm:prSet presAssocID="{9B3958A9-A97F-4219-BABB-6FABB094E86B}" presName="level2Shape" presStyleLbl="node4" presStyleIdx="1" presStyleCnt="2"/>
      <dgm:spPr/>
    </dgm:pt>
    <dgm:pt modelId="{7F216EC6-5787-4D78-A21D-62B81AC07355}" type="pres">
      <dgm:prSet presAssocID="{9B3958A9-A97F-4219-BABB-6FABB094E86B}" presName="hierChild3" presStyleCnt="0"/>
      <dgm:spPr/>
    </dgm:pt>
    <dgm:pt modelId="{51C24FE2-35CD-422E-A2A5-D18B9430ADF0}" type="pres">
      <dgm:prSet presAssocID="{DBC52BB4-56D5-46CD-A4C5-7A2098DE3D3C}" presName="Name19" presStyleLbl="parChTrans1D2" presStyleIdx="1" presStyleCnt="6"/>
      <dgm:spPr/>
    </dgm:pt>
    <dgm:pt modelId="{81C6BA61-4358-4AF5-9D01-C607B0E0D1F6}" type="pres">
      <dgm:prSet presAssocID="{1B63C08C-C412-44AE-A3F6-82CF75DBD833}" presName="Name21" presStyleCnt="0"/>
      <dgm:spPr/>
    </dgm:pt>
    <dgm:pt modelId="{2A5442F1-EA8F-4D9A-9111-66F658F09C6D}" type="pres">
      <dgm:prSet presAssocID="{1B63C08C-C412-44AE-A3F6-82CF75DBD833}" presName="level2Shape" presStyleLbl="node2" presStyleIdx="1" presStyleCnt="6"/>
      <dgm:spPr/>
    </dgm:pt>
    <dgm:pt modelId="{BE554C01-FB45-4AEC-B655-4CF576D68427}" type="pres">
      <dgm:prSet presAssocID="{1B63C08C-C412-44AE-A3F6-82CF75DBD833}" presName="hierChild3" presStyleCnt="0"/>
      <dgm:spPr/>
    </dgm:pt>
    <dgm:pt modelId="{FD3ADE3C-ABBD-44F6-9F78-2F2A8360BA59}" type="pres">
      <dgm:prSet presAssocID="{C3FD1ED0-C5B5-479F-AB70-E42BF67CE0E5}" presName="Name19" presStyleLbl="parChTrans1D3" presStyleIdx="1" presStyleCnt="7"/>
      <dgm:spPr/>
    </dgm:pt>
    <dgm:pt modelId="{A9A38FFE-FCEA-4085-ABD1-CE7040023BF7}" type="pres">
      <dgm:prSet presAssocID="{6B3B3BDB-5479-4777-8AAF-F184D7E979A9}" presName="Name21" presStyleCnt="0"/>
      <dgm:spPr/>
    </dgm:pt>
    <dgm:pt modelId="{DBF4757B-60DC-4DB5-A108-B91E6EEA6542}" type="pres">
      <dgm:prSet presAssocID="{6B3B3BDB-5479-4777-8AAF-F184D7E979A9}" presName="level2Shape" presStyleLbl="node3" presStyleIdx="1" presStyleCnt="7"/>
      <dgm:spPr/>
    </dgm:pt>
    <dgm:pt modelId="{B944875E-BC1F-4210-AFE3-DC63748CA6F3}" type="pres">
      <dgm:prSet presAssocID="{6B3B3BDB-5479-4777-8AAF-F184D7E979A9}" presName="hierChild3" presStyleCnt="0"/>
      <dgm:spPr/>
    </dgm:pt>
    <dgm:pt modelId="{1B1F91B8-566D-43E2-BDAB-319CC0242367}" type="pres">
      <dgm:prSet presAssocID="{1A8AFB62-65E6-4158-88A6-C7ED10807C02}" presName="Name19" presStyleLbl="parChTrans1D2" presStyleIdx="2" presStyleCnt="6"/>
      <dgm:spPr/>
    </dgm:pt>
    <dgm:pt modelId="{75334520-4897-48DE-8B8F-57CA54E64BC4}" type="pres">
      <dgm:prSet presAssocID="{3227763F-76E5-4AA9-AE6C-1F357662AE5C}" presName="Name21" presStyleCnt="0"/>
      <dgm:spPr/>
    </dgm:pt>
    <dgm:pt modelId="{480389AD-6F8F-4AA1-944C-A0B88800D1F6}" type="pres">
      <dgm:prSet presAssocID="{3227763F-76E5-4AA9-AE6C-1F357662AE5C}" presName="level2Shape" presStyleLbl="node2" presStyleIdx="2" presStyleCnt="6"/>
      <dgm:spPr/>
    </dgm:pt>
    <dgm:pt modelId="{7441365D-D679-4EA0-B30E-3880C9A7FA64}" type="pres">
      <dgm:prSet presAssocID="{3227763F-76E5-4AA9-AE6C-1F357662AE5C}" presName="hierChild3" presStyleCnt="0"/>
      <dgm:spPr/>
    </dgm:pt>
    <dgm:pt modelId="{81D57161-A910-42D9-AE85-B2B2941A7A91}" type="pres">
      <dgm:prSet presAssocID="{298DFF41-7FF3-4E8E-B0D9-17509E129EC5}" presName="Name19" presStyleLbl="parChTrans1D3" presStyleIdx="2" presStyleCnt="7"/>
      <dgm:spPr/>
    </dgm:pt>
    <dgm:pt modelId="{26334AB3-FA2D-440A-98BD-8506018F5D77}" type="pres">
      <dgm:prSet presAssocID="{732FD018-CE79-464A-BE39-AE5D1CC0BD2A}" presName="Name21" presStyleCnt="0"/>
      <dgm:spPr/>
    </dgm:pt>
    <dgm:pt modelId="{224C390D-0BBC-4F0C-9850-4EE3CC43E7E7}" type="pres">
      <dgm:prSet presAssocID="{732FD018-CE79-464A-BE39-AE5D1CC0BD2A}" presName="level2Shape" presStyleLbl="node3" presStyleIdx="2" presStyleCnt="7"/>
      <dgm:spPr/>
    </dgm:pt>
    <dgm:pt modelId="{4CB8A827-CAA4-47D5-8C52-950BF21C9AD8}" type="pres">
      <dgm:prSet presAssocID="{732FD018-CE79-464A-BE39-AE5D1CC0BD2A}" presName="hierChild3" presStyleCnt="0"/>
      <dgm:spPr/>
    </dgm:pt>
    <dgm:pt modelId="{C38CAA51-BDA4-45EA-9BD9-0A88F2C40BA0}" type="pres">
      <dgm:prSet presAssocID="{B86E30DF-B61A-4D8B-B8CC-9762C77E9C40}" presName="Name19" presStyleLbl="parChTrans1D2" presStyleIdx="3" presStyleCnt="6"/>
      <dgm:spPr/>
    </dgm:pt>
    <dgm:pt modelId="{F768019D-6C1F-4E2A-B696-996650537C58}" type="pres">
      <dgm:prSet presAssocID="{1540058E-46C3-486F-A94E-88D713A949A0}" presName="Name21" presStyleCnt="0"/>
      <dgm:spPr/>
    </dgm:pt>
    <dgm:pt modelId="{2950880E-198F-4DE7-B2FE-9BD7D914389D}" type="pres">
      <dgm:prSet presAssocID="{1540058E-46C3-486F-A94E-88D713A949A0}" presName="level2Shape" presStyleLbl="node2" presStyleIdx="3" presStyleCnt="6"/>
      <dgm:spPr/>
    </dgm:pt>
    <dgm:pt modelId="{1EAFE33E-3062-478C-BA12-0BCC19E9D160}" type="pres">
      <dgm:prSet presAssocID="{1540058E-46C3-486F-A94E-88D713A949A0}" presName="hierChild3" presStyleCnt="0"/>
      <dgm:spPr/>
    </dgm:pt>
    <dgm:pt modelId="{FD1E4B63-CCD3-40AF-881B-9F80DEF06D8E}" type="pres">
      <dgm:prSet presAssocID="{596C8FCE-A321-49FD-87B4-121D87B573F0}" presName="Name19" presStyleLbl="parChTrans1D3" presStyleIdx="3" presStyleCnt="7"/>
      <dgm:spPr/>
    </dgm:pt>
    <dgm:pt modelId="{FD50C225-8984-4D2F-9512-1F8A424DB7BA}" type="pres">
      <dgm:prSet presAssocID="{A4EFCBEF-13CD-489B-AE57-C8569A55AD9F}" presName="Name21" presStyleCnt="0"/>
      <dgm:spPr/>
    </dgm:pt>
    <dgm:pt modelId="{2E2CEEF1-C2EB-4117-BC8E-8EC3CDB465CF}" type="pres">
      <dgm:prSet presAssocID="{A4EFCBEF-13CD-489B-AE57-C8569A55AD9F}" presName="level2Shape" presStyleLbl="node3" presStyleIdx="3" presStyleCnt="7"/>
      <dgm:spPr/>
    </dgm:pt>
    <dgm:pt modelId="{3051A0CF-5E64-42AA-BCC8-41DDB691EDBE}" type="pres">
      <dgm:prSet presAssocID="{A4EFCBEF-13CD-489B-AE57-C8569A55AD9F}" presName="hierChild3" presStyleCnt="0"/>
      <dgm:spPr/>
    </dgm:pt>
    <dgm:pt modelId="{DC458FF0-6875-4B96-A9FD-31433F605F91}" type="pres">
      <dgm:prSet presAssocID="{E17B99BD-C453-4C04-8BA2-1C3AAA449547}" presName="Name19" presStyleLbl="parChTrans1D2" presStyleIdx="4" presStyleCnt="6"/>
      <dgm:spPr/>
    </dgm:pt>
    <dgm:pt modelId="{6AC353DE-E4E6-4468-BDEE-160A0AD73242}" type="pres">
      <dgm:prSet presAssocID="{66BDCA30-415A-42B3-A5F6-1376315F6DD4}" presName="Name21" presStyleCnt="0"/>
      <dgm:spPr/>
    </dgm:pt>
    <dgm:pt modelId="{D9170347-2950-429A-8D63-3DAF632CF505}" type="pres">
      <dgm:prSet presAssocID="{66BDCA30-415A-42B3-A5F6-1376315F6DD4}" presName="level2Shape" presStyleLbl="node2" presStyleIdx="4" presStyleCnt="6"/>
      <dgm:spPr/>
    </dgm:pt>
    <dgm:pt modelId="{FBB9D202-BA3B-44FB-B0B5-951A9AFA8B65}" type="pres">
      <dgm:prSet presAssocID="{66BDCA30-415A-42B3-A5F6-1376315F6DD4}" presName="hierChild3" presStyleCnt="0"/>
      <dgm:spPr/>
    </dgm:pt>
    <dgm:pt modelId="{FBFA58EA-794B-4B03-A7AE-205898180EF7}" type="pres">
      <dgm:prSet presAssocID="{994D57ED-427B-4AC1-AF37-898EA214C519}" presName="Name19" presStyleLbl="parChTrans1D3" presStyleIdx="4" presStyleCnt="7"/>
      <dgm:spPr/>
    </dgm:pt>
    <dgm:pt modelId="{38290BFF-3670-46C5-A37A-26B333761F99}" type="pres">
      <dgm:prSet presAssocID="{A5019F25-0D28-4189-932D-FD9BDFCFCD35}" presName="Name21" presStyleCnt="0"/>
      <dgm:spPr/>
    </dgm:pt>
    <dgm:pt modelId="{2903E5EA-27B9-4D3B-91AB-4C82E57DA99F}" type="pres">
      <dgm:prSet presAssocID="{A5019F25-0D28-4189-932D-FD9BDFCFCD35}" presName="level2Shape" presStyleLbl="node3" presStyleIdx="4" presStyleCnt="7"/>
      <dgm:spPr/>
    </dgm:pt>
    <dgm:pt modelId="{F648EB00-37F0-4FED-9501-84185AD5317C}" type="pres">
      <dgm:prSet presAssocID="{A5019F25-0D28-4189-932D-FD9BDFCFCD35}" presName="hierChild3" presStyleCnt="0"/>
      <dgm:spPr/>
    </dgm:pt>
    <dgm:pt modelId="{93C859DB-FEB4-44AF-9C77-13891E6864FE}" type="pres">
      <dgm:prSet presAssocID="{1F38DABF-C568-4F6B-AB93-53DD24343FBE}" presName="Name19" presStyleLbl="parChTrans1D3" presStyleIdx="5" presStyleCnt="7"/>
      <dgm:spPr/>
    </dgm:pt>
    <dgm:pt modelId="{5D69557A-1E78-482B-A196-D891648B3C0B}" type="pres">
      <dgm:prSet presAssocID="{F3F2F59F-1B14-40D7-BC83-7283414DBEB0}" presName="Name21" presStyleCnt="0"/>
      <dgm:spPr/>
    </dgm:pt>
    <dgm:pt modelId="{D3519C8C-440C-4F63-98E5-EBD880723F44}" type="pres">
      <dgm:prSet presAssocID="{F3F2F59F-1B14-40D7-BC83-7283414DBEB0}" presName="level2Shape" presStyleLbl="node3" presStyleIdx="5" presStyleCnt="7"/>
      <dgm:spPr/>
    </dgm:pt>
    <dgm:pt modelId="{7417B77F-2766-40DC-8ECC-225E7F548FFA}" type="pres">
      <dgm:prSet presAssocID="{F3F2F59F-1B14-40D7-BC83-7283414DBEB0}" presName="hierChild3" presStyleCnt="0"/>
      <dgm:spPr/>
    </dgm:pt>
    <dgm:pt modelId="{AA39802D-3D7C-4BFA-8131-D0CD185166CA}" type="pres">
      <dgm:prSet presAssocID="{92D23FEB-9932-4F8B-84C2-BDE8C32CD2E2}" presName="Name19" presStyleLbl="parChTrans1D2" presStyleIdx="5" presStyleCnt="6"/>
      <dgm:spPr/>
    </dgm:pt>
    <dgm:pt modelId="{A8A40731-309F-452A-873C-BA01337514D9}" type="pres">
      <dgm:prSet presAssocID="{4B2F1F24-361E-4AD2-B6C2-70121F96ED0F}" presName="Name21" presStyleCnt="0"/>
      <dgm:spPr/>
    </dgm:pt>
    <dgm:pt modelId="{65852997-1D5B-4355-96CC-1479CAB98ED4}" type="pres">
      <dgm:prSet presAssocID="{4B2F1F24-361E-4AD2-B6C2-70121F96ED0F}" presName="level2Shape" presStyleLbl="node2" presStyleIdx="5" presStyleCnt="6"/>
      <dgm:spPr/>
    </dgm:pt>
    <dgm:pt modelId="{397AFDE6-87A5-45AF-B348-76CB4370264E}" type="pres">
      <dgm:prSet presAssocID="{4B2F1F24-361E-4AD2-B6C2-70121F96ED0F}" presName="hierChild3" presStyleCnt="0"/>
      <dgm:spPr/>
    </dgm:pt>
    <dgm:pt modelId="{70452B51-F308-4D18-86E5-B4F0D4F2801E}" type="pres">
      <dgm:prSet presAssocID="{BFBC01EF-CFA1-45CA-9C71-0A5C87F6CDA8}" presName="Name19" presStyleLbl="parChTrans1D3" presStyleIdx="6" presStyleCnt="7"/>
      <dgm:spPr/>
    </dgm:pt>
    <dgm:pt modelId="{F248701B-1639-4860-BAF0-D2316354283C}" type="pres">
      <dgm:prSet presAssocID="{769B1E2A-E3BA-419E-9B8F-6D9395366FE9}" presName="Name21" presStyleCnt="0"/>
      <dgm:spPr/>
    </dgm:pt>
    <dgm:pt modelId="{A98C7F38-FB7F-4696-9019-654829F4245F}" type="pres">
      <dgm:prSet presAssocID="{769B1E2A-E3BA-419E-9B8F-6D9395366FE9}" presName="level2Shape" presStyleLbl="node3" presStyleIdx="6" presStyleCnt="7"/>
      <dgm:spPr/>
    </dgm:pt>
    <dgm:pt modelId="{0331EED2-E0B5-4D24-BCFD-003B9533012D}" type="pres">
      <dgm:prSet presAssocID="{769B1E2A-E3BA-419E-9B8F-6D9395366FE9}" presName="hierChild3" presStyleCnt="0"/>
      <dgm:spPr/>
    </dgm:pt>
    <dgm:pt modelId="{CA7A7E39-7DD8-4EAB-AAFB-DA6F000F2999}" type="pres">
      <dgm:prSet presAssocID="{89614959-5D37-46A4-B410-3016B4AC12F3}" presName="bgShapesFlow" presStyleCnt="0"/>
      <dgm:spPr/>
    </dgm:pt>
  </dgm:ptLst>
  <dgm:cxnLst>
    <dgm:cxn modelId="{E9F63C00-869D-44E2-A367-1F895811D77B}" type="presOf" srcId="{C3FD1ED0-C5B5-479F-AB70-E42BF67CE0E5}" destId="{FD3ADE3C-ABBD-44F6-9F78-2F2A8360BA59}" srcOrd="0" destOrd="0" presId="urn:microsoft.com/office/officeart/2005/8/layout/hierarchy6"/>
    <dgm:cxn modelId="{AA60310C-5988-496C-9341-5D39086A1A76}" type="presOf" srcId="{CD70BAD4-F540-4C4D-BB92-802945796E05}" destId="{4883B72E-72BD-4B54-8B14-7365B1599212}" srcOrd="0" destOrd="0" presId="urn:microsoft.com/office/officeart/2005/8/layout/hierarchy6"/>
    <dgm:cxn modelId="{E20D3E11-661B-422B-8C5F-6963C1C42EE4}" srcId="{7E8DF299-2018-4C20-A2EF-2D1AD760E08C}" destId="{3227763F-76E5-4AA9-AE6C-1F357662AE5C}" srcOrd="2" destOrd="0" parTransId="{1A8AFB62-65E6-4158-88A6-C7ED10807C02}" sibTransId="{3F568DD7-EAE4-4B56-BFF1-76658D930EB6}"/>
    <dgm:cxn modelId="{57C08916-9EFC-4642-8243-7C6A34A40BAC}" type="presOf" srcId="{66BDCA30-415A-42B3-A5F6-1376315F6DD4}" destId="{D9170347-2950-429A-8D63-3DAF632CF505}" srcOrd="0" destOrd="0" presId="urn:microsoft.com/office/officeart/2005/8/layout/hierarchy6"/>
    <dgm:cxn modelId="{3109AA16-DDF9-4480-81D6-7C479993D03C}" srcId="{4B2F1F24-361E-4AD2-B6C2-70121F96ED0F}" destId="{769B1E2A-E3BA-419E-9B8F-6D9395366FE9}" srcOrd="0" destOrd="0" parTransId="{BFBC01EF-CFA1-45CA-9C71-0A5C87F6CDA8}" sibTransId="{E484E47F-379A-46D8-921D-0012D8AA90FB}"/>
    <dgm:cxn modelId="{9046FE1D-5592-4FDA-97F9-5B4A26449447}" srcId="{7E8DF299-2018-4C20-A2EF-2D1AD760E08C}" destId="{1B63C08C-C412-44AE-A3F6-82CF75DBD833}" srcOrd="1" destOrd="0" parTransId="{DBC52BB4-56D5-46CD-A4C5-7A2098DE3D3C}" sibTransId="{1F32112A-E8BA-4CD1-84EA-7890F8C75F10}"/>
    <dgm:cxn modelId="{03E76734-5C1E-4DC0-95B4-CA0B7020D12E}" srcId="{66BDCA30-415A-42B3-A5F6-1376315F6DD4}" destId="{F3F2F59F-1B14-40D7-BC83-7283414DBEB0}" srcOrd="1" destOrd="0" parTransId="{1F38DABF-C568-4F6B-AB93-53DD24343FBE}" sibTransId="{B30B4594-6F1B-4E57-B664-EB20746F347E}"/>
    <dgm:cxn modelId="{76D22035-5033-4638-8470-6E79E9DAAC8B}" srcId="{7E8DF299-2018-4C20-A2EF-2D1AD760E08C}" destId="{1540058E-46C3-486F-A94E-88D713A949A0}" srcOrd="3" destOrd="0" parTransId="{B86E30DF-B61A-4D8B-B8CC-9762C77E9C40}" sibTransId="{36B86A3C-154E-4706-9B40-411609094E97}"/>
    <dgm:cxn modelId="{676AD03B-53E6-430B-85EC-987A961571D3}" srcId="{7E8DF299-2018-4C20-A2EF-2D1AD760E08C}" destId="{E1D30C78-D45B-4B4B-8B94-CD24190E0CF9}" srcOrd="0" destOrd="0" parTransId="{B7ABF784-3401-4F21-9805-C0F584D24922}" sibTransId="{8B6602E9-1B3D-4892-B1F1-58159310F250}"/>
    <dgm:cxn modelId="{9CA0B040-B058-4471-A91C-8E228931BEE0}" srcId="{66BDCA30-415A-42B3-A5F6-1376315F6DD4}" destId="{A5019F25-0D28-4189-932D-FD9BDFCFCD35}" srcOrd="0" destOrd="0" parTransId="{994D57ED-427B-4AC1-AF37-898EA214C519}" sibTransId="{64F4FED1-025B-4186-A0F0-55791F569D89}"/>
    <dgm:cxn modelId="{E3566161-7C9B-4E84-B3A0-BCB7AD474038}" type="presOf" srcId="{7E8DF299-2018-4C20-A2EF-2D1AD760E08C}" destId="{C39B50E1-52AD-4A23-AA94-A57ED11A0F72}" srcOrd="0" destOrd="0" presId="urn:microsoft.com/office/officeart/2005/8/layout/hierarchy6"/>
    <dgm:cxn modelId="{F03E5F63-1BB5-45EF-BE9F-7B5CB49FA6DC}" type="presOf" srcId="{BFBC01EF-CFA1-45CA-9C71-0A5C87F6CDA8}" destId="{70452B51-F308-4D18-86E5-B4F0D4F2801E}" srcOrd="0" destOrd="0" presId="urn:microsoft.com/office/officeart/2005/8/layout/hierarchy6"/>
    <dgm:cxn modelId="{991FC76B-ABB9-4BCA-979E-F30ECDE825F8}" type="presOf" srcId="{9B3958A9-A97F-4219-BABB-6FABB094E86B}" destId="{168E1619-248F-4EF2-B9B5-014D35630D23}" srcOrd="0" destOrd="0" presId="urn:microsoft.com/office/officeart/2005/8/layout/hierarchy6"/>
    <dgm:cxn modelId="{B3CD4E4D-B1C6-4943-96C7-894A058BA9DA}" type="presOf" srcId="{4B2F1F24-361E-4AD2-B6C2-70121F96ED0F}" destId="{65852997-1D5B-4355-96CC-1479CAB98ED4}" srcOrd="0" destOrd="0" presId="urn:microsoft.com/office/officeart/2005/8/layout/hierarchy6"/>
    <dgm:cxn modelId="{9A0F574E-9789-4A20-B2A7-84AA2F72A8D3}" srcId="{1540058E-46C3-486F-A94E-88D713A949A0}" destId="{A4EFCBEF-13CD-489B-AE57-C8569A55AD9F}" srcOrd="0" destOrd="0" parTransId="{596C8FCE-A321-49FD-87B4-121D87B573F0}" sibTransId="{BE469107-93F6-40BD-8584-3435381D7164}"/>
    <dgm:cxn modelId="{9B50E252-EC20-4E89-ABCF-7BBF8CADE113}" type="presOf" srcId="{92D23FEB-9932-4F8B-84C2-BDE8C32CD2E2}" destId="{AA39802D-3D7C-4BFA-8131-D0CD185166CA}" srcOrd="0" destOrd="0" presId="urn:microsoft.com/office/officeart/2005/8/layout/hierarchy6"/>
    <dgm:cxn modelId="{DBCB2276-7BE1-4659-AA43-A70EC7D51C3D}" type="presOf" srcId="{E1D30C78-D45B-4B4B-8B94-CD24190E0CF9}" destId="{41E0A19D-8B8A-4590-8D41-849ACDCDF861}" srcOrd="0" destOrd="0" presId="urn:microsoft.com/office/officeart/2005/8/layout/hierarchy6"/>
    <dgm:cxn modelId="{065DCD78-591F-4324-AEF7-383FE2CED928}" srcId="{1B63C08C-C412-44AE-A3F6-82CF75DBD833}" destId="{6B3B3BDB-5479-4777-8AAF-F184D7E979A9}" srcOrd="0" destOrd="0" parTransId="{C3FD1ED0-C5B5-479F-AB70-E42BF67CE0E5}" sibTransId="{6B6A359A-705B-4586-A876-D9FA95B52F9C}"/>
    <dgm:cxn modelId="{CDE8E483-2D44-47F0-A5BF-A3084D85C386}" type="presOf" srcId="{769B1E2A-E3BA-419E-9B8F-6D9395366FE9}" destId="{A98C7F38-FB7F-4696-9019-654829F4245F}" srcOrd="0" destOrd="0" presId="urn:microsoft.com/office/officeart/2005/8/layout/hierarchy6"/>
    <dgm:cxn modelId="{168EF09D-7D65-440D-BC9E-D3FBC0D91667}" type="presOf" srcId="{36D61936-47B3-4523-BA7D-D83477990375}" destId="{76108C91-1132-4CE9-8456-CA9F13F605D3}" srcOrd="0" destOrd="0" presId="urn:microsoft.com/office/officeart/2005/8/layout/hierarchy6"/>
    <dgm:cxn modelId="{658102A1-8530-40FB-BFA8-FEF398F54C13}" type="presOf" srcId="{973ED364-5723-4526-B642-136E39F27CE0}" destId="{30B5847D-8594-4927-ACF3-51E78F56D323}" srcOrd="0" destOrd="0" presId="urn:microsoft.com/office/officeart/2005/8/layout/hierarchy6"/>
    <dgm:cxn modelId="{6B3148A2-7FCF-40E5-B7BC-BC58ECCFA8EB}" srcId="{E1D30C78-D45B-4B4B-8B94-CD24190E0CF9}" destId="{CD70BAD4-F540-4C4D-BB92-802945796E05}" srcOrd="0" destOrd="0" parTransId="{3F052FD1-E9A3-4B73-B154-AFD4C96F60FA}" sibTransId="{D46CC54C-31FA-49FE-B1C1-4687781295D9}"/>
    <dgm:cxn modelId="{A814BEA4-B834-405F-9F0D-34E550832081}" type="presOf" srcId="{439A7B33-7FE8-4C0D-999E-0B2C5FD14D7E}" destId="{3C91FFA9-2A23-4F1F-AC1F-7CDCDB8E9C54}" srcOrd="0" destOrd="0" presId="urn:microsoft.com/office/officeart/2005/8/layout/hierarchy6"/>
    <dgm:cxn modelId="{F16CECA7-6721-48DF-B3E1-971C6F3AF9FE}" type="presOf" srcId="{1A8AFB62-65E6-4158-88A6-C7ED10807C02}" destId="{1B1F91B8-566D-43E2-BDAB-319CC0242367}" srcOrd="0" destOrd="0" presId="urn:microsoft.com/office/officeart/2005/8/layout/hierarchy6"/>
    <dgm:cxn modelId="{CE7DD0BC-ABFE-4D48-8810-BC938D075456}" type="presOf" srcId="{3227763F-76E5-4AA9-AE6C-1F357662AE5C}" destId="{480389AD-6F8F-4AA1-944C-A0B88800D1F6}" srcOrd="0" destOrd="0" presId="urn:microsoft.com/office/officeart/2005/8/layout/hierarchy6"/>
    <dgm:cxn modelId="{0994C0BD-F270-4E15-9586-F77E70F8CB3C}" type="presOf" srcId="{732FD018-CE79-464A-BE39-AE5D1CC0BD2A}" destId="{224C390D-0BBC-4F0C-9850-4EE3CC43E7E7}" srcOrd="0" destOrd="0" presId="urn:microsoft.com/office/officeart/2005/8/layout/hierarchy6"/>
    <dgm:cxn modelId="{A03193BF-EC83-47B1-9282-44220E872462}" type="presOf" srcId="{1F38DABF-C568-4F6B-AB93-53DD24343FBE}" destId="{93C859DB-FEB4-44AF-9C77-13891E6864FE}" srcOrd="0" destOrd="0" presId="urn:microsoft.com/office/officeart/2005/8/layout/hierarchy6"/>
    <dgm:cxn modelId="{07EF1BC3-F893-4B9E-917C-9BB533AF90C3}" type="presOf" srcId="{6B3B3BDB-5479-4777-8AAF-F184D7E979A9}" destId="{DBF4757B-60DC-4DB5-A108-B91E6EEA6542}" srcOrd="0" destOrd="0" presId="urn:microsoft.com/office/officeart/2005/8/layout/hierarchy6"/>
    <dgm:cxn modelId="{2F8C80C5-8BD3-4604-A9FD-1618E9771520}" type="presOf" srcId="{596C8FCE-A321-49FD-87B4-121D87B573F0}" destId="{FD1E4B63-CCD3-40AF-881B-9F80DEF06D8E}" srcOrd="0" destOrd="0" presId="urn:microsoft.com/office/officeart/2005/8/layout/hierarchy6"/>
    <dgm:cxn modelId="{24B889C5-502A-4AD0-9EC5-C67A02411609}" type="presOf" srcId="{DBC52BB4-56D5-46CD-A4C5-7A2098DE3D3C}" destId="{51C24FE2-35CD-422E-A2A5-D18B9430ADF0}" srcOrd="0" destOrd="0" presId="urn:microsoft.com/office/officeart/2005/8/layout/hierarchy6"/>
    <dgm:cxn modelId="{8A3EB7C7-40C2-4E74-8050-22F8596AF342}" srcId="{CD70BAD4-F540-4C4D-BB92-802945796E05}" destId="{9B3958A9-A97F-4219-BABB-6FABB094E86B}" srcOrd="1" destOrd="0" parTransId="{36D61936-47B3-4523-BA7D-D83477990375}" sibTransId="{B720D295-4682-458B-ACEC-F13F9034FEF2}"/>
    <dgm:cxn modelId="{7A96F6CB-9D85-4D32-9C23-A4B240EF86EA}" type="presOf" srcId="{298DFF41-7FF3-4E8E-B0D9-17509E129EC5}" destId="{81D57161-A910-42D9-AE85-B2B2941A7A91}" srcOrd="0" destOrd="0" presId="urn:microsoft.com/office/officeart/2005/8/layout/hierarchy6"/>
    <dgm:cxn modelId="{A19F20D2-CDAC-4F65-B0EC-50FA8E0E2F0B}" type="presOf" srcId="{A5019F25-0D28-4189-932D-FD9BDFCFCD35}" destId="{2903E5EA-27B9-4D3B-91AB-4C82E57DA99F}" srcOrd="0" destOrd="0" presId="urn:microsoft.com/office/officeart/2005/8/layout/hierarchy6"/>
    <dgm:cxn modelId="{D593BAD2-D70C-4CCD-95F5-C8FD9893F6D4}" srcId="{3227763F-76E5-4AA9-AE6C-1F357662AE5C}" destId="{732FD018-CE79-464A-BE39-AE5D1CC0BD2A}" srcOrd="0" destOrd="0" parTransId="{298DFF41-7FF3-4E8E-B0D9-17509E129EC5}" sibTransId="{551A68AD-AFD5-453A-A347-E55121269281}"/>
    <dgm:cxn modelId="{0401AED6-CEBB-46B5-9B67-A0997174FCCF}" type="presOf" srcId="{994D57ED-427B-4AC1-AF37-898EA214C519}" destId="{FBFA58EA-794B-4B03-A7AE-205898180EF7}" srcOrd="0" destOrd="0" presId="urn:microsoft.com/office/officeart/2005/8/layout/hierarchy6"/>
    <dgm:cxn modelId="{06DEF8D7-8C04-4C67-87AE-706B70DCC811}" type="presOf" srcId="{F3F2F59F-1B14-40D7-BC83-7283414DBEB0}" destId="{D3519C8C-440C-4F63-98E5-EBD880723F44}" srcOrd="0" destOrd="0" presId="urn:microsoft.com/office/officeart/2005/8/layout/hierarchy6"/>
    <dgm:cxn modelId="{6E2883D8-348E-429A-A07E-F61CFA77654C}" type="presOf" srcId="{E17B99BD-C453-4C04-8BA2-1C3AAA449547}" destId="{DC458FF0-6875-4B96-A9FD-31433F605F91}" srcOrd="0" destOrd="0" presId="urn:microsoft.com/office/officeart/2005/8/layout/hierarchy6"/>
    <dgm:cxn modelId="{0751E4E2-E7A1-4E74-AD6D-4680C3B1B0AB}" type="presOf" srcId="{1B63C08C-C412-44AE-A3F6-82CF75DBD833}" destId="{2A5442F1-EA8F-4D9A-9111-66F658F09C6D}" srcOrd="0" destOrd="0" presId="urn:microsoft.com/office/officeart/2005/8/layout/hierarchy6"/>
    <dgm:cxn modelId="{A7B067E5-AA11-4324-B7D1-4E30CCCBB3C7}" type="presOf" srcId="{89614959-5D37-46A4-B410-3016B4AC12F3}" destId="{8124532E-736F-435A-9137-2AF211501E9D}" srcOrd="0" destOrd="0" presId="urn:microsoft.com/office/officeart/2005/8/layout/hierarchy6"/>
    <dgm:cxn modelId="{675835EC-25B2-4245-BC79-F2BE72640EF7}" srcId="{89614959-5D37-46A4-B410-3016B4AC12F3}" destId="{7E8DF299-2018-4C20-A2EF-2D1AD760E08C}" srcOrd="0" destOrd="0" parTransId="{C3E66FFC-DD63-4F53-BE16-AA90787E8793}" sibTransId="{F937B537-1128-4987-A0AB-55BAB4947318}"/>
    <dgm:cxn modelId="{8EE31EF1-99AA-429A-BBB3-AE59DEAB3B5F}" srcId="{CD70BAD4-F540-4C4D-BB92-802945796E05}" destId="{439A7B33-7FE8-4C0D-999E-0B2C5FD14D7E}" srcOrd="0" destOrd="0" parTransId="{973ED364-5723-4526-B642-136E39F27CE0}" sibTransId="{0BFA3EC4-4711-44C6-BBAC-925F8BCA2367}"/>
    <dgm:cxn modelId="{9C8373F3-6460-4F90-B18B-366DDB2528F2}" type="presOf" srcId="{B7ABF784-3401-4F21-9805-C0F584D24922}" destId="{E270E403-AF7A-44AC-AF93-1614F1321D27}" srcOrd="0" destOrd="0" presId="urn:microsoft.com/office/officeart/2005/8/layout/hierarchy6"/>
    <dgm:cxn modelId="{CFC187F6-47D2-48C6-9847-9427F7D14CD3}" type="presOf" srcId="{3F052FD1-E9A3-4B73-B154-AFD4C96F60FA}" destId="{EA4CD281-EDBC-4B6B-9904-CCF8332274FF}" srcOrd="0" destOrd="0" presId="urn:microsoft.com/office/officeart/2005/8/layout/hierarchy6"/>
    <dgm:cxn modelId="{7FF0FEFA-B704-4AC2-925A-E547A9FA6646}" srcId="{7E8DF299-2018-4C20-A2EF-2D1AD760E08C}" destId="{66BDCA30-415A-42B3-A5F6-1376315F6DD4}" srcOrd="4" destOrd="0" parTransId="{E17B99BD-C453-4C04-8BA2-1C3AAA449547}" sibTransId="{6062A2CD-68DD-49F5-9954-1CFEE34F6DCD}"/>
    <dgm:cxn modelId="{E32C99FD-F74F-4E1A-8E78-B1EC7E57A6B5}" srcId="{7E8DF299-2018-4C20-A2EF-2D1AD760E08C}" destId="{4B2F1F24-361E-4AD2-B6C2-70121F96ED0F}" srcOrd="5" destOrd="0" parTransId="{92D23FEB-9932-4F8B-84C2-BDE8C32CD2E2}" sibTransId="{0D2BD652-2D77-49BF-A5E6-8699930B0EC9}"/>
    <dgm:cxn modelId="{6E3EB4FD-3543-4126-AB15-64055D432E07}" type="presOf" srcId="{A4EFCBEF-13CD-489B-AE57-C8569A55AD9F}" destId="{2E2CEEF1-C2EB-4117-BC8E-8EC3CDB465CF}" srcOrd="0" destOrd="0" presId="urn:microsoft.com/office/officeart/2005/8/layout/hierarchy6"/>
    <dgm:cxn modelId="{BEF9E3FE-6097-4A23-BC09-D68EC0B63A9C}" type="presOf" srcId="{1540058E-46C3-486F-A94E-88D713A949A0}" destId="{2950880E-198F-4DE7-B2FE-9BD7D914389D}" srcOrd="0" destOrd="0" presId="urn:microsoft.com/office/officeart/2005/8/layout/hierarchy6"/>
    <dgm:cxn modelId="{030822FF-2354-4A7D-AB3D-ACA09681A1BE}" type="presOf" srcId="{B86E30DF-B61A-4D8B-B8CC-9762C77E9C40}" destId="{C38CAA51-BDA4-45EA-9BD9-0A88F2C40BA0}" srcOrd="0" destOrd="0" presId="urn:microsoft.com/office/officeart/2005/8/layout/hierarchy6"/>
    <dgm:cxn modelId="{1742A218-D76E-4BCB-81D0-82E5ED6A7EB1}" type="presParOf" srcId="{8124532E-736F-435A-9137-2AF211501E9D}" destId="{3B19F0AF-DBC2-4C43-925D-0FBB6DD5E6E9}" srcOrd="0" destOrd="0" presId="urn:microsoft.com/office/officeart/2005/8/layout/hierarchy6"/>
    <dgm:cxn modelId="{95F7DF41-FD9A-4AF6-BDF7-C7979E5A866D}" type="presParOf" srcId="{3B19F0AF-DBC2-4C43-925D-0FBB6DD5E6E9}" destId="{E6C3191B-E440-4DBE-AC6A-9E60D1A72D70}" srcOrd="0" destOrd="0" presId="urn:microsoft.com/office/officeart/2005/8/layout/hierarchy6"/>
    <dgm:cxn modelId="{A3916A05-9477-4EEB-82FA-0DBCFF819939}" type="presParOf" srcId="{E6C3191B-E440-4DBE-AC6A-9E60D1A72D70}" destId="{F4D3B154-473A-499A-82A4-A683F4E1C23F}" srcOrd="0" destOrd="0" presId="urn:microsoft.com/office/officeart/2005/8/layout/hierarchy6"/>
    <dgm:cxn modelId="{EDD9D8E9-7B7C-42DC-A682-354C11302D05}" type="presParOf" srcId="{F4D3B154-473A-499A-82A4-A683F4E1C23F}" destId="{C39B50E1-52AD-4A23-AA94-A57ED11A0F72}" srcOrd="0" destOrd="0" presId="urn:microsoft.com/office/officeart/2005/8/layout/hierarchy6"/>
    <dgm:cxn modelId="{777C03D3-3407-43A5-B364-39D3BF3B8DFB}" type="presParOf" srcId="{F4D3B154-473A-499A-82A4-A683F4E1C23F}" destId="{F3B73585-D008-407E-AF70-1ED1027924E9}" srcOrd="1" destOrd="0" presId="urn:microsoft.com/office/officeart/2005/8/layout/hierarchy6"/>
    <dgm:cxn modelId="{CA883420-E82C-4C32-93C4-C546114725CB}" type="presParOf" srcId="{F3B73585-D008-407E-AF70-1ED1027924E9}" destId="{E270E403-AF7A-44AC-AF93-1614F1321D27}" srcOrd="0" destOrd="0" presId="urn:microsoft.com/office/officeart/2005/8/layout/hierarchy6"/>
    <dgm:cxn modelId="{620A7793-3A18-459A-9273-6AFCCC3C4621}" type="presParOf" srcId="{F3B73585-D008-407E-AF70-1ED1027924E9}" destId="{7F8044F9-6B45-4E05-9C7D-66713A2F238D}" srcOrd="1" destOrd="0" presId="urn:microsoft.com/office/officeart/2005/8/layout/hierarchy6"/>
    <dgm:cxn modelId="{9BFB6F3D-1ADE-4AED-A4FD-CA3420881DEC}" type="presParOf" srcId="{7F8044F9-6B45-4E05-9C7D-66713A2F238D}" destId="{41E0A19D-8B8A-4590-8D41-849ACDCDF861}" srcOrd="0" destOrd="0" presId="urn:microsoft.com/office/officeart/2005/8/layout/hierarchy6"/>
    <dgm:cxn modelId="{CB20A6E0-F980-48EC-8DF0-99E7426B7042}" type="presParOf" srcId="{7F8044F9-6B45-4E05-9C7D-66713A2F238D}" destId="{732C933D-B1B5-4630-ABAE-8C1648AB860D}" srcOrd="1" destOrd="0" presId="urn:microsoft.com/office/officeart/2005/8/layout/hierarchy6"/>
    <dgm:cxn modelId="{857AA2E2-F3D5-46D1-84AC-ED6F4E10A3AB}" type="presParOf" srcId="{732C933D-B1B5-4630-ABAE-8C1648AB860D}" destId="{EA4CD281-EDBC-4B6B-9904-CCF8332274FF}" srcOrd="0" destOrd="0" presId="urn:microsoft.com/office/officeart/2005/8/layout/hierarchy6"/>
    <dgm:cxn modelId="{62F82469-7CB2-4896-B714-5C7C5A03B7BA}" type="presParOf" srcId="{732C933D-B1B5-4630-ABAE-8C1648AB860D}" destId="{2421886C-9513-4C02-8A6A-28EEBF039ED4}" srcOrd="1" destOrd="0" presId="urn:microsoft.com/office/officeart/2005/8/layout/hierarchy6"/>
    <dgm:cxn modelId="{02E3CCC6-7396-47E6-95BF-2F3ED2458085}" type="presParOf" srcId="{2421886C-9513-4C02-8A6A-28EEBF039ED4}" destId="{4883B72E-72BD-4B54-8B14-7365B1599212}" srcOrd="0" destOrd="0" presId="urn:microsoft.com/office/officeart/2005/8/layout/hierarchy6"/>
    <dgm:cxn modelId="{9F23A4E1-8175-4130-B830-505B10230BA9}" type="presParOf" srcId="{2421886C-9513-4C02-8A6A-28EEBF039ED4}" destId="{961D3C57-015B-49A1-BEBB-4D8C80ADA5E7}" srcOrd="1" destOrd="0" presId="urn:microsoft.com/office/officeart/2005/8/layout/hierarchy6"/>
    <dgm:cxn modelId="{CDD65E17-7CE5-4513-83AB-C25ED83523E0}" type="presParOf" srcId="{961D3C57-015B-49A1-BEBB-4D8C80ADA5E7}" destId="{30B5847D-8594-4927-ACF3-51E78F56D323}" srcOrd="0" destOrd="0" presId="urn:microsoft.com/office/officeart/2005/8/layout/hierarchy6"/>
    <dgm:cxn modelId="{BA37CC71-1195-40A4-8513-AF67E939F65A}" type="presParOf" srcId="{961D3C57-015B-49A1-BEBB-4D8C80ADA5E7}" destId="{A5571F22-1A3B-4D9F-AC36-7F45C2E0ECC8}" srcOrd="1" destOrd="0" presId="urn:microsoft.com/office/officeart/2005/8/layout/hierarchy6"/>
    <dgm:cxn modelId="{8C6B0F23-94DC-4443-A139-019381687D9F}" type="presParOf" srcId="{A5571F22-1A3B-4D9F-AC36-7F45C2E0ECC8}" destId="{3C91FFA9-2A23-4F1F-AC1F-7CDCDB8E9C54}" srcOrd="0" destOrd="0" presId="urn:microsoft.com/office/officeart/2005/8/layout/hierarchy6"/>
    <dgm:cxn modelId="{F6E2B22F-33CB-4FF0-8BF7-93A4F763DD8A}" type="presParOf" srcId="{A5571F22-1A3B-4D9F-AC36-7F45C2E0ECC8}" destId="{F1F29500-2C2A-4B2E-92D0-0DEA235E263B}" srcOrd="1" destOrd="0" presId="urn:microsoft.com/office/officeart/2005/8/layout/hierarchy6"/>
    <dgm:cxn modelId="{4BB2C8DC-A194-4E20-AAB9-F205D4DE70C8}" type="presParOf" srcId="{961D3C57-015B-49A1-BEBB-4D8C80ADA5E7}" destId="{76108C91-1132-4CE9-8456-CA9F13F605D3}" srcOrd="2" destOrd="0" presId="urn:microsoft.com/office/officeart/2005/8/layout/hierarchy6"/>
    <dgm:cxn modelId="{9F8DB2FA-40D0-4F0D-B1E4-A8DE70870318}" type="presParOf" srcId="{961D3C57-015B-49A1-BEBB-4D8C80ADA5E7}" destId="{003182C3-9386-4F4E-A0A4-CBD38B8D9F30}" srcOrd="3" destOrd="0" presId="urn:microsoft.com/office/officeart/2005/8/layout/hierarchy6"/>
    <dgm:cxn modelId="{67636E9A-341A-4271-963D-B27C75B6AECF}" type="presParOf" srcId="{003182C3-9386-4F4E-A0A4-CBD38B8D9F30}" destId="{168E1619-248F-4EF2-B9B5-014D35630D23}" srcOrd="0" destOrd="0" presId="urn:microsoft.com/office/officeart/2005/8/layout/hierarchy6"/>
    <dgm:cxn modelId="{534A819A-335E-4E70-959A-3D13B414F67C}" type="presParOf" srcId="{003182C3-9386-4F4E-A0A4-CBD38B8D9F30}" destId="{7F216EC6-5787-4D78-A21D-62B81AC07355}" srcOrd="1" destOrd="0" presId="urn:microsoft.com/office/officeart/2005/8/layout/hierarchy6"/>
    <dgm:cxn modelId="{D557E795-BDD7-4187-BF29-05BCF49E6578}" type="presParOf" srcId="{F3B73585-D008-407E-AF70-1ED1027924E9}" destId="{51C24FE2-35CD-422E-A2A5-D18B9430ADF0}" srcOrd="2" destOrd="0" presId="urn:microsoft.com/office/officeart/2005/8/layout/hierarchy6"/>
    <dgm:cxn modelId="{2F68826E-9405-4850-BC70-D8C9998E5ECD}" type="presParOf" srcId="{F3B73585-D008-407E-AF70-1ED1027924E9}" destId="{81C6BA61-4358-4AF5-9D01-C607B0E0D1F6}" srcOrd="3" destOrd="0" presId="urn:microsoft.com/office/officeart/2005/8/layout/hierarchy6"/>
    <dgm:cxn modelId="{89AE2742-D79E-41FA-8B09-8CA869F886C8}" type="presParOf" srcId="{81C6BA61-4358-4AF5-9D01-C607B0E0D1F6}" destId="{2A5442F1-EA8F-4D9A-9111-66F658F09C6D}" srcOrd="0" destOrd="0" presId="urn:microsoft.com/office/officeart/2005/8/layout/hierarchy6"/>
    <dgm:cxn modelId="{D1B3DAFD-6326-477E-AB45-699DAAF45FB5}" type="presParOf" srcId="{81C6BA61-4358-4AF5-9D01-C607B0E0D1F6}" destId="{BE554C01-FB45-4AEC-B655-4CF576D68427}" srcOrd="1" destOrd="0" presId="urn:microsoft.com/office/officeart/2005/8/layout/hierarchy6"/>
    <dgm:cxn modelId="{3DEF0E65-96F0-4259-9D98-8C78516B6DFE}" type="presParOf" srcId="{BE554C01-FB45-4AEC-B655-4CF576D68427}" destId="{FD3ADE3C-ABBD-44F6-9F78-2F2A8360BA59}" srcOrd="0" destOrd="0" presId="urn:microsoft.com/office/officeart/2005/8/layout/hierarchy6"/>
    <dgm:cxn modelId="{87708688-884A-4486-92E7-92073B69A4CB}" type="presParOf" srcId="{BE554C01-FB45-4AEC-B655-4CF576D68427}" destId="{A9A38FFE-FCEA-4085-ABD1-CE7040023BF7}" srcOrd="1" destOrd="0" presId="urn:microsoft.com/office/officeart/2005/8/layout/hierarchy6"/>
    <dgm:cxn modelId="{5CAEFE85-4A1B-47CF-BFE7-7F16F53A72F9}" type="presParOf" srcId="{A9A38FFE-FCEA-4085-ABD1-CE7040023BF7}" destId="{DBF4757B-60DC-4DB5-A108-B91E6EEA6542}" srcOrd="0" destOrd="0" presId="urn:microsoft.com/office/officeart/2005/8/layout/hierarchy6"/>
    <dgm:cxn modelId="{B1A24427-710C-4F06-A693-257537A9CB7A}" type="presParOf" srcId="{A9A38FFE-FCEA-4085-ABD1-CE7040023BF7}" destId="{B944875E-BC1F-4210-AFE3-DC63748CA6F3}" srcOrd="1" destOrd="0" presId="urn:microsoft.com/office/officeart/2005/8/layout/hierarchy6"/>
    <dgm:cxn modelId="{1513EFDE-C2CA-4E69-8602-343D639576B3}" type="presParOf" srcId="{F3B73585-D008-407E-AF70-1ED1027924E9}" destId="{1B1F91B8-566D-43E2-BDAB-319CC0242367}" srcOrd="4" destOrd="0" presId="urn:microsoft.com/office/officeart/2005/8/layout/hierarchy6"/>
    <dgm:cxn modelId="{2FADDE9A-E3AC-4DF1-98ED-EB4FC10EA202}" type="presParOf" srcId="{F3B73585-D008-407E-AF70-1ED1027924E9}" destId="{75334520-4897-48DE-8B8F-57CA54E64BC4}" srcOrd="5" destOrd="0" presId="urn:microsoft.com/office/officeart/2005/8/layout/hierarchy6"/>
    <dgm:cxn modelId="{7B7163D8-F193-49EB-A9CA-A5D3E51F0176}" type="presParOf" srcId="{75334520-4897-48DE-8B8F-57CA54E64BC4}" destId="{480389AD-6F8F-4AA1-944C-A0B88800D1F6}" srcOrd="0" destOrd="0" presId="urn:microsoft.com/office/officeart/2005/8/layout/hierarchy6"/>
    <dgm:cxn modelId="{2A39B940-CFA2-4BAA-AA40-56BEAA243CBD}" type="presParOf" srcId="{75334520-4897-48DE-8B8F-57CA54E64BC4}" destId="{7441365D-D679-4EA0-B30E-3880C9A7FA64}" srcOrd="1" destOrd="0" presId="urn:microsoft.com/office/officeart/2005/8/layout/hierarchy6"/>
    <dgm:cxn modelId="{7764368A-AE7B-45CE-A3E2-BC1AA00AB39D}" type="presParOf" srcId="{7441365D-D679-4EA0-B30E-3880C9A7FA64}" destId="{81D57161-A910-42D9-AE85-B2B2941A7A91}" srcOrd="0" destOrd="0" presId="urn:microsoft.com/office/officeart/2005/8/layout/hierarchy6"/>
    <dgm:cxn modelId="{800FB354-EB3B-4219-929C-F8C04B4ABB03}" type="presParOf" srcId="{7441365D-D679-4EA0-B30E-3880C9A7FA64}" destId="{26334AB3-FA2D-440A-98BD-8506018F5D77}" srcOrd="1" destOrd="0" presId="urn:microsoft.com/office/officeart/2005/8/layout/hierarchy6"/>
    <dgm:cxn modelId="{EE4A0E50-0010-461A-9240-15C872CCB6D5}" type="presParOf" srcId="{26334AB3-FA2D-440A-98BD-8506018F5D77}" destId="{224C390D-0BBC-4F0C-9850-4EE3CC43E7E7}" srcOrd="0" destOrd="0" presId="urn:microsoft.com/office/officeart/2005/8/layout/hierarchy6"/>
    <dgm:cxn modelId="{0C36C627-64B9-41D0-8EFA-EF7D2938089C}" type="presParOf" srcId="{26334AB3-FA2D-440A-98BD-8506018F5D77}" destId="{4CB8A827-CAA4-47D5-8C52-950BF21C9AD8}" srcOrd="1" destOrd="0" presId="urn:microsoft.com/office/officeart/2005/8/layout/hierarchy6"/>
    <dgm:cxn modelId="{A8956286-71D5-4DFF-A7EB-3DE1CC7ECD28}" type="presParOf" srcId="{F3B73585-D008-407E-AF70-1ED1027924E9}" destId="{C38CAA51-BDA4-45EA-9BD9-0A88F2C40BA0}" srcOrd="6" destOrd="0" presId="urn:microsoft.com/office/officeart/2005/8/layout/hierarchy6"/>
    <dgm:cxn modelId="{B1E4D4C0-18CE-4EE3-B462-1EFFF085FDB9}" type="presParOf" srcId="{F3B73585-D008-407E-AF70-1ED1027924E9}" destId="{F768019D-6C1F-4E2A-B696-996650537C58}" srcOrd="7" destOrd="0" presId="urn:microsoft.com/office/officeart/2005/8/layout/hierarchy6"/>
    <dgm:cxn modelId="{CEC2CC91-24B0-42CA-8936-B725916591CC}" type="presParOf" srcId="{F768019D-6C1F-4E2A-B696-996650537C58}" destId="{2950880E-198F-4DE7-B2FE-9BD7D914389D}" srcOrd="0" destOrd="0" presId="urn:microsoft.com/office/officeart/2005/8/layout/hierarchy6"/>
    <dgm:cxn modelId="{E8A73D79-A98C-4E7D-8295-7A23CD4AEC42}" type="presParOf" srcId="{F768019D-6C1F-4E2A-B696-996650537C58}" destId="{1EAFE33E-3062-478C-BA12-0BCC19E9D160}" srcOrd="1" destOrd="0" presId="urn:microsoft.com/office/officeart/2005/8/layout/hierarchy6"/>
    <dgm:cxn modelId="{9C20FF93-D6F4-4C3D-8347-95E51CD05693}" type="presParOf" srcId="{1EAFE33E-3062-478C-BA12-0BCC19E9D160}" destId="{FD1E4B63-CCD3-40AF-881B-9F80DEF06D8E}" srcOrd="0" destOrd="0" presId="urn:microsoft.com/office/officeart/2005/8/layout/hierarchy6"/>
    <dgm:cxn modelId="{0C515FD2-46C8-4105-805E-210BF81E6DE5}" type="presParOf" srcId="{1EAFE33E-3062-478C-BA12-0BCC19E9D160}" destId="{FD50C225-8984-4D2F-9512-1F8A424DB7BA}" srcOrd="1" destOrd="0" presId="urn:microsoft.com/office/officeart/2005/8/layout/hierarchy6"/>
    <dgm:cxn modelId="{17340BB4-F8ED-4EF8-96C4-6FC6075E2227}" type="presParOf" srcId="{FD50C225-8984-4D2F-9512-1F8A424DB7BA}" destId="{2E2CEEF1-C2EB-4117-BC8E-8EC3CDB465CF}" srcOrd="0" destOrd="0" presId="urn:microsoft.com/office/officeart/2005/8/layout/hierarchy6"/>
    <dgm:cxn modelId="{E591AAAA-5320-4CF3-8558-F55806EA1FA4}" type="presParOf" srcId="{FD50C225-8984-4D2F-9512-1F8A424DB7BA}" destId="{3051A0CF-5E64-42AA-BCC8-41DDB691EDBE}" srcOrd="1" destOrd="0" presId="urn:microsoft.com/office/officeart/2005/8/layout/hierarchy6"/>
    <dgm:cxn modelId="{DEF18FCC-2174-4EC2-A151-2545255EEE84}" type="presParOf" srcId="{F3B73585-D008-407E-AF70-1ED1027924E9}" destId="{DC458FF0-6875-4B96-A9FD-31433F605F91}" srcOrd="8" destOrd="0" presId="urn:microsoft.com/office/officeart/2005/8/layout/hierarchy6"/>
    <dgm:cxn modelId="{536B23C4-832A-4353-A307-2ECDEDB0D7F2}" type="presParOf" srcId="{F3B73585-D008-407E-AF70-1ED1027924E9}" destId="{6AC353DE-E4E6-4468-BDEE-160A0AD73242}" srcOrd="9" destOrd="0" presId="urn:microsoft.com/office/officeart/2005/8/layout/hierarchy6"/>
    <dgm:cxn modelId="{F5693D13-8E9F-4463-B435-A848FFEE9A65}" type="presParOf" srcId="{6AC353DE-E4E6-4468-BDEE-160A0AD73242}" destId="{D9170347-2950-429A-8D63-3DAF632CF505}" srcOrd="0" destOrd="0" presId="urn:microsoft.com/office/officeart/2005/8/layout/hierarchy6"/>
    <dgm:cxn modelId="{0955A35F-29C1-4D0B-8FCD-5C800343710D}" type="presParOf" srcId="{6AC353DE-E4E6-4468-BDEE-160A0AD73242}" destId="{FBB9D202-BA3B-44FB-B0B5-951A9AFA8B65}" srcOrd="1" destOrd="0" presId="urn:microsoft.com/office/officeart/2005/8/layout/hierarchy6"/>
    <dgm:cxn modelId="{6B70B050-7835-4090-BD77-9C7C0D3CF173}" type="presParOf" srcId="{FBB9D202-BA3B-44FB-B0B5-951A9AFA8B65}" destId="{FBFA58EA-794B-4B03-A7AE-205898180EF7}" srcOrd="0" destOrd="0" presId="urn:microsoft.com/office/officeart/2005/8/layout/hierarchy6"/>
    <dgm:cxn modelId="{B1628856-EC9D-4CA2-92E9-8A55A322BF8B}" type="presParOf" srcId="{FBB9D202-BA3B-44FB-B0B5-951A9AFA8B65}" destId="{38290BFF-3670-46C5-A37A-26B333761F99}" srcOrd="1" destOrd="0" presId="urn:microsoft.com/office/officeart/2005/8/layout/hierarchy6"/>
    <dgm:cxn modelId="{A9F00EB2-0606-4845-B722-418AA925A2D3}" type="presParOf" srcId="{38290BFF-3670-46C5-A37A-26B333761F99}" destId="{2903E5EA-27B9-4D3B-91AB-4C82E57DA99F}" srcOrd="0" destOrd="0" presId="urn:microsoft.com/office/officeart/2005/8/layout/hierarchy6"/>
    <dgm:cxn modelId="{2C93D34A-4AA3-4AB6-AE79-E81406580F3F}" type="presParOf" srcId="{38290BFF-3670-46C5-A37A-26B333761F99}" destId="{F648EB00-37F0-4FED-9501-84185AD5317C}" srcOrd="1" destOrd="0" presId="urn:microsoft.com/office/officeart/2005/8/layout/hierarchy6"/>
    <dgm:cxn modelId="{E28AA1FE-65A8-4F03-A68D-554224DA429C}" type="presParOf" srcId="{FBB9D202-BA3B-44FB-B0B5-951A9AFA8B65}" destId="{93C859DB-FEB4-44AF-9C77-13891E6864FE}" srcOrd="2" destOrd="0" presId="urn:microsoft.com/office/officeart/2005/8/layout/hierarchy6"/>
    <dgm:cxn modelId="{5E0ABCBA-C015-4BBF-91BE-D99A66CF9822}" type="presParOf" srcId="{FBB9D202-BA3B-44FB-B0B5-951A9AFA8B65}" destId="{5D69557A-1E78-482B-A196-D891648B3C0B}" srcOrd="3" destOrd="0" presId="urn:microsoft.com/office/officeart/2005/8/layout/hierarchy6"/>
    <dgm:cxn modelId="{07966415-7E1A-4446-A96E-E73518C45C4C}" type="presParOf" srcId="{5D69557A-1E78-482B-A196-D891648B3C0B}" destId="{D3519C8C-440C-4F63-98E5-EBD880723F44}" srcOrd="0" destOrd="0" presId="urn:microsoft.com/office/officeart/2005/8/layout/hierarchy6"/>
    <dgm:cxn modelId="{D98D412F-3D54-4760-A2CB-A82AA5A6966B}" type="presParOf" srcId="{5D69557A-1E78-482B-A196-D891648B3C0B}" destId="{7417B77F-2766-40DC-8ECC-225E7F548FFA}" srcOrd="1" destOrd="0" presId="urn:microsoft.com/office/officeart/2005/8/layout/hierarchy6"/>
    <dgm:cxn modelId="{FB7D3647-B426-4609-8EC7-67F3F3DCD23C}" type="presParOf" srcId="{F3B73585-D008-407E-AF70-1ED1027924E9}" destId="{AA39802D-3D7C-4BFA-8131-D0CD185166CA}" srcOrd="10" destOrd="0" presId="urn:microsoft.com/office/officeart/2005/8/layout/hierarchy6"/>
    <dgm:cxn modelId="{363601D3-6AC4-47B5-BABD-EAAFADFB9B52}" type="presParOf" srcId="{F3B73585-D008-407E-AF70-1ED1027924E9}" destId="{A8A40731-309F-452A-873C-BA01337514D9}" srcOrd="11" destOrd="0" presId="urn:microsoft.com/office/officeart/2005/8/layout/hierarchy6"/>
    <dgm:cxn modelId="{7D36D428-C5D2-411B-A88F-B014BA48C656}" type="presParOf" srcId="{A8A40731-309F-452A-873C-BA01337514D9}" destId="{65852997-1D5B-4355-96CC-1479CAB98ED4}" srcOrd="0" destOrd="0" presId="urn:microsoft.com/office/officeart/2005/8/layout/hierarchy6"/>
    <dgm:cxn modelId="{1510F2BF-F585-4EE2-BA8A-BE0B99D140EB}" type="presParOf" srcId="{A8A40731-309F-452A-873C-BA01337514D9}" destId="{397AFDE6-87A5-45AF-B348-76CB4370264E}" srcOrd="1" destOrd="0" presId="urn:microsoft.com/office/officeart/2005/8/layout/hierarchy6"/>
    <dgm:cxn modelId="{AD9D44F2-E481-4CA9-8D7E-6FEB74E88D2D}" type="presParOf" srcId="{397AFDE6-87A5-45AF-B348-76CB4370264E}" destId="{70452B51-F308-4D18-86E5-B4F0D4F2801E}" srcOrd="0" destOrd="0" presId="urn:microsoft.com/office/officeart/2005/8/layout/hierarchy6"/>
    <dgm:cxn modelId="{C6CC29E3-941B-49E6-B0D3-04B5DF8A6ED0}" type="presParOf" srcId="{397AFDE6-87A5-45AF-B348-76CB4370264E}" destId="{F248701B-1639-4860-BAF0-D2316354283C}" srcOrd="1" destOrd="0" presId="urn:microsoft.com/office/officeart/2005/8/layout/hierarchy6"/>
    <dgm:cxn modelId="{D080785E-83C5-427A-88A1-C1CAE12B0F4A}" type="presParOf" srcId="{F248701B-1639-4860-BAF0-D2316354283C}" destId="{A98C7F38-FB7F-4696-9019-654829F4245F}" srcOrd="0" destOrd="0" presId="urn:microsoft.com/office/officeart/2005/8/layout/hierarchy6"/>
    <dgm:cxn modelId="{3ED1E8C5-082D-499A-9AF1-B87200157024}" type="presParOf" srcId="{F248701B-1639-4860-BAF0-D2316354283C}" destId="{0331EED2-E0B5-4D24-BCFD-003B9533012D}" srcOrd="1" destOrd="0" presId="urn:microsoft.com/office/officeart/2005/8/layout/hierarchy6"/>
    <dgm:cxn modelId="{786F6164-69C4-43F0-A0D3-EAAAB3C7953D}" type="presParOf" srcId="{8124532E-736F-435A-9137-2AF211501E9D}" destId="{CA7A7E39-7DD8-4EAB-AAFB-DA6F000F2999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9B50E1-52AD-4A23-AA94-A57ED11A0F72}">
      <dsp:nvSpPr>
        <dsp:cNvPr id="0" name=""/>
        <dsp:cNvSpPr/>
      </dsp:nvSpPr>
      <dsp:spPr>
        <a:xfrm>
          <a:off x="4581917" y="891990"/>
          <a:ext cx="1509118" cy="971007"/>
        </a:xfrm>
        <a:prstGeom prst="roundRect">
          <a:avLst>
            <a:gd name="adj" fmla="val 10000"/>
          </a:avLst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100" kern="1200"/>
        </a:p>
      </dsp:txBody>
      <dsp:txXfrm>
        <a:off x="4610357" y="920430"/>
        <a:ext cx="1452238" cy="914127"/>
      </dsp:txXfrm>
    </dsp:sp>
    <dsp:sp modelId="{E270E403-AF7A-44AC-AF93-1614F1321D27}">
      <dsp:nvSpPr>
        <dsp:cNvPr id="0" name=""/>
        <dsp:cNvSpPr/>
      </dsp:nvSpPr>
      <dsp:spPr>
        <a:xfrm>
          <a:off x="1219144" y="1862998"/>
          <a:ext cx="4117332" cy="281526"/>
        </a:xfrm>
        <a:custGeom>
          <a:avLst/>
          <a:gdLst/>
          <a:ahLst/>
          <a:cxnLst/>
          <a:rect l="0" t="0" r="0" b="0"/>
          <a:pathLst>
            <a:path>
              <a:moveTo>
                <a:pt x="4117332" y="0"/>
              </a:moveTo>
              <a:lnTo>
                <a:pt x="4117332" y="140763"/>
              </a:lnTo>
              <a:lnTo>
                <a:pt x="0" y="140763"/>
              </a:lnTo>
              <a:lnTo>
                <a:pt x="0" y="281526"/>
              </a:lnTo>
            </a:path>
          </a:pathLst>
        </a:custGeom>
        <a:noFill/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dsp:style>
    </dsp:sp>
    <dsp:sp modelId="{41E0A19D-8B8A-4590-8D41-849ACDCDF861}">
      <dsp:nvSpPr>
        <dsp:cNvPr id="0" name=""/>
        <dsp:cNvSpPr/>
      </dsp:nvSpPr>
      <dsp:spPr>
        <a:xfrm>
          <a:off x="691281" y="2144525"/>
          <a:ext cx="1055726" cy="703817"/>
        </a:xfrm>
        <a:prstGeom prst="roundRect">
          <a:avLst>
            <a:gd name="adj" fmla="val 10000"/>
          </a:avLst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rchivo Narrow Regular"/>
            </a:rPr>
            <a:t>SAP Development (ABAP)</a:t>
          </a:r>
        </a:p>
      </dsp:txBody>
      <dsp:txXfrm>
        <a:off x="711895" y="2165139"/>
        <a:ext cx="1014498" cy="662589"/>
      </dsp:txXfrm>
    </dsp:sp>
    <dsp:sp modelId="{EA4CD281-EDBC-4B6B-9904-CCF8332274FF}">
      <dsp:nvSpPr>
        <dsp:cNvPr id="0" name=""/>
        <dsp:cNvSpPr/>
      </dsp:nvSpPr>
      <dsp:spPr>
        <a:xfrm>
          <a:off x="1173424" y="2848343"/>
          <a:ext cx="91440" cy="28152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81526"/>
              </a:lnTo>
            </a:path>
          </a:pathLst>
        </a:custGeom>
        <a:noFill/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dsp:style>
    </dsp:sp>
    <dsp:sp modelId="{4883B72E-72BD-4B54-8B14-7365B1599212}">
      <dsp:nvSpPr>
        <dsp:cNvPr id="0" name=""/>
        <dsp:cNvSpPr/>
      </dsp:nvSpPr>
      <dsp:spPr>
        <a:xfrm>
          <a:off x="691281" y="3129870"/>
          <a:ext cx="1055726" cy="703817"/>
        </a:xfrm>
        <a:prstGeom prst="roundRect">
          <a:avLst>
            <a:gd name="adj" fmla="val 10000"/>
          </a:avLst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u="sng" kern="1200" noProof="0">
              <a:latin typeface="Archivo Narrow Regular"/>
            </a:rPr>
            <a:t>Unit-Leitung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de-DE" sz="1000" u="sng" kern="1200" noProof="0">
              <a:latin typeface="Archivo Narrow Regular"/>
            </a:rPr>
          </a:br>
          <a:r>
            <a:rPr lang="de-DE" sz="1000" kern="1200" noProof="0">
              <a:latin typeface="Archivo Narrow Regular"/>
            </a:rPr>
            <a:t>Klaus Dirkes</a:t>
          </a:r>
        </a:p>
      </dsp:txBody>
      <dsp:txXfrm>
        <a:off x="711895" y="3150484"/>
        <a:ext cx="1014498" cy="662589"/>
      </dsp:txXfrm>
    </dsp:sp>
    <dsp:sp modelId="{30B5847D-8594-4927-ACF3-51E78F56D323}">
      <dsp:nvSpPr>
        <dsp:cNvPr id="0" name=""/>
        <dsp:cNvSpPr/>
      </dsp:nvSpPr>
      <dsp:spPr>
        <a:xfrm>
          <a:off x="532922" y="3833687"/>
          <a:ext cx="686222" cy="281526"/>
        </a:xfrm>
        <a:custGeom>
          <a:avLst/>
          <a:gdLst/>
          <a:ahLst/>
          <a:cxnLst/>
          <a:rect l="0" t="0" r="0" b="0"/>
          <a:pathLst>
            <a:path>
              <a:moveTo>
                <a:pt x="686222" y="0"/>
              </a:moveTo>
              <a:lnTo>
                <a:pt x="686222" y="140763"/>
              </a:lnTo>
              <a:lnTo>
                <a:pt x="0" y="140763"/>
              </a:lnTo>
              <a:lnTo>
                <a:pt x="0" y="281526"/>
              </a:lnTo>
            </a:path>
          </a:pathLst>
        </a:custGeom>
        <a:noFill/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dsp:style>
    </dsp:sp>
    <dsp:sp modelId="{3C91FFA9-2A23-4F1F-AC1F-7CDCDB8E9C54}">
      <dsp:nvSpPr>
        <dsp:cNvPr id="0" name=""/>
        <dsp:cNvSpPr/>
      </dsp:nvSpPr>
      <dsp:spPr>
        <a:xfrm>
          <a:off x="5059" y="4115214"/>
          <a:ext cx="1055726" cy="70381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u="sng" kern="1200">
              <a:latin typeface="Archivo Narrow Regular"/>
            </a:rPr>
            <a:t>ABAP-</a:t>
          </a:r>
          <a:r>
            <a:rPr lang="de-DE" sz="1000" u="sng" kern="1200" noProof="0">
              <a:latin typeface="Archivo Narrow Regular"/>
            </a:rPr>
            <a:t>Entwickler</a:t>
          </a:r>
          <a:endParaRPr lang="en-US" sz="1000" kern="1200">
            <a:latin typeface="Archivo Narrow Regular"/>
          </a:endParaRPr>
        </a:p>
      </dsp:txBody>
      <dsp:txXfrm>
        <a:off x="25673" y="4135828"/>
        <a:ext cx="1014498" cy="662589"/>
      </dsp:txXfrm>
    </dsp:sp>
    <dsp:sp modelId="{76108C91-1132-4CE9-8456-CA9F13F605D3}">
      <dsp:nvSpPr>
        <dsp:cNvPr id="0" name=""/>
        <dsp:cNvSpPr/>
      </dsp:nvSpPr>
      <dsp:spPr>
        <a:xfrm>
          <a:off x="1219144" y="3833687"/>
          <a:ext cx="686222" cy="28152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763"/>
              </a:lnTo>
              <a:lnTo>
                <a:pt x="686222" y="140763"/>
              </a:lnTo>
              <a:lnTo>
                <a:pt x="686222" y="281526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8E1619-248F-4EF2-B9B5-014D35630D23}">
      <dsp:nvSpPr>
        <dsp:cNvPr id="0" name=""/>
        <dsp:cNvSpPr/>
      </dsp:nvSpPr>
      <dsp:spPr>
        <a:xfrm>
          <a:off x="1377503" y="4115214"/>
          <a:ext cx="1055726" cy="70381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u="sng" kern="1200"/>
            <a:t>Competence Center</a:t>
          </a:r>
        </a:p>
      </dsp:txBody>
      <dsp:txXfrm>
        <a:off x="1398117" y="4135828"/>
        <a:ext cx="1014498" cy="662589"/>
      </dsp:txXfrm>
    </dsp:sp>
    <dsp:sp modelId="{51C24FE2-35CD-422E-A2A5-D18B9430ADF0}">
      <dsp:nvSpPr>
        <dsp:cNvPr id="0" name=""/>
        <dsp:cNvSpPr/>
      </dsp:nvSpPr>
      <dsp:spPr>
        <a:xfrm>
          <a:off x="2591588" y="1862998"/>
          <a:ext cx="2744888" cy="281526"/>
        </a:xfrm>
        <a:custGeom>
          <a:avLst/>
          <a:gdLst/>
          <a:ahLst/>
          <a:cxnLst/>
          <a:rect l="0" t="0" r="0" b="0"/>
          <a:pathLst>
            <a:path>
              <a:moveTo>
                <a:pt x="2744888" y="0"/>
              </a:moveTo>
              <a:lnTo>
                <a:pt x="2744888" y="140763"/>
              </a:lnTo>
              <a:lnTo>
                <a:pt x="0" y="140763"/>
              </a:lnTo>
              <a:lnTo>
                <a:pt x="0" y="281526"/>
              </a:lnTo>
            </a:path>
          </a:pathLst>
        </a:custGeom>
        <a:noFill/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dsp:style>
    </dsp:sp>
    <dsp:sp modelId="{2A5442F1-EA8F-4D9A-9111-66F658F09C6D}">
      <dsp:nvSpPr>
        <dsp:cNvPr id="0" name=""/>
        <dsp:cNvSpPr/>
      </dsp:nvSpPr>
      <dsp:spPr>
        <a:xfrm>
          <a:off x="2063725" y="2144525"/>
          <a:ext cx="1055726" cy="703817"/>
        </a:xfrm>
        <a:prstGeom prst="roundRect">
          <a:avLst>
            <a:gd name="adj" fmla="val 10000"/>
          </a:avLst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rchivo Narrow Regular"/>
            </a:rPr>
            <a:t>SAP Integration Services (PI)</a:t>
          </a:r>
        </a:p>
      </dsp:txBody>
      <dsp:txXfrm>
        <a:off x="2084339" y="2165139"/>
        <a:ext cx="1014498" cy="662589"/>
      </dsp:txXfrm>
    </dsp:sp>
    <dsp:sp modelId="{FD3ADE3C-ABBD-44F6-9F78-2F2A8360BA59}">
      <dsp:nvSpPr>
        <dsp:cNvPr id="0" name=""/>
        <dsp:cNvSpPr/>
      </dsp:nvSpPr>
      <dsp:spPr>
        <a:xfrm>
          <a:off x="2545868" y="2848343"/>
          <a:ext cx="91440" cy="28152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81526"/>
              </a:lnTo>
            </a:path>
          </a:pathLst>
        </a:custGeom>
        <a:noFill/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dsp:style>
    </dsp:sp>
    <dsp:sp modelId="{DBF4757B-60DC-4DB5-A108-B91E6EEA6542}">
      <dsp:nvSpPr>
        <dsp:cNvPr id="0" name=""/>
        <dsp:cNvSpPr/>
      </dsp:nvSpPr>
      <dsp:spPr>
        <a:xfrm>
          <a:off x="2063725" y="3129870"/>
          <a:ext cx="1055726" cy="703817"/>
        </a:xfrm>
        <a:prstGeom prst="roundRect">
          <a:avLst>
            <a:gd name="adj" fmla="val 10000"/>
          </a:avLst>
        </a:prstGeom>
        <a:solidFill>
          <a:srgbClr val="51617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u="sng" kern="1200">
              <a:latin typeface="Archivo Narrow Regular"/>
            </a:rPr>
            <a:t>PI Consultant</a:t>
          </a:r>
          <a:endParaRPr lang="en-US" sz="1000" kern="1200">
            <a:latin typeface="Archivo Narrow Regular"/>
          </a:endParaRPr>
        </a:p>
      </dsp:txBody>
      <dsp:txXfrm>
        <a:off x="2084339" y="3150484"/>
        <a:ext cx="1014498" cy="662589"/>
      </dsp:txXfrm>
    </dsp:sp>
    <dsp:sp modelId="{1B1F91B8-566D-43E2-BDAB-319CC0242367}">
      <dsp:nvSpPr>
        <dsp:cNvPr id="0" name=""/>
        <dsp:cNvSpPr/>
      </dsp:nvSpPr>
      <dsp:spPr>
        <a:xfrm>
          <a:off x="3964032" y="1862998"/>
          <a:ext cx="1372444" cy="281526"/>
        </a:xfrm>
        <a:custGeom>
          <a:avLst/>
          <a:gdLst/>
          <a:ahLst/>
          <a:cxnLst/>
          <a:rect l="0" t="0" r="0" b="0"/>
          <a:pathLst>
            <a:path>
              <a:moveTo>
                <a:pt x="1372444" y="0"/>
              </a:moveTo>
              <a:lnTo>
                <a:pt x="1372444" y="140763"/>
              </a:lnTo>
              <a:lnTo>
                <a:pt x="0" y="140763"/>
              </a:lnTo>
              <a:lnTo>
                <a:pt x="0" y="281526"/>
              </a:lnTo>
            </a:path>
          </a:pathLst>
        </a:custGeom>
        <a:noFill/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dsp:style>
    </dsp:sp>
    <dsp:sp modelId="{480389AD-6F8F-4AA1-944C-A0B88800D1F6}">
      <dsp:nvSpPr>
        <dsp:cNvPr id="0" name=""/>
        <dsp:cNvSpPr/>
      </dsp:nvSpPr>
      <dsp:spPr>
        <a:xfrm>
          <a:off x="3436169" y="2144525"/>
          <a:ext cx="1055726" cy="703817"/>
        </a:xfrm>
        <a:prstGeom prst="roundRect">
          <a:avLst>
            <a:gd name="adj" fmla="val 10000"/>
          </a:avLst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rchivo Narrow Regular"/>
            </a:rPr>
            <a:t>SAP Cloud und Web-Solutions (Web)</a:t>
          </a:r>
        </a:p>
      </dsp:txBody>
      <dsp:txXfrm>
        <a:off x="3456783" y="2165139"/>
        <a:ext cx="1014498" cy="662589"/>
      </dsp:txXfrm>
    </dsp:sp>
    <dsp:sp modelId="{81D57161-A910-42D9-AE85-B2B2941A7A91}">
      <dsp:nvSpPr>
        <dsp:cNvPr id="0" name=""/>
        <dsp:cNvSpPr/>
      </dsp:nvSpPr>
      <dsp:spPr>
        <a:xfrm>
          <a:off x="3918312" y="2848343"/>
          <a:ext cx="91440" cy="28152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81526"/>
              </a:lnTo>
            </a:path>
          </a:pathLst>
        </a:custGeom>
        <a:noFill/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dsp:style>
    </dsp:sp>
    <dsp:sp modelId="{224C390D-0BBC-4F0C-9850-4EE3CC43E7E7}">
      <dsp:nvSpPr>
        <dsp:cNvPr id="0" name=""/>
        <dsp:cNvSpPr/>
      </dsp:nvSpPr>
      <dsp:spPr>
        <a:xfrm>
          <a:off x="3436169" y="3129870"/>
          <a:ext cx="1055726" cy="703817"/>
        </a:xfrm>
        <a:prstGeom prst="roundRect">
          <a:avLst>
            <a:gd name="adj" fmla="val 10000"/>
          </a:avLst>
        </a:prstGeom>
        <a:solidFill>
          <a:srgbClr val="51617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u="sng" kern="1200">
              <a:latin typeface="Archivo Narrow Regular"/>
            </a:rPr>
            <a:t>Web-</a:t>
          </a:r>
          <a:r>
            <a:rPr lang="de-DE" sz="1000" u="sng" kern="1200" noProof="0">
              <a:latin typeface="Archivo Narrow Regular"/>
            </a:rPr>
            <a:t>Entwickler</a:t>
          </a:r>
          <a:endParaRPr lang="en-US" sz="1000" kern="1200">
            <a:latin typeface="Archivo Narrow Regular"/>
          </a:endParaRPr>
        </a:p>
      </dsp:txBody>
      <dsp:txXfrm>
        <a:off x="3456783" y="3150484"/>
        <a:ext cx="1014498" cy="662589"/>
      </dsp:txXfrm>
    </dsp:sp>
    <dsp:sp modelId="{C38CAA51-BDA4-45EA-9BD9-0A88F2C40BA0}">
      <dsp:nvSpPr>
        <dsp:cNvPr id="0" name=""/>
        <dsp:cNvSpPr/>
      </dsp:nvSpPr>
      <dsp:spPr>
        <a:xfrm>
          <a:off x="5290756" y="1862998"/>
          <a:ext cx="91440" cy="28152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81526"/>
              </a:lnTo>
            </a:path>
          </a:pathLst>
        </a:custGeom>
        <a:noFill/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dsp:style>
    </dsp:sp>
    <dsp:sp modelId="{2950880E-198F-4DE7-B2FE-9BD7D914389D}">
      <dsp:nvSpPr>
        <dsp:cNvPr id="0" name=""/>
        <dsp:cNvSpPr/>
      </dsp:nvSpPr>
      <dsp:spPr>
        <a:xfrm>
          <a:off x="4808613" y="2144525"/>
          <a:ext cx="1055726" cy="703817"/>
        </a:xfrm>
        <a:prstGeom prst="roundRect">
          <a:avLst>
            <a:gd name="adj" fmla="val 10000"/>
          </a:avLst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u="none" kern="1200">
              <a:latin typeface="Archivo Narrow Regular"/>
            </a:rPr>
            <a:t>SAP Infrastructure &amp; Authorizations Services (Basis)</a:t>
          </a:r>
        </a:p>
      </dsp:txBody>
      <dsp:txXfrm>
        <a:off x="4829227" y="2165139"/>
        <a:ext cx="1014498" cy="662589"/>
      </dsp:txXfrm>
    </dsp:sp>
    <dsp:sp modelId="{FD1E4B63-CCD3-40AF-881B-9F80DEF06D8E}">
      <dsp:nvSpPr>
        <dsp:cNvPr id="0" name=""/>
        <dsp:cNvSpPr/>
      </dsp:nvSpPr>
      <dsp:spPr>
        <a:xfrm>
          <a:off x="5290756" y="2848343"/>
          <a:ext cx="91440" cy="28152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81526"/>
              </a:lnTo>
            </a:path>
          </a:pathLst>
        </a:custGeom>
        <a:noFill/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dsp:style>
    </dsp:sp>
    <dsp:sp modelId="{2E2CEEF1-C2EB-4117-BC8E-8EC3CDB465CF}">
      <dsp:nvSpPr>
        <dsp:cNvPr id="0" name=""/>
        <dsp:cNvSpPr/>
      </dsp:nvSpPr>
      <dsp:spPr>
        <a:xfrm>
          <a:off x="4808613" y="3129870"/>
          <a:ext cx="1055726" cy="703817"/>
        </a:xfrm>
        <a:prstGeom prst="roundRect">
          <a:avLst>
            <a:gd name="adj" fmla="val 10000"/>
          </a:avLst>
        </a:prstGeom>
        <a:solidFill>
          <a:srgbClr val="51617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u="sng" kern="1200">
              <a:latin typeface="Archivo Narrow Regular"/>
            </a:rPr>
            <a:t>Basis Consultant</a:t>
          </a:r>
          <a:endParaRPr lang="en-US" sz="1000" kern="1200">
            <a:latin typeface="Archivo Narrow Regular"/>
          </a:endParaRPr>
        </a:p>
      </dsp:txBody>
      <dsp:txXfrm>
        <a:off x="4829227" y="3150484"/>
        <a:ext cx="1014498" cy="662589"/>
      </dsp:txXfrm>
    </dsp:sp>
    <dsp:sp modelId="{DC458FF0-6875-4B96-A9FD-31433F605F91}">
      <dsp:nvSpPr>
        <dsp:cNvPr id="0" name=""/>
        <dsp:cNvSpPr/>
      </dsp:nvSpPr>
      <dsp:spPr>
        <a:xfrm>
          <a:off x="5336476" y="1862998"/>
          <a:ext cx="2058666" cy="28152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763"/>
              </a:lnTo>
              <a:lnTo>
                <a:pt x="2058666" y="140763"/>
              </a:lnTo>
              <a:lnTo>
                <a:pt x="2058666" y="281526"/>
              </a:lnTo>
            </a:path>
          </a:pathLst>
        </a:custGeom>
        <a:noFill/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dsp:style>
    </dsp:sp>
    <dsp:sp modelId="{D9170347-2950-429A-8D63-3DAF632CF505}">
      <dsp:nvSpPr>
        <dsp:cNvPr id="0" name=""/>
        <dsp:cNvSpPr/>
      </dsp:nvSpPr>
      <dsp:spPr>
        <a:xfrm>
          <a:off x="6867279" y="2144525"/>
          <a:ext cx="1055726" cy="703817"/>
        </a:xfrm>
        <a:prstGeom prst="roundRect">
          <a:avLst>
            <a:gd name="adj" fmla="val 10000"/>
          </a:avLst>
        </a:prstGeom>
        <a:solidFill>
          <a:schemeClr val="tx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rchivo Narrow Regular"/>
            </a:rPr>
            <a:t>Forschung &amp; Entwicklung</a:t>
          </a:r>
        </a:p>
      </dsp:txBody>
      <dsp:txXfrm>
        <a:off x="6887893" y="2165139"/>
        <a:ext cx="1014498" cy="662589"/>
      </dsp:txXfrm>
    </dsp:sp>
    <dsp:sp modelId="{FBFA58EA-794B-4B03-A7AE-205898180EF7}">
      <dsp:nvSpPr>
        <dsp:cNvPr id="0" name=""/>
        <dsp:cNvSpPr/>
      </dsp:nvSpPr>
      <dsp:spPr>
        <a:xfrm>
          <a:off x="6708920" y="2848343"/>
          <a:ext cx="686222" cy="281526"/>
        </a:xfrm>
        <a:custGeom>
          <a:avLst/>
          <a:gdLst/>
          <a:ahLst/>
          <a:cxnLst/>
          <a:rect l="0" t="0" r="0" b="0"/>
          <a:pathLst>
            <a:path>
              <a:moveTo>
                <a:pt x="686222" y="0"/>
              </a:moveTo>
              <a:lnTo>
                <a:pt x="686222" y="140763"/>
              </a:lnTo>
              <a:lnTo>
                <a:pt x="0" y="140763"/>
              </a:lnTo>
              <a:lnTo>
                <a:pt x="0" y="281526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03E5EA-27B9-4D3B-91AB-4C82E57DA99F}">
      <dsp:nvSpPr>
        <dsp:cNvPr id="0" name=""/>
        <dsp:cNvSpPr/>
      </dsp:nvSpPr>
      <dsp:spPr>
        <a:xfrm>
          <a:off x="6181057" y="3129870"/>
          <a:ext cx="1055726" cy="703817"/>
        </a:xfrm>
        <a:prstGeom prst="roundRect">
          <a:avLst>
            <a:gd name="adj" fmla="val 10000"/>
          </a:avLst>
        </a:prstGeom>
        <a:solidFill>
          <a:srgbClr val="51617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rchivo Narrow Regular"/>
            </a:rPr>
            <a:t>PreSales Architect</a:t>
          </a:r>
        </a:p>
      </dsp:txBody>
      <dsp:txXfrm>
        <a:off x="6201671" y="3150484"/>
        <a:ext cx="1014498" cy="662589"/>
      </dsp:txXfrm>
    </dsp:sp>
    <dsp:sp modelId="{93C859DB-FEB4-44AF-9C77-13891E6864FE}">
      <dsp:nvSpPr>
        <dsp:cNvPr id="0" name=""/>
        <dsp:cNvSpPr/>
      </dsp:nvSpPr>
      <dsp:spPr>
        <a:xfrm>
          <a:off x="7395142" y="2848343"/>
          <a:ext cx="686222" cy="28152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763"/>
              </a:lnTo>
              <a:lnTo>
                <a:pt x="686222" y="140763"/>
              </a:lnTo>
              <a:lnTo>
                <a:pt x="686222" y="281526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519C8C-440C-4F63-98E5-EBD880723F44}">
      <dsp:nvSpPr>
        <dsp:cNvPr id="0" name=""/>
        <dsp:cNvSpPr/>
      </dsp:nvSpPr>
      <dsp:spPr>
        <a:xfrm>
          <a:off x="7553501" y="3129870"/>
          <a:ext cx="1055726" cy="703817"/>
        </a:xfrm>
        <a:prstGeom prst="roundRect">
          <a:avLst>
            <a:gd name="adj" fmla="val 10000"/>
          </a:avLst>
        </a:prstGeom>
        <a:solidFill>
          <a:srgbClr val="51617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rchivo Narrow Regular"/>
            </a:rPr>
            <a:t>Solutions Architect</a:t>
          </a:r>
        </a:p>
      </dsp:txBody>
      <dsp:txXfrm>
        <a:off x="7574115" y="3150484"/>
        <a:ext cx="1014498" cy="662589"/>
      </dsp:txXfrm>
    </dsp:sp>
    <dsp:sp modelId="{AA39802D-3D7C-4BFA-8131-D0CD185166CA}">
      <dsp:nvSpPr>
        <dsp:cNvPr id="0" name=""/>
        <dsp:cNvSpPr/>
      </dsp:nvSpPr>
      <dsp:spPr>
        <a:xfrm>
          <a:off x="5336476" y="1862998"/>
          <a:ext cx="4117332" cy="28152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763"/>
              </a:lnTo>
              <a:lnTo>
                <a:pt x="4117332" y="140763"/>
              </a:lnTo>
              <a:lnTo>
                <a:pt x="4117332" y="281526"/>
              </a:lnTo>
            </a:path>
          </a:pathLst>
        </a:custGeom>
        <a:noFill/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dsp:style>
    </dsp:sp>
    <dsp:sp modelId="{65852997-1D5B-4355-96CC-1479CAB98ED4}">
      <dsp:nvSpPr>
        <dsp:cNvPr id="0" name=""/>
        <dsp:cNvSpPr/>
      </dsp:nvSpPr>
      <dsp:spPr>
        <a:xfrm>
          <a:off x="8925945" y="2144525"/>
          <a:ext cx="1055726" cy="703817"/>
        </a:xfrm>
        <a:prstGeom prst="roundRect">
          <a:avLst>
            <a:gd name="adj" fmla="val 10000"/>
          </a:avLst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u="none" kern="1200">
              <a:latin typeface="Archivo Narrow Regular"/>
            </a:rPr>
            <a:t>Ausbildung</a:t>
          </a:r>
        </a:p>
      </dsp:txBody>
      <dsp:txXfrm>
        <a:off x="8946559" y="2165139"/>
        <a:ext cx="1014498" cy="662589"/>
      </dsp:txXfrm>
    </dsp:sp>
    <dsp:sp modelId="{70452B51-F308-4D18-86E5-B4F0D4F2801E}">
      <dsp:nvSpPr>
        <dsp:cNvPr id="0" name=""/>
        <dsp:cNvSpPr/>
      </dsp:nvSpPr>
      <dsp:spPr>
        <a:xfrm>
          <a:off x="9408088" y="2848343"/>
          <a:ext cx="91440" cy="28152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81526"/>
              </a:lnTo>
            </a:path>
          </a:pathLst>
        </a:custGeom>
        <a:noFill/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dsp:style>
    </dsp:sp>
    <dsp:sp modelId="{A98C7F38-FB7F-4696-9019-654829F4245F}">
      <dsp:nvSpPr>
        <dsp:cNvPr id="0" name=""/>
        <dsp:cNvSpPr/>
      </dsp:nvSpPr>
      <dsp:spPr>
        <a:xfrm>
          <a:off x="8925945" y="3129870"/>
          <a:ext cx="1055726" cy="703817"/>
        </a:xfrm>
        <a:prstGeom prst="roundRect">
          <a:avLst>
            <a:gd name="adj" fmla="val 10000"/>
          </a:avLst>
        </a:prstGeom>
        <a:solidFill>
          <a:srgbClr val="51617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u="sng" kern="1200" noProof="0">
              <a:latin typeface="Archivo Narrow Regular"/>
            </a:rPr>
            <a:t>Auszubildende</a:t>
          </a:r>
          <a:endParaRPr lang="en-US" sz="1000" kern="1200">
            <a:latin typeface="Archivo Narrow Regular"/>
          </a:endParaRPr>
        </a:p>
      </dsp:txBody>
      <dsp:txXfrm>
        <a:off x="8946559" y="3150484"/>
        <a:ext cx="1014498" cy="6625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jpe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jpeg>
</file>

<file path=ppt/media/image22.jpeg>
</file>

<file path=ppt/media/image23.png>
</file>

<file path=ppt/media/image24.svg>
</file>

<file path=ppt/media/image25.png>
</file>

<file path=ppt/media/image26.png>
</file>

<file path=ppt/media/image27.png>
</file>

<file path=ppt/media/image28.svg>
</file>

<file path=ppt/media/image29.png>
</file>

<file path=ppt/media/image3.jpe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B88CBF-CC6D-404A-9E68-6B8C5C437051}" type="datetimeFigureOut">
              <a:rPr lang="de-DE" smtClean="0"/>
              <a:t>13.09.2023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4D2CC1-6587-4240-9304-3157554B02C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4145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D2CC1-6587-4240-9304-3157554B02C7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1753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RCG | Content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1FAC10D-B214-E880-DB35-903BB5FD40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68" b="255"/>
          <a:stretch/>
        </p:blipFill>
        <p:spPr>
          <a:xfrm>
            <a:off x="519207" y="515335"/>
            <a:ext cx="11148919" cy="5837840"/>
          </a:xfrm>
          <a:prstGeom prst="rect">
            <a:avLst/>
          </a:prstGeom>
        </p:spPr>
      </p:pic>
      <p:sp>
        <p:nvSpPr>
          <p:cNvPr id="6" name="Titel 5">
            <a:extLst>
              <a:ext uri="{FF2B5EF4-FFF2-40B4-BE49-F238E27FC236}">
                <a16:creationId xmlns:a16="http://schemas.microsoft.com/office/drawing/2014/main" id="{BE6DDEE6-D760-CF2D-8516-915884A65F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8962458" y="4544076"/>
            <a:ext cx="3012137" cy="36512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Titel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E5643C42-B586-FA3B-DF7E-4FEA9A9CF8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 rot="16200000">
            <a:off x="9329737" y="4568446"/>
            <a:ext cx="3012140" cy="3163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Subheadline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3381BD69-5719-635E-DF28-5A173CB3AAD1}"/>
              </a:ext>
            </a:extLst>
          </p:cNvPr>
          <p:cNvCxnSpPr/>
          <p:nvPr userDrawn="1"/>
        </p:nvCxnSpPr>
        <p:spPr>
          <a:xfrm flipV="1">
            <a:off x="9641541" y="632012"/>
            <a:ext cx="0" cy="5600693"/>
          </a:xfrm>
          <a:prstGeom prst="line">
            <a:avLst/>
          </a:prstGeom>
          <a:ln w="12700">
            <a:solidFill>
              <a:srgbClr val="80C80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ACEDEC1-93C6-CD16-F9C0-0CEE5731F10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894419" y="812800"/>
            <a:ext cx="1549400" cy="1549400"/>
          </a:xfrm>
          <a:prstGeom prst="ellipse">
            <a:avLst/>
          </a:prstGeom>
          <a:solidFill>
            <a:schemeClr val="bg1"/>
          </a:solidFill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2907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RCG | Content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23935E3A-D903-CCD6-39E9-B8C18BCF4F8A}"/>
              </a:ext>
            </a:extLst>
          </p:cNvPr>
          <p:cNvSpPr/>
          <p:nvPr userDrawn="1"/>
        </p:nvSpPr>
        <p:spPr>
          <a:xfrm>
            <a:off x="520702" y="511175"/>
            <a:ext cx="11150601" cy="5848350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FEAA94E-EFA8-DC6F-63BC-315DF16602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4722"/>
          <a:stretch/>
        </p:blipFill>
        <p:spPr>
          <a:xfrm>
            <a:off x="1046788" y="511175"/>
            <a:ext cx="10305949" cy="5848350"/>
          </a:xfrm>
          <a:prstGeom prst="rect">
            <a:avLst/>
          </a:prstGeom>
        </p:spPr>
      </p:pic>
      <p:sp>
        <p:nvSpPr>
          <p:cNvPr id="4" name="Bildplatzhalter 3">
            <a:extLst>
              <a:ext uri="{FF2B5EF4-FFF2-40B4-BE49-F238E27FC236}">
                <a16:creationId xmlns:a16="http://schemas.microsoft.com/office/drawing/2014/main" id="{8F5B82A3-B3E5-F9CA-21DB-64601F0C4C7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84387" y="1137157"/>
            <a:ext cx="6565900" cy="4303712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4409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RCG | Content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EB61ECF2-D197-4B78-80CD-E1FED42A73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87789" y="517525"/>
            <a:ext cx="6280337" cy="5835650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1" name="Titel 5">
            <a:extLst>
              <a:ext uri="{FF2B5EF4-FFF2-40B4-BE49-F238E27FC236}">
                <a16:creationId xmlns:a16="http://schemas.microsoft.com/office/drawing/2014/main" id="{D765CD90-AA0C-689F-1738-1ECAD1530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6"/>
            <a:ext cx="5849460" cy="365126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96A09548-1155-D2D6-0447-36EB79D6D2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2626" y="1149352"/>
            <a:ext cx="5849460" cy="31637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Subheadline</a:t>
            </a:r>
          </a:p>
        </p:txBody>
      </p:sp>
    </p:spTree>
    <p:extLst>
      <p:ext uri="{BB962C8B-B14F-4D97-AF65-F5344CB8AC3E}">
        <p14:creationId xmlns:p14="http://schemas.microsoft.com/office/powerpoint/2010/main" val="2830966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RCG | Content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E6DDEE6-D760-CF2D-8516-915884A65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6"/>
            <a:ext cx="5849460" cy="365126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E5643C42-B586-FA3B-DF7E-4FEA9A9CF8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2627" y="1086874"/>
            <a:ext cx="5849460" cy="31637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Subheadline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84253C47-74CE-EAF5-C60B-3FBBBD31FC61}"/>
              </a:ext>
            </a:extLst>
          </p:cNvPr>
          <p:cNvSpPr/>
          <p:nvPr userDrawn="1"/>
        </p:nvSpPr>
        <p:spPr>
          <a:xfrm>
            <a:off x="520702" y="511175"/>
            <a:ext cx="11150601" cy="5848350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63500" sx="101000" sy="101000" algn="ctr" rotWithShape="0">
              <a:prstClr val="black">
                <a:alpha val="10815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5" name="Bildplatzhalter 9">
            <a:extLst>
              <a:ext uri="{FF2B5EF4-FFF2-40B4-BE49-F238E27FC236}">
                <a16:creationId xmlns:a16="http://schemas.microsoft.com/office/drawing/2014/main" id="{63349E90-B475-E901-CEDB-1FA7D521FD6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417350" y="683004"/>
            <a:ext cx="2086041" cy="5491997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7" name="Bildplatzhalter 9">
            <a:extLst>
              <a:ext uri="{FF2B5EF4-FFF2-40B4-BE49-F238E27FC236}">
                <a16:creationId xmlns:a16="http://schemas.microsoft.com/office/drawing/2014/main" id="{A9F6C364-E015-39C0-6D26-C7656B21AB2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33652" y="683001"/>
            <a:ext cx="2086041" cy="549199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9" name="Bildplatzhalter 9">
            <a:extLst>
              <a:ext uri="{FF2B5EF4-FFF2-40B4-BE49-F238E27FC236}">
                <a16:creationId xmlns:a16="http://schemas.microsoft.com/office/drawing/2014/main" id="{C7F973C1-CC4B-3F08-6309-DC8602E623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41677" y="683001"/>
            <a:ext cx="2094345" cy="549199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5F639952-A25D-9EF1-EB36-60FE6F4EBC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66304" y="683001"/>
            <a:ext cx="2086041" cy="549199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1" name="Bildplatzhalter 9">
            <a:extLst>
              <a:ext uri="{FF2B5EF4-FFF2-40B4-BE49-F238E27FC236}">
                <a16:creationId xmlns:a16="http://schemas.microsoft.com/office/drawing/2014/main" id="{5ADBC6FD-8F62-9FE8-2D4E-8E178B6885E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82625" y="683001"/>
            <a:ext cx="2086043" cy="549199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2" name="Textplatzhalter 20">
            <a:extLst>
              <a:ext uri="{FF2B5EF4-FFF2-40B4-BE49-F238E27FC236}">
                <a16:creationId xmlns:a16="http://schemas.microsoft.com/office/drawing/2014/main" id="{F1B97283-FF70-7EC7-4878-0195504B44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625" y="1284757"/>
            <a:ext cx="2086043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13" name="Textplatzhalter 20">
            <a:extLst>
              <a:ext uri="{FF2B5EF4-FFF2-40B4-BE49-F238E27FC236}">
                <a16:creationId xmlns:a16="http://schemas.microsoft.com/office/drawing/2014/main" id="{74EC602B-EBFE-2B11-2AD7-5290D174CBE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66303" y="1284757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14" name="Textplatzhalter 20">
            <a:extLst>
              <a:ext uri="{FF2B5EF4-FFF2-40B4-BE49-F238E27FC236}">
                <a16:creationId xmlns:a16="http://schemas.microsoft.com/office/drawing/2014/main" id="{2840EEE6-54E5-A077-DA00-5DFBA382858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49977" y="1284757"/>
            <a:ext cx="2086043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15" name="Textplatzhalter 20">
            <a:extLst>
              <a:ext uri="{FF2B5EF4-FFF2-40B4-BE49-F238E27FC236}">
                <a16:creationId xmlns:a16="http://schemas.microsoft.com/office/drawing/2014/main" id="{2DFFC309-4375-BCAA-FE3E-A1FC12D84E2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33654" y="1284757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16" name="Textplatzhalter 28">
            <a:extLst>
              <a:ext uri="{FF2B5EF4-FFF2-40B4-BE49-F238E27FC236}">
                <a16:creationId xmlns:a16="http://schemas.microsoft.com/office/drawing/2014/main" id="{2447B9DC-75C6-2DA1-FC84-B9A561A56F3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82628" y="1579936"/>
            <a:ext cx="2086041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17" name="Textplatzhalter 28">
            <a:extLst>
              <a:ext uri="{FF2B5EF4-FFF2-40B4-BE49-F238E27FC236}">
                <a16:creationId xmlns:a16="http://schemas.microsoft.com/office/drawing/2014/main" id="{D355F992-47A9-BACB-1539-2716BB1F363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866301" y="1579936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18" name="Textplatzhalter 28">
            <a:extLst>
              <a:ext uri="{FF2B5EF4-FFF2-40B4-BE49-F238E27FC236}">
                <a16:creationId xmlns:a16="http://schemas.microsoft.com/office/drawing/2014/main" id="{558525DB-E45C-4E9C-581B-A0A3F062461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49979" y="1579936"/>
            <a:ext cx="2086040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19" name="Textplatzhalter 28">
            <a:extLst>
              <a:ext uri="{FF2B5EF4-FFF2-40B4-BE49-F238E27FC236}">
                <a16:creationId xmlns:a16="http://schemas.microsoft.com/office/drawing/2014/main" id="{EF0CD2C1-ED05-759A-CA9B-10FE092AA6C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233649" y="1579936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20" name="Textplatzhalter 20">
            <a:extLst>
              <a:ext uri="{FF2B5EF4-FFF2-40B4-BE49-F238E27FC236}">
                <a16:creationId xmlns:a16="http://schemas.microsoft.com/office/drawing/2014/main" id="{3AAD6EB9-6C67-DCE0-1B2C-BF65B96BD4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7351" y="1284757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1" name="Textplatzhalter 28">
            <a:extLst>
              <a:ext uri="{FF2B5EF4-FFF2-40B4-BE49-F238E27FC236}">
                <a16:creationId xmlns:a16="http://schemas.microsoft.com/office/drawing/2014/main" id="{65B1FC4C-7CC5-7569-C804-33F5D1E6AFD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417345" y="1579936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22" name="Textplatzhalter 20">
            <a:extLst>
              <a:ext uri="{FF2B5EF4-FFF2-40B4-BE49-F238E27FC236}">
                <a16:creationId xmlns:a16="http://schemas.microsoft.com/office/drawing/2014/main" id="{16530B6A-F630-049F-C2B7-EDCDE811496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82625" y="143461"/>
            <a:ext cx="2086043" cy="190628"/>
          </a:xfrm>
          <a:prstGeom prst="rect">
            <a:avLst/>
          </a:prstGeom>
        </p:spPr>
        <p:txBody>
          <a:bodyPr anchor="ctr"/>
          <a:lstStyle>
            <a:lvl1pPr>
              <a:defRPr sz="1600" b="0" i="0">
                <a:latin typeface="+mn-lt"/>
              </a:defRPr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45937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RCG | Content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5">
            <a:extLst>
              <a:ext uri="{FF2B5EF4-FFF2-40B4-BE49-F238E27FC236}">
                <a16:creationId xmlns:a16="http://schemas.microsoft.com/office/drawing/2014/main" id="{D765CD90-AA0C-689F-1738-1ECAD1530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6"/>
            <a:ext cx="5849460" cy="365126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96A09548-1155-D2D6-0447-36EB79D6D2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2627" y="1149354"/>
            <a:ext cx="5849460" cy="31637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Subheadline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732415C-E9B8-9F53-7522-4C99D0610C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229" r="3229"/>
          <a:stretch/>
        </p:blipFill>
        <p:spPr>
          <a:xfrm>
            <a:off x="517792" y="514910"/>
            <a:ext cx="11154837" cy="5848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6162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RCG | Content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5">
            <a:extLst>
              <a:ext uri="{FF2B5EF4-FFF2-40B4-BE49-F238E27FC236}">
                <a16:creationId xmlns:a16="http://schemas.microsoft.com/office/drawing/2014/main" id="{D765CD90-AA0C-689F-1738-1ECAD1530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6"/>
            <a:ext cx="5849460" cy="365126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96A09548-1155-D2D6-0447-36EB79D6D2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2627" y="1149354"/>
            <a:ext cx="5849460" cy="31637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Subheadline</a:t>
            </a:r>
          </a:p>
        </p:txBody>
      </p:sp>
      <p:pic>
        <p:nvPicPr>
          <p:cNvPr id="3" name="Grafik 2" descr="Ein Bild, das Text enthält.&#10;&#10;Automatisch generierte Beschreibung">
            <a:extLst>
              <a:ext uri="{FF2B5EF4-FFF2-40B4-BE49-F238E27FC236}">
                <a16:creationId xmlns:a16="http://schemas.microsoft.com/office/drawing/2014/main" id="{C732415C-E9B8-9F53-7522-4C99D0610C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8525"/>
          <a:stretch/>
        </p:blipFill>
        <p:spPr>
          <a:xfrm>
            <a:off x="517792" y="514910"/>
            <a:ext cx="11154837" cy="5848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90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RCG | Content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5">
            <a:extLst>
              <a:ext uri="{FF2B5EF4-FFF2-40B4-BE49-F238E27FC236}">
                <a16:creationId xmlns:a16="http://schemas.microsoft.com/office/drawing/2014/main" id="{D765CD90-AA0C-689F-1738-1ECAD1530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6"/>
            <a:ext cx="5849460" cy="365126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96A09548-1155-D2D6-0447-36EB79D6D2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2627" y="1149354"/>
            <a:ext cx="5849460" cy="31637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Subheadline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732415C-E9B8-9F53-7522-4C99D0610C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9263" r="9263"/>
          <a:stretch/>
        </p:blipFill>
        <p:spPr>
          <a:xfrm>
            <a:off x="517792" y="514910"/>
            <a:ext cx="11154837" cy="5848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2073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RCG | Content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5">
            <a:extLst>
              <a:ext uri="{FF2B5EF4-FFF2-40B4-BE49-F238E27FC236}">
                <a16:creationId xmlns:a16="http://schemas.microsoft.com/office/drawing/2014/main" id="{D765CD90-AA0C-689F-1738-1ECAD1530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6"/>
            <a:ext cx="5849460" cy="365126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96A09548-1155-D2D6-0447-36EB79D6D2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2627" y="1149354"/>
            <a:ext cx="5849460" cy="31637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Subheadline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732415C-E9B8-9F53-7522-4C99D0610C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9263" r="9263"/>
          <a:stretch/>
        </p:blipFill>
        <p:spPr>
          <a:xfrm>
            <a:off x="517792" y="514910"/>
            <a:ext cx="11154837" cy="5848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3245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RCG | Content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5">
            <a:extLst>
              <a:ext uri="{FF2B5EF4-FFF2-40B4-BE49-F238E27FC236}">
                <a16:creationId xmlns:a16="http://schemas.microsoft.com/office/drawing/2014/main" id="{D765CD90-AA0C-689F-1738-1ECAD1530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6"/>
            <a:ext cx="5849460" cy="365126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96A09548-1155-D2D6-0447-36EB79D6D2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2627" y="1149354"/>
            <a:ext cx="5849460" cy="31637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Subheadline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732415C-E9B8-9F53-7522-4C99D0610C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9263" r="9263"/>
          <a:stretch/>
        </p:blipFill>
        <p:spPr>
          <a:xfrm>
            <a:off x="517792" y="514910"/>
            <a:ext cx="11154837" cy="5848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794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RCG | Content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732415C-E9B8-9F53-7522-4C99D0610C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8436" r="90"/>
          <a:stretch/>
        </p:blipFill>
        <p:spPr>
          <a:xfrm>
            <a:off x="517792" y="514910"/>
            <a:ext cx="11154837" cy="5848198"/>
          </a:xfrm>
          <a:prstGeom prst="rect">
            <a:avLst/>
          </a:prstGeom>
        </p:spPr>
      </p:pic>
      <p:sp>
        <p:nvSpPr>
          <p:cNvPr id="11" name="Titel 5">
            <a:extLst>
              <a:ext uri="{FF2B5EF4-FFF2-40B4-BE49-F238E27FC236}">
                <a16:creationId xmlns:a16="http://schemas.microsoft.com/office/drawing/2014/main" id="{D765CD90-AA0C-689F-1738-1ECAD1530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6"/>
            <a:ext cx="5849460" cy="365126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96A09548-1155-D2D6-0447-36EB79D6D2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2627" y="1149354"/>
            <a:ext cx="5849460" cy="31637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Subheadline</a:t>
            </a:r>
          </a:p>
        </p:txBody>
      </p:sp>
    </p:spTree>
    <p:extLst>
      <p:ext uri="{BB962C8B-B14F-4D97-AF65-F5344CB8AC3E}">
        <p14:creationId xmlns:p14="http://schemas.microsoft.com/office/powerpoint/2010/main" val="35464032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RCG | Content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732415C-E9B8-9F53-7522-4C99D0610C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9263" r="9263"/>
          <a:stretch/>
        </p:blipFill>
        <p:spPr>
          <a:xfrm>
            <a:off x="517792" y="514910"/>
            <a:ext cx="11154837" cy="5848198"/>
          </a:xfrm>
          <a:prstGeom prst="rect">
            <a:avLst/>
          </a:prstGeom>
        </p:spPr>
      </p:pic>
      <p:sp>
        <p:nvSpPr>
          <p:cNvPr id="11" name="Titel 5">
            <a:extLst>
              <a:ext uri="{FF2B5EF4-FFF2-40B4-BE49-F238E27FC236}">
                <a16:creationId xmlns:a16="http://schemas.microsoft.com/office/drawing/2014/main" id="{D765CD90-AA0C-689F-1738-1ECAD1530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6"/>
            <a:ext cx="5849460" cy="365126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96A09548-1155-D2D6-0447-36EB79D6D2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2626" y="1149352"/>
            <a:ext cx="5849460" cy="31637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Subheadline</a:t>
            </a:r>
          </a:p>
        </p:txBody>
      </p:sp>
    </p:spTree>
    <p:extLst>
      <p:ext uri="{BB962C8B-B14F-4D97-AF65-F5344CB8AC3E}">
        <p14:creationId xmlns:p14="http://schemas.microsoft.com/office/powerpoint/2010/main" val="2577394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RCG | Content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1FAC10D-B214-E880-DB35-903BB5FD40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68" b="255"/>
          <a:stretch/>
        </p:blipFill>
        <p:spPr>
          <a:xfrm>
            <a:off x="519209" y="515335"/>
            <a:ext cx="11148919" cy="5837840"/>
          </a:xfrm>
          <a:prstGeom prst="rect">
            <a:avLst/>
          </a:prstGeom>
        </p:spPr>
      </p:pic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3381BD69-5719-635E-DF28-5A173CB3AAD1}"/>
              </a:ext>
            </a:extLst>
          </p:cNvPr>
          <p:cNvCxnSpPr/>
          <p:nvPr userDrawn="1"/>
        </p:nvCxnSpPr>
        <p:spPr>
          <a:xfrm flipV="1">
            <a:off x="9641541" y="632012"/>
            <a:ext cx="0" cy="5600693"/>
          </a:xfrm>
          <a:prstGeom prst="line">
            <a:avLst/>
          </a:prstGeom>
          <a:ln w="12700">
            <a:solidFill>
              <a:srgbClr val="80C80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ACEDEC1-93C6-CD16-F9C0-0CEE5731F10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894419" y="812800"/>
            <a:ext cx="1549400" cy="1549400"/>
          </a:xfrm>
          <a:prstGeom prst="ellipse">
            <a:avLst/>
          </a:prstGeom>
          <a:solidFill>
            <a:schemeClr val="bg1"/>
          </a:solidFill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38200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CG | 4 Cor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5">
            <a:extLst>
              <a:ext uri="{FF2B5EF4-FFF2-40B4-BE49-F238E27FC236}">
                <a16:creationId xmlns:a16="http://schemas.microsoft.com/office/drawing/2014/main" id="{D765CD90-AA0C-689F-1738-1ECAD1530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6"/>
            <a:ext cx="5849460" cy="365126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96A09548-1155-D2D6-0447-36EB79D6D2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2627" y="1149354"/>
            <a:ext cx="5849460" cy="31637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Subheadline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E6C58336-BC59-3800-4D8C-DD679DADAC6A}"/>
              </a:ext>
            </a:extLst>
          </p:cNvPr>
          <p:cNvSpPr/>
          <p:nvPr userDrawn="1"/>
        </p:nvSpPr>
        <p:spPr>
          <a:xfrm>
            <a:off x="682628" y="3890683"/>
            <a:ext cx="2613449" cy="228431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998E4F7-5E07-2B94-783F-164298AC612F}"/>
              </a:ext>
            </a:extLst>
          </p:cNvPr>
          <p:cNvSpPr/>
          <p:nvPr userDrawn="1"/>
        </p:nvSpPr>
        <p:spPr>
          <a:xfrm>
            <a:off x="3418402" y="3890683"/>
            <a:ext cx="2613449" cy="228431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AEAAD1C-82EB-FF70-C683-24399EDD98D4}"/>
              </a:ext>
            </a:extLst>
          </p:cNvPr>
          <p:cNvSpPr/>
          <p:nvPr userDrawn="1"/>
        </p:nvSpPr>
        <p:spPr>
          <a:xfrm>
            <a:off x="6154178" y="3890683"/>
            <a:ext cx="2613449" cy="228431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EB7DFAB-BA36-2C4F-33E0-A755893DCF55}"/>
              </a:ext>
            </a:extLst>
          </p:cNvPr>
          <p:cNvSpPr/>
          <p:nvPr userDrawn="1"/>
        </p:nvSpPr>
        <p:spPr>
          <a:xfrm>
            <a:off x="8889953" y="3890683"/>
            <a:ext cx="2613449" cy="228431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7" name="Bildplatzhalter 9">
            <a:extLst>
              <a:ext uri="{FF2B5EF4-FFF2-40B4-BE49-F238E27FC236}">
                <a16:creationId xmlns:a16="http://schemas.microsoft.com/office/drawing/2014/main" id="{CD3309C7-924A-D4FD-8D2B-57A120F4255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4177" y="1757082"/>
            <a:ext cx="2613449" cy="2133602"/>
          </a:xfrm>
          <a:prstGeom prst="rect">
            <a:avLst/>
          </a:prstGeom>
          <a:solidFill>
            <a:schemeClr val="accent4"/>
          </a:solidFill>
          <a:effectLst/>
        </p:spPr>
        <p:txBody>
          <a:bodyPr/>
          <a:lstStyle/>
          <a:p>
            <a:endParaRPr lang="de-DE"/>
          </a:p>
        </p:txBody>
      </p:sp>
      <p:sp>
        <p:nvSpPr>
          <p:cNvPr id="18" name="Bildplatzhalter 9">
            <a:extLst>
              <a:ext uri="{FF2B5EF4-FFF2-40B4-BE49-F238E27FC236}">
                <a16:creationId xmlns:a16="http://schemas.microsoft.com/office/drawing/2014/main" id="{03881AB8-4590-8247-77AB-975AEA8D73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18402" y="1757082"/>
            <a:ext cx="2613449" cy="2133602"/>
          </a:xfrm>
          <a:prstGeom prst="rect">
            <a:avLst/>
          </a:prstGeom>
          <a:solidFill>
            <a:schemeClr val="accent4"/>
          </a:solidFill>
          <a:effectLst/>
        </p:spPr>
        <p:txBody>
          <a:bodyPr/>
          <a:lstStyle/>
          <a:p>
            <a:endParaRPr lang="de-DE"/>
          </a:p>
        </p:txBody>
      </p:sp>
      <p:sp>
        <p:nvSpPr>
          <p:cNvPr id="19" name="Bildplatzhalter 9">
            <a:extLst>
              <a:ext uri="{FF2B5EF4-FFF2-40B4-BE49-F238E27FC236}">
                <a16:creationId xmlns:a16="http://schemas.microsoft.com/office/drawing/2014/main" id="{0FC6DA31-B2BA-44BA-190C-277BE6E17DE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82626" y="1757082"/>
            <a:ext cx="2613449" cy="2133602"/>
          </a:xfrm>
          <a:prstGeom prst="rect">
            <a:avLst/>
          </a:prstGeom>
          <a:solidFill>
            <a:schemeClr val="accent4"/>
          </a:solidFill>
          <a:effectLst/>
        </p:spPr>
        <p:txBody>
          <a:bodyPr/>
          <a:lstStyle/>
          <a:p>
            <a:endParaRPr lang="de-DE"/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F439EC22-C56F-039E-3C9C-29C2DC64DE7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626" y="4027957"/>
            <a:ext cx="2613449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5" name="Textplatzhalter 20">
            <a:extLst>
              <a:ext uri="{FF2B5EF4-FFF2-40B4-BE49-F238E27FC236}">
                <a16:creationId xmlns:a16="http://schemas.microsoft.com/office/drawing/2014/main" id="{7A3274DE-DA5E-2CC1-2176-7FA0A62CCEA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18401" y="4027957"/>
            <a:ext cx="2613449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6" name="Textplatzhalter 20">
            <a:extLst>
              <a:ext uri="{FF2B5EF4-FFF2-40B4-BE49-F238E27FC236}">
                <a16:creationId xmlns:a16="http://schemas.microsoft.com/office/drawing/2014/main" id="{B66CCFE8-4C5B-7C5B-F485-66877BBD460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54176" y="4027957"/>
            <a:ext cx="2613449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7" name="Textplatzhalter 20">
            <a:extLst>
              <a:ext uri="{FF2B5EF4-FFF2-40B4-BE49-F238E27FC236}">
                <a16:creationId xmlns:a16="http://schemas.microsoft.com/office/drawing/2014/main" id="{A81CCDEF-B311-27E3-321F-C2FC244A236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889952" y="4027957"/>
            <a:ext cx="2613449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4B489F00-8B2D-494C-2015-F8314B0E152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82627" y="4323136"/>
            <a:ext cx="2613447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0" name="Textplatzhalter 28">
            <a:extLst>
              <a:ext uri="{FF2B5EF4-FFF2-40B4-BE49-F238E27FC236}">
                <a16:creationId xmlns:a16="http://schemas.microsoft.com/office/drawing/2014/main" id="{5BA378AA-BB2B-C618-EBC1-5EC9DD7A8CD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418399" y="4323136"/>
            <a:ext cx="2613447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1" name="Textplatzhalter 28">
            <a:extLst>
              <a:ext uri="{FF2B5EF4-FFF2-40B4-BE49-F238E27FC236}">
                <a16:creationId xmlns:a16="http://schemas.microsoft.com/office/drawing/2014/main" id="{32B4C1AF-5A82-479B-382D-B42E3E257C0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54178" y="4323136"/>
            <a:ext cx="2613447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2" name="Textplatzhalter 28">
            <a:extLst>
              <a:ext uri="{FF2B5EF4-FFF2-40B4-BE49-F238E27FC236}">
                <a16:creationId xmlns:a16="http://schemas.microsoft.com/office/drawing/2014/main" id="{301E4DF2-72CD-81B9-987D-8BC34436083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889949" y="4323136"/>
            <a:ext cx="2613447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7" name="Bildplatzhalter 9">
            <a:extLst>
              <a:ext uri="{FF2B5EF4-FFF2-40B4-BE49-F238E27FC236}">
                <a16:creationId xmlns:a16="http://schemas.microsoft.com/office/drawing/2014/main" id="{120E1E3A-5E03-06B3-3200-A2DB11B9004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889953" y="1757082"/>
            <a:ext cx="2613449" cy="2133602"/>
          </a:xfrm>
          <a:prstGeom prst="rect">
            <a:avLst/>
          </a:prstGeom>
          <a:solidFill>
            <a:schemeClr val="accent4"/>
          </a:solidFill>
          <a:effectLst/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4883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RCG | 4 Cor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E6C58336-BC59-3800-4D8C-DD679DADAC6A}"/>
              </a:ext>
            </a:extLst>
          </p:cNvPr>
          <p:cNvSpPr/>
          <p:nvPr userDrawn="1"/>
        </p:nvSpPr>
        <p:spPr>
          <a:xfrm>
            <a:off x="682628" y="3890683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998E4F7-5E07-2B94-783F-164298AC612F}"/>
              </a:ext>
            </a:extLst>
          </p:cNvPr>
          <p:cNvSpPr/>
          <p:nvPr userDrawn="1"/>
        </p:nvSpPr>
        <p:spPr>
          <a:xfrm>
            <a:off x="2866310" y="3890683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AEAAD1C-82EB-FF70-C683-24399EDD98D4}"/>
              </a:ext>
            </a:extLst>
          </p:cNvPr>
          <p:cNvSpPr/>
          <p:nvPr userDrawn="1"/>
        </p:nvSpPr>
        <p:spPr>
          <a:xfrm>
            <a:off x="5049990" y="3890683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EB7DFAB-BA36-2C4F-33E0-A755893DCF55}"/>
              </a:ext>
            </a:extLst>
          </p:cNvPr>
          <p:cNvSpPr/>
          <p:nvPr userDrawn="1"/>
        </p:nvSpPr>
        <p:spPr>
          <a:xfrm>
            <a:off x="7233673" y="3890683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163AEC2-9DFB-5672-EDDA-7B1CF3F3F9D2}"/>
              </a:ext>
            </a:extLst>
          </p:cNvPr>
          <p:cNvSpPr/>
          <p:nvPr userDrawn="1"/>
        </p:nvSpPr>
        <p:spPr>
          <a:xfrm>
            <a:off x="9417354" y="3890683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7" name="Bildplatzhalter 9">
            <a:extLst>
              <a:ext uri="{FF2B5EF4-FFF2-40B4-BE49-F238E27FC236}">
                <a16:creationId xmlns:a16="http://schemas.microsoft.com/office/drawing/2014/main" id="{120E1E3A-5E03-06B3-3200-A2DB11B9004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33652" y="683005"/>
            <a:ext cx="2086041" cy="3207683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7" name="Bildplatzhalter 9">
            <a:extLst>
              <a:ext uri="{FF2B5EF4-FFF2-40B4-BE49-F238E27FC236}">
                <a16:creationId xmlns:a16="http://schemas.microsoft.com/office/drawing/2014/main" id="{CD3309C7-924A-D4FD-8D2B-57A120F4255C}"/>
              </a:ext>
            </a:extLst>
          </p:cNvPr>
          <p:cNvSpPr>
            <a:spLocks noGrp="1"/>
          </p:cNvSpPr>
          <p:nvPr userDrawn="1">
            <p:ph type="pic" sz="quarter" idx="15"/>
          </p:nvPr>
        </p:nvSpPr>
        <p:spPr>
          <a:xfrm>
            <a:off x="5041677" y="683005"/>
            <a:ext cx="2094345" cy="3207683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8" name="Bildplatzhalter 9">
            <a:extLst>
              <a:ext uri="{FF2B5EF4-FFF2-40B4-BE49-F238E27FC236}">
                <a16:creationId xmlns:a16="http://schemas.microsoft.com/office/drawing/2014/main" id="{03881AB8-4590-8247-77AB-975AEA8D73D0}"/>
              </a:ext>
            </a:extLst>
          </p:cNvPr>
          <p:cNvSpPr>
            <a:spLocks noGrp="1"/>
          </p:cNvSpPr>
          <p:nvPr userDrawn="1">
            <p:ph type="pic" sz="quarter" idx="16"/>
          </p:nvPr>
        </p:nvSpPr>
        <p:spPr>
          <a:xfrm>
            <a:off x="2866304" y="683005"/>
            <a:ext cx="2086041" cy="3207683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9" name="Bildplatzhalter 9">
            <a:extLst>
              <a:ext uri="{FF2B5EF4-FFF2-40B4-BE49-F238E27FC236}">
                <a16:creationId xmlns:a16="http://schemas.microsoft.com/office/drawing/2014/main" id="{0FC6DA31-B2BA-44BA-190C-277BE6E17DE8}"/>
              </a:ext>
            </a:extLst>
          </p:cNvPr>
          <p:cNvSpPr>
            <a:spLocks noGrp="1"/>
          </p:cNvSpPr>
          <p:nvPr userDrawn="1">
            <p:ph type="pic" sz="quarter" idx="17"/>
          </p:nvPr>
        </p:nvSpPr>
        <p:spPr>
          <a:xfrm>
            <a:off x="682625" y="683005"/>
            <a:ext cx="2086043" cy="3207683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F439EC22-C56F-039E-3C9C-29C2DC64DE7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82625" y="4027957"/>
            <a:ext cx="2086043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5" name="Textplatzhalter 20">
            <a:extLst>
              <a:ext uri="{FF2B5EF4-FFF2-40B4-BE49-F238E27FC236}">
                <a16:creationId xmlns:a16="http://schemas.microsoft.com/office/drawing/2014/main" id="{7A3274DE-DA5E-2CC1-2176-7FA0A62CCEAC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2866303" y="4027957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6" name="Textplatzhalter 20">
            <a:extLst>
              <a:ext uri="{FF2B5EF4-FFF2-40B4-BE49-F238E27FC236}">
                <a16:creationId xmlns:a16="http://schemas.microsoft.com/office/drawing/2014/main" id="{B66CCFE8-4C5B-7C5B-F485-66877BBD460C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5049977" y="4027957"/>
            <a:ext cx="2086043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7" name="Textplatzhalter 20">
            <a:extLst>
              <a:ext uri="{FF2B5EF4-FFF2-40B4-BE49-F238E27FC236}">
                <a16:creationId xmlns:a16="http://schemas.microsoft.com/office/drawing/2014/main" id="{A81CCDEF-B311-27E3-321F-C2FC244A2365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7233654" y="4027957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4B489F00-8B2D-494C-2015-F8314B0E152A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682628" y="4323136"/>
            <a:ext cx="2086041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0" name="Textplatzhalter 28">
            <a:extLst>
              <a:ext uri="{FF2B5EF4-FFF2-40B4-BE49-F238E27FC236}">
                <a16:creationId xmlns:a16="http://schemas.microsoft.com/office/drawing/2014/main" id="{5BA378AA-BB2B-C618-EBC1-5EC9DD7A8CD8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2866301" y="4323136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1" name="Textplatzhalter 28">
            <a:extLst>
              <a:ext uri="{FF2B5EF4-FFF2-40B4-BE49-F238E27FC236}">
                <a16:creationId xmlns:a16="http://schemas.microsoft.com/office/drawing/2014/main" id="{32B4C1AF-5A82-479B-382D-B42E3E257C0D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5049979" y="4323136"/>
            <a:ext cx="2086040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2" name="Textplatzhalter 28">
            <a:extLst>
              <a:ext uri="{FF2B5EF4-FFF2-40B4-BE49-F238E27FC236}">
                <a16:creationId xmlns:a16="http://schemas.microsoft.com/office/drawing/2014/main" id="{301E4DF2-72CD-81B9-987D-8BC344360830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233649" y="4323136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6" name="Textplatzhalter 20">
            <a:extLst>
              <a:ext uri="{FF2B5EF4-FFF2-40B4-BE49-F238E27FC236}">
                <a16:creationId xmlns:a16="http://schemas.microsoft.com/office/drawing/2014/main" id="{FF13C4AE-C575-64A5-ED53-7368BCB6D7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7351" y="4027957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8" name="Textplatzhalter 28">
            <a:extLst>
              <a:ext uri="{FF2B5EF4-FFF2-40B4-BE49-F238E27FC236}">
                <a16:creationId xmlns:a16="http://schemas.microsoft.com/office/drawing/2014/main" id="{E7623661-5E7F-7D8C-D18E-B8BCBFCA66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417345" y="4323136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9" name="Bildplatzhalter 9">
            <a:extLst>
              <a:ext uri="{FF2B5EF4-FFF2-40B4-BE49-F238E27FC236}">
                <a16:creationId xmlns:a16="http://schemas.microsoft.com/office/drawing/2014/main" id="{49D15A93-D18E-B312-8431-D0FEEA06C7AF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417350" y="683005"/>
            <a:ext cx="2086041" cy="3207683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AF4D81E-7B0D-F5F0-C9BB-BCA2E91A10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68646" y="929043"/>
            <a:ext cx="97636" cy="197442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49579497-484B-8177-21B7-8BC42ADFEE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52327" y="929043"/>
            <a:ext cx="97636" cy="1974428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39096EC-A53A-00F0-798E-D7BA940E61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35994" y="929043"/>
            <a:ext cx="97636" cy="197442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3AAAC8D8-AF1D-7898-25AB-D2FF4E7F44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19675" y="929043"/>
            <a:ext cx="97636" cy="1974428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0D8864E5-AF7E-109A-F064-8E33A8253C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4954" y="929043"/>
            <a:ext cx="97636" cy="1974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968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RCG | 4 Cor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E6C58336-BC59-3800-4D8C-DD679DADAC6A}"/>
              </a:ext>
            </a:extLst>
          </p:cNvPr>
          <p:cNvSpPr/>
          <p:nvPr userDrawn="1"/>
        </p:nvSpPr>
        <p:spPr>
          <a:xfrm>
            <a:off x="682628" y="3890683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998E4F7-5E07-2B94-783F-164298AC612F}"/>
              </a:ext>
            </a:extLst>
          </p:cNvPr>
          <p:cNvSpPr/>
          <p:nvPr userDrawn="1"/>
        </p:nvSpPr>
        <p:spPr>
          <a:xfrm>
            <a:off x="2866310" y="3890683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AEAAD1C-82EB-FF70-C683-24399EDD98D4}"/>
              </a:ext>
            </a:extLst>
          </p:cNvPr>
          <p:cNvSpPr/>
          <p:nvPr userDrawn="1"/>
        </p:nvSpPr>
        <p:spPr>
          <a:xfrm>
            <a:off x="5049990" y="3890683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EB7DFAB-BA36-2C4F-33E0-A755893DCF55}"/>
              </a:ext>
            </a:extLst>
          </p:cNvPr>
          <p:cNvSpPr/>
          <p:nvPr userDrawn="1"/>
        </p:nvSpPr>
        <p:spPr>
          <a:xfrm>
            <a:off x="7233673" y="3890683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163AEC2-9DFB-5672-EDDA-7B1CF3F3F9D2}"/>
              </a:ext>
            </a:extLst>
          </p:cNvPr>
          <p:cNvSpPr/>
          <p:nvPr userDrawn="1"/>
        </p:nvSpPr>
        <p:spPr>
          <a:xfrm>
            <a:off x="9417354" y="3890683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7" name="Bildplatzhalter 9">
            <a:extLst>
              <a:ext uri="{FF2B5EF4-FFF2-40B4-BE49-F238E27FC236}">
                <a16:creationId xmlns:a16="http://schemas.microsoft.com/office/drawing/2014/main" id="{120E1E3A-5E03-06B3-3200-A2DB11B9004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33652" y="683005"/>
            <a:ext cx="2086041" cy="3207683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7" name="Bildplatzhalter 9">
            <a:extLst>
              <a:ext uri="{FF2B5EF4-FFF2-40B4-BE49-F238E27FC236}">
                <a16:creationId xmlns:a16="http://schemas.microsoft.com/office/drawing/2014/main" id="{CD3309C7-924A-D4FD-8D2B-57A120F4255C}"/>
              </a:ext>
            </a:extLst>
          </p:cNvPr>
          <p:cNvSpPr>
            <a:spLocks noGrp="1"/>
          </p:cNvSpPr>
          <p:nvPr userDrawn="1">
            <p:ph type="pic" sz="quarter" idx="15"/>
          </p:nvPr>
        </p:nvSpPr>
        <p:spPr>
          <a:xfrm>
            <a:off x="5041677" y="683005"/>
            <a:ext cx="2094345" cy="3207683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8" name="Bildplatzhalter 9">
            <a:extLst>
              <a:ext uri="{FF2B5EF4-FFF2-40B4-BE49-F238E27FC236}">
                <a16:creationId xmlns:a16="http://schemas.microsoft.com/office/drawing/2014/main" id="{03881AB8-4590-8247-77AB-975AEA8D73D0}"/>
              </a:ext>
            </a:extLst>
          </p:cNvPr>
          <p:cNvSpPr>
            <a:spLocks noGrp="1"/>
          </p:cNvSpPr>
          <p:nvPr userDrawn="1">
            <p:ph type="pic" sz="quarter" idx="16"/>
          </p:nvPr>
        </p:nvSpPr>
        <p:spPr>
          <a:xfrm>
            <a:off x="2866304" y="683005"/>
            <a:ext cx="2086041" cy="3207683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9" name="Bildplatzhalter 9">
            <a:extLst>
              <a:ext uri="{FF2B5EF4-FFF2-40B4-BE49-F238E27FC236}">
                <a16:creationId xmlns:a16="http://schemas.microsoft.com/office/drawing/2014/main" id="{0FC6DA31-B2BA-44BA-190C-277BE6E17DE8}"/>
              </a:ext>
            </a:extLst>
          </p:cNvPr>
          <p:cNvSpPr>
            <a:spLocks noGrp="1"/>
          </p:cNvSpPr>
          <p:nvPr userDrawn="1">
            <p:ph type="pic" sz="quarter" idx="17"/>
          </p:nvPr>
        </p:nvSpPr>
        <p:spPr>
          <a:xfrm>
            <a:off x="682625" y="683005"/>
            <a:ext cx="2086043" cy="3207683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F439EC22-C56F-039E-3C9C-29C2DC64DE7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82625" y="4027957"/>
            <a:ext cx="2086043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5" name="Textplatzhalter 20">
            <a:extLst>
              <a:ext uri="{FF2B5EF4-FFF2-40B4-BE49-F238E27FC236}">
                <a16:creationId xmlns:a16="http://schemas.microsoft.com/office/drawing/2014/main" id="{7A3274DE-DA5E-2CC1-2176-7FA0A62CCEAC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2866303" y="4027957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6" name="Textplatzhalter 20">
            <a:extLst>
              <a:ext uri="{FF2B5EF4-FFF2-40B4-BE49-F238E27FC236}">
                <a16:creationId xmlns:a16="http://schemas.microsoft.com/office/drawing/2014/main" id="{B66CCFE8-4C5B-7C5B-F485-66877BBD460C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5049977" y="4027957"/>
            <a:ext cx="2086043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7" name="Textplatzhalter 20">
            <a:extLst>
              <a:ext uri="{FF2B5EF4-FFF2-40B4-BE49-F238E27FC236}">
                <a16:creationId xmlns:a16="http://schemas.microsoft.com/office/drawing/2014/main" id="{A81CCDEF-B311-27E3-321F-C2FC244A2365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7233654" y="4027957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4B489F00-8B2D-494C-2015-F8314B0E152A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682628" y="4323136"/>
            <a:ext cx="2086041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0" name="Textplatzhalter 28">
            <a:extLst>
              <a:ext uri="{FF2B5EF4-FFF2-40B4-BE49-F238E27FC236}">
                <a16:creationId xmlns:a16="http://schemas.microsoft.com/office/drawing/2014/main" id="{5BA378AA-BB2B-C618-EBC1-5EC9DD7A8CD8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2866301" y="4323136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1" name="Textplatzhalter 28">
            <a:extLst>
              <a:ext uri="{FF2B5EF4-FFF2-40B4-BE49-F238E27FC236}">
                <a16:creationId xmlns:a16="http://schemas.microsoft.com/office/drawing/2014/main" id="{32B4C1AF-5A82-479B-382D-B42E3E257C0D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5049979" y="4323136"/>
            <a:ext cx="2086040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2" name="Textplatzhalter 28">
            <a:extLst>
              <a:ext uri="{FF2B5EF4-FFF2-40B4-BE49-F238E27FC236}">
                <a16:creationId xmlns:a16="http://schemas.microsoft.com/office/drawing/2014/main" id="{301E4DF2-72CD-81B9-987D-8BC344360830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233649" y="4323136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6" name="Textplatzhalter 20">
            <a:extLst>
              <a:ext uri="{FF2B5EF4-FFF2-40B4-BE49-F238E27FC236}">
                <a16:creationId xmlns:a16="http://schemas.microsoft.com/office/drawing/2014/main" id="{FF13C4AE-C575-64A5-ED53-7368BCB6D7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7351" y="4027957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8" name="Textplatzhalter 28">
            <a:extLst>
              <a:ext uri="{FF2B5EF4-FFF2-40B4-BE49-F238E27FC236}">
                <a16:creationId xmlns:a16="http://schemas.microsoft.com/office/drawing/2014/main" id="{E7623661-5E7F-7D8C-D18E-B8BCBFCA66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417345" y="4323136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9" name="Bildplatzhalter 9">
            <a:extLst>
              <a:ext uri="{FF2B5EF4-FFF2-40B4-BE49-F238E27FC236}">
                <a16:creationId xmlns:a16="http://schemas.microsoft.com/office/drawing/2014/main" id="{49D15A93-D18E-B312-8431-D0FEEA06C7AF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417350" y="683005"/>
            <a:ext cx="2086041" cy="3207683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90340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RCG | 4 Cor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9">
            <a:extLst>
              <a:ext uri="{FF2B5EF4-FFF2-40B4-BE49-F238E27FC236}">
                <a16:creationId xmlns:a16="http://schemas.microsoft.com/office/drawing/2014/main" id="{49D15A93-D18E-B312-8431-D0FEEA06C7AF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417350" y="683004"/>
            <a:ext cx="2086041" cy="5491997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7" name="Bildplatzhalter 9">
            <a:extLst>
              <a:ext uri="{FF2B5EF4-FFF2-40B4-BE49-F238E27FC236}">
                <a16:creationId xmlns:a16="http://schemas.microsoft.com/office/drawing/2014/main" id="{120E1E3A-5E03-06B3-3200-A2DB11B9004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33652" y="683001"/>
            <a:ext cx="2086041" cy="549199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7" name="Bildplatzhalter 9">
            <a:extLst>
              <a:ext uri="{FF2B5EF4-FFF2-40B4-BE49-F238E27FC236}">
                <a16:creationId xmlns:a16="http://schemas.microsoft.com/office/drawing/2014/main" id="{CD3309C7-924A-D4FD-8D2B-57A120F4255C}"/>
              </a:ext>
            </a:extLst>
          </p:cNvPr>
          <p:cNvSpPr>
            <a:spLocks noGrp="1"/>
          </p:cNvSpPr>
          <p:nvPr userDrawn="1">
            <p:ph type="pic" sz="quarter" idx="15"/>
          </p:nvPr>
        </p:nvSpPr>
        <p:spPr>
          <a:xfrm>
            <a:off x="5041677" y="683001"/>
            <a:ext cx="2094345" cy="549199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8" name="Bildplatzhalter 9">
            <a:extLst>
              <a:ext uri="{FF2B5EF4-FFF2-40B4-BE49-F238E27FC236}">
                <a16:creationId xmlns:a16="http://schemas.microsoft.com/office/drawing/2014/main" id="{03881AB8-4590-8247-77AB-975AEA8D73D0}"/>
              </a:ext>
            </a:extLst>
          </p:cNvPr>
          <p:cNvSpPr>
            <a:spLocks noGrp="1"/>
          </p:cNvSpPr>
          <p:nvPr userDrawn="1">
            <p:ph type="pic" sz="quarter" idx="16"/>
          </p:nvPr>
        </p:nvSpPr>
        <p:spPr>
          <a:xfrm>
            <a:off x="2866304" y="683001"/>
            <a:ext cx="2086041" cy="549199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9" name="Bildplatzhalter 9">
            <a:extLst>
              <a:ext uri="{FF2B5EF4-FFF2-40B4-BE49-F238E27FC236}">
                <a16:creationId xmlns:a16="http://schemas.microsoft.com/office/drawing/2014/main" id="{0FC6DA31-B2BA-44BA-190C-277BE6E17DE8}"/>
              </a:ext>
            </a:extLst>
          </p:cNvPr>
          <p:cNvSpPr>
            <a:spLocks noGrp="1"/>
          </p:cNvSpPr>
          <p:nvPr userDrawn="1">
            <p:ph type="pic" sz="quarter" idx="17"/>
          </p:nvPr>
        </p:nvSpPr>
        <p:spPr>
          <a:xfrm>
            <a:off x="682625" y="683001"/>
            <a:ext cx="2086043" cy="549199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F439EC22-C56F-039E-3C9C-29C2DC64DE7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82625" y="1284757"/>
            <a:ext cx="2086043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5" name="Textplatzhalter 20">
            <a:extLst>
              <a:ext uri="{FF2B5EF4-FFF2-40B4-BE49-F238E27FC236}">
                <a16:creationId xmlns:a16="http://schemas.microsoft.com/office/drawing/2014/main" id="{7A3274DE-DA5E-2CC1-2176-7FA0A62CCEAC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2866303" y="1284757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6" name="Textplatzhalter 20">
            <a:extLst>
              <a:ext uri="{FF2B5EF4-FFF2-40B4-BE49-F238E27FC236}">
                <a16:creationId xmlns:a16="http://schemas.microsoft.com/office/drawing/2014/main" id="{B66CCFE8-4C5B-7C5B-F485-66877BBD460C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5049977" y="1284757"/>
            <a:ext cx="2086043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7" name="Textplatzhalter 20">
            <a:extLst>
              <a:ext uri="{FF2B5EF4-FFF2-40B4-BE49-F238E27FC236}">
                <a16:creationId xmlns:a16="http://schemas.microsoft.com/office/drawing/2014/main" id="{A81CCDEF-B311-27E3-321F-C2FC244A2365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7233654" y="1284757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4B489F00-8B2D-494C-2015-F8314B0E152A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682628" y="1579936"/>
            <a:ext cx="2086041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0" name="Textplatzhalter 28">
            <a:extLst>
              <a:ext uri="{FF2B5EF4-FFF2-40B4-BE49-F238E27FC236}">
                <a16:creationId xmlns:a16="http://schemas.microsoft.com/office/drawing/2014/main" id="{5BA378AA-BB2B-C618-EBC1-5EC9DD7A8CD8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2866301" y="1579936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1" name="Textplatzhalter 28">
            <a:extLst>
              <a:ext uri="{FF2B5EF4-FFF2-40B4-BE49-F238E27FC236}">
                <a16:creationId xmlns:a16="http://schemas.microsoft.com/office/drawing/2014/main" id="{32B4C1AF-5A82-479B-382D-B42E3E257C0D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5049979" y="1579936"/>
            <a:ext cx="2086040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2" name="Textplatzhalter 28">
            <a:extLst>
              <a:ext uri="{FF2B5EF4-FFF2-40B4-BE49-F238E27FC236}">
                <a16:creationId xmlns:a16="http://schemas.microsoft.com/office/drawing/2014/main" id="{301E4DF2-72CD-81B9-987D-8BC344360830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233649" y="1579936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6" name="Textplatzhalter 20">
            <a:extLst>
              <a:ext uri="{FF2B5EF4-FFF2-40B4-BE49-F238E27FC236}">
                <a16:creationId xmlns:a16="http://schemas.microsoft.com/office/drawing/2014/main" id="{FF13C4AE-C575-64A5-ED53-7368BCB6D7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7351" y="1284757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8" name="Textplatzhalter 28">
            <a:extLst>
              <a:ext uri="{FF2B5EF4-FFF2-40B4-BE49-F238E27FC236}">
                <a16:creationId xmlns:a16="http://schemas.microsoft.com/office/drawing/2014/main" id="{E7623661-5E7F-7D8C-D18E-B8BCBFCA66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417345" y="1579936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402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RCG | 4 Cor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E6C58336-BC59-3800-4D8C-DD679DADAC6A}"/>
              </a:ext>
            </a:extLst>
          </p:cNvPr>
          <p:cNvSpPr/>
          <p:nvPr userDrawn="1"/>
        </p:nvSpPr>
        <p:spPr>
          <a:xfrm>
            <a:off x="682628" y="683001"/>
            <a:ext cx="2086041" cy="54919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998E4F7-5E07-2B94-783F-164298AC612F}"/>
              </a:ext>
            </a:extLst>
          </p:cNvPr>
          <p:cNvSpPr/>
          <p:nvPr userDrawn="1"/>
        </p:nvSpPr>
        <p:spPr>
          <a:xfrm>
            <a:off x="2866310" y="3128965"/>
            <a:ext cx="2086041" cy="30460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AEAAD1C-82EB-FF70-C683-24399EDD98D4}"/>
              </a:ext>
            </a:extLst>
          </p:cNvPr>
          <p:cNvSpPr/>
          <p:nvPr userDrawn="1"/>
        </p:nvSpPr>
        <p:spPr>
          <a:xfrm>
            <a:off x="5049990" y="669464"/>
            <a:ext cx="2086041" cy="30460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EB7DFAB-BA36-2C4F-33E0-A755893DCF55}"/>
              </a:ext>
            </a:extLst>
          </p:cNvPr>
          <p:cNvSpPr/>
          <p:nvPr userDrawn="1"/>
        </p:nvSpPr>
        <p:spPr>
          <a:xfrm>
            <a:off x="7233673" y="3128965"/>
            <a:ext cx="2086041" cy="30460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163AEC2-9DFB-5672-EDDA-7B1CF3F3F9D2}"/>
              </a:ext>
            </a:extLst>
          </p:cNvPr>
          <p:cNvSpPr/>
          <p:nvPr userDrawn="1"/>
        </p:nvSpPr>
        <p:spPr>
          <a:xfrm>
            <a:off x="9417354" y="669464"/>
            <a:ext cx="2086041" cy="30460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7" name="Bildplatzhalter 9">
            <a:extLst>
              <a:ext uri="{FF2B5EF4-FFF2-40B4-BE49-F238E27FC236}">
                <a16:creationId xmlns:a16="http://schemas.microsoft.com/office/drawing/2014/main" id="{120E1E3A-5E03-06B3-3200-A2DB11B9004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33652" y="683005"/>
            <a:ext cx="2086041" cy="2343889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7" name="Bildplatzhalter 9">
            <a:extLst>
              <a:ext uri="{FF2B5EF4-FFF2-40B4-BE49-F238E27FC236}">
                <a16:creationId xmlns:a16="http://schemas.microsoft.com/office/drawing/2014/main" id="{CD3309C7-924A-D4FD-8D2B-57A120F4255C}"/>
              </a:ext>
            </a:extLst>
          </p:cNvPr>
          <p:cNvSpPr>
            <a:spLocks noGrp="1"/>
          </p:cNvSpPr>
          <p:nvPr userDrawn="1">
            <p:ph type="pic" sz="quarter" idx="15"/>
          </p:nvPr>
        </p:nvSpPr>
        <p:spPr>
          <a:xfrm>
            <a:off x="5041677" y="3831114"/>
            <a:ext cx="2094345" cy="2343889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8" name="Bildplatzhalter 9">
            <a:extLst>
              <a:ext uri="{FF2B5EF4-FFF2-40B4-BE49-F238E27FC236}">
                <a16:creationId xmlns:a16="http://schemas.microsoft.com/office/drawing/2014/main" id="{03881AB8-4590-8247-77AB-975AEA8D73D0}"/>
              </a:ext>
            </a:extLst>
          </p:cNvPr>
          <p:cNvSpPr>
            <a:spLocks noGrp="1"/>
          </p:cNvSpPr>
          <p:nvPr userDrawn="1">
            <p:ph type="pic" sz="quarter" idx="16"/>
          </p:nvPr>
        </p:nvSpPr>
        <p:spPr>
          <a:xfrm>
            <a:off x="2866304" y="683005"/>
            <a:ext cx="2086041" cy="2343889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F439EC22-C56F-039E-3C9C-29C2DC64DE7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82625" y="699028"/>
            <a:ext cx="2086043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5" name="Textplatzhalter 20">
            <a:extLst>
              <a:ext uri="{FF2B5EF4-FFF2-40B4-BE49-F238E27FC236}">
                <a16:creationId xmlns:a16="http://schemas.microsoft.com/office/drawing/2014/main" id="{7A3274DE-DA5E-2CC1-2176-7FA0A62CCEAC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2866303" y="3266239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endParaRPr lang="de-DE"/>
          </a:p>
        </p:txBody>
      </p:sp>
      <p:sp>
        <p:nvSpPr>
          <p:cNvPr id="26" name="Textplatzhalter 20">
            <a:extLst>
              <a:ext uri="{FF2B5EF4-FFF2-40B4-BE49-F238E27FC236}">
                <a16:creationId xmlns:a16="http://schemas.microsoft.com/office/drawing/2014/main" id="{B66CCFE8-4C5B-7C5B-F485-66877BBD460C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5049977" y="806735"/>
            <a:ext cx="2086043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7" name="Textplatzhalter 20">
            <a:extLst>
              <a:ext uri="{FF2B5EF4-FFF2-40B4-BE49-F238E27FC236}">
                <a16:creationId xmlns:a16="http://schemas.microsoft.com/office/drawing/2014/main" id="{A81CCDEF-B311-27E3-321F-C2FC244A2365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7233654" y="3266239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4B489F00-8B2D-494C-2015-F8314B0E152A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682628" y="994207"/>
            <a:ext cx="2086041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0" name="Textplatzhalter 28">
            <a:extLst>
              <a:ext uri="{FF2B5EF4-FFF2-40B4-BE49-F238E27FC236}">
                <a16:creationId xmlns:a16="http://schemas.microsoft.com/office/drawing/2014/main" id="{5BA378AA-BB2B-C618-EBC1-5EC9DD7A8CD8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2866301" y="3561416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endParaRPr lang="de-DE"/>
          </a:p>
        </p:txBody>
      </p:sp>
      <p:sp>
        <p:nvSpPr>
          <p:cNvPr id="31" name="Textplatzhalter 28">
            <a:extLst>
              <a:ext uri="{FF2B5EF4-FFF2-40B4-BE49-F238E27FC236}">
                <a16:creationId xmlns:a16="http://schemas.microsoft.com/office/drawing/2014/main" id="{32B4C1AF-5A82-479B-382D-B42E3E257C0D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5049979" y="1101917"/>
            <a:ext cx="2086040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2" name="Textplatzhalter 28">
            <a:extLst>
              <a:ext uri="{FF2B5EF4-FFF2-40B4-BE49-F238E27FC236}">
                <a16:creationId xmlns:a16="http://schemas.microsoft.com/office/drawing/2014/main" id="{301E4DF2-72CD-81B9-987D-8BC344360830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233649" y="3561416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6" name="Textplatzhalter 20">
            <a:extLst>
              <a:ext uri="{FF2B5EF4-FFF2-40B4-BE49-F238E27FC236}">
                <a16:creationId xmlns:a16="http://schemas.microsoft.com/office/drawing/2014/main" id="{FF13C4AE-C575-64A5-ED53-7368BCB6D7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7351" y="806735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8" name="Textplatzhalter 28">
            <a:extLst>
              <a:ext uri="{FF2B5EF4-FFF2-40B4-BE49-F238E27FC236}">
                <a16:creationId xmlns:a16="http://schemas.microsoft.com/office/drawing/2014/main" id="{E7623661-5E7F-7D8C-D18E-B8BCBFCA66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417345" y="1101917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9" name="Bildplatzhalter 9">
            <a:extLst>
              <a:ext uri="{FF2B5EF4-FFF2-40B4-BE49-F238E27FC236}">
                <a16:creationId xmlns:a16="http://schemas.microsoft.com/office/drawing/2014/main" id="{49D15A93-D18E-B312-8431-D0FEEA06C7AF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417350" y="3831113"/>
            <a:ext cx="2086041" cy="2343889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9313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RCG | 4 Cor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E6C58336-BC59-3800-4D8C-DD679DADAC6A}"/>
              </a:ext>
            </a:extLst>
          </p:cNvPr>
          <p:cNvSpPr/>
          <p:nvPr userDrawn="1"/>
        </p:nvSpPr>
        <p:spPr>
          <a:xfrm>
            <a:off x="682628" y="683001"/>
            <a:ext cx="2086041" cy="54919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AEAAD1C-82EB-FF70-C683-24399EDD98D4}"/>
              </a:ext>
            </a:extLst>
          </p:cNvPr>
          <p:cNvSpPr/>
          <p:nvPr userDrawn="1"/>
        </p:nvSpPr>
        <p:spPr>
          <a:xfrm>
            <a:off x="2866289" y="669464"/>
            <a:ext cx="4269743" cy="30460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EB7DFAB-BA36-2C4F-33E0-A755893DCF55}"/>
              </a:ext>
            </a:extLst>
          </p:cNvPr>
          <p:cNvSpPr/>
          <p:nvPr userDrawn="1"/>
        </p:nvSpPr>
        <p:spPr>
          <a:xfrm>
            <a:off x="7233671" y="3128965"/>
            <a:ext cx="4269719" cy="30460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7" name="Bildplatzhalter 9">
            <a:extLst>
              <a:ext uri="{FF2B5EF4-FFF2-40B4-BE49-F238E27FC236}">
                <a16:creationId xmlns:a16="http://schemas.microsoft.com/office/drawing/2014/main" id="{120E1E3A-5E03-06B3-3200-A2DB11B9004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33649" y="683005"/>
            <a:ext cx="4269739" cy="2343889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7" name="Bildplatzhalter 9">
            <a:extLst>
              <a:ext uri="{FF2B5EF4-FFF2-40B4-BE49-F238E27FC236}">
                <a16:creationId xmlns:a16="http://schemas.microsoft.com/office/drawing/2014/main" id="{CD3309C7-924A-D4FD-8D2B-57A120F4255C}"/>
              </a:ext>
            </a:extLst>
          </p:cNvPr>
          <p:cNvSpPr>
            <a:spLocks noGrp="1"/>
          </p:cNvSpPr>
          <p:nvPr userDrawn="1">
            <p:ph type="pic" sz="quarter" idx="15"/>
          </p:nvPr>
        </p:nvSpPr>
        <p:spPr>
          <a:xfrm>
            <a:off x="2866288" y="3831114"/>
            <a:ext cx="4269733" cy="2343889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F439EC22-C56F-039E-3C9C-29C2DC64DE7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82625" y="699028"/>
            <a:ext cx="2086043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6" name="Textplatzhalter 20">
            <a:extLst>
              <a:ext uri="{FF2B5EF4-FFF2-40B4-BE49-F238E27FC236}">
                <a16:creationId xmlns:a16="http://schemas.microsoft.com/office/drawing/2014/main" id="{B66CCFE8-4C5B-7C5B-F485-66877BBD460C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2871228" y="679125"/>
            <a:ext cx="2086043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7" name="Textplatzhalter 20">
            <a:extLst>
              <a:ext uri="{FF2B5EF4-FFF2-40B4-BE49-F238E27FC236}">
                <a16:creationId xmlns:a16="http://schemas.microsoft.com/office/drawing/2014/main" id="{A81CCDEF-B311-27E3-321F-C2FC244A2365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7233643" y="3142510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4B489F00-8B2D-494C-2015-F8314B0E152A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682628" y="994207"/>
            <a:ext cx="2086041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1" name="Textplatzhalter 28">
            <a:extLst>
              <a:ext uri="{FF2B5EF4-FFF2-40B4-BE49-F238E27FC236}">
                <a16:creationId xmlns:a16="http://schemas.microsoft.com/office/drawing/2014/main" id="{32B4C1AF-5A82-479B-382D-B42E3E257C0D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2871229" y="974306"/>
            <a:ext cx="2086040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2" name="Textplatzhalter 28">
            <a:extLst>
              <a:ext uri="{FF2B5EF4-FFF2-40B4-BE49-F238E27FC236}">
                <a16:creationId xmlns:a16="http://schemas.microsoft.com/office/drawing/2014/main" id="{301E4DF2-72CD-81B9-987D-8BC344360830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233638" y="3437685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76888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CG | 4 Cor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E6C58336-BC59-3800-4D8C-DD679DADAC6A}"/>
              </a:ext>
            </a:extLst>
          </p:cNvPr>
          <p:cNvSpPr/>
          <p:nvPr userDrawn="1"/>
        </p:nvSpPr>
        <p:spPr>
          <a:xfrm>
            <a:off x="682628" y="3890683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998E4F7-5E07-2B94-783F-164298AC612F}"/>
              </a:ext>
            </a:extLst>
          </p:cNvPr>
          <p:cNvSpPr/>
          <p:nvPr userDrawn="1"/>
        </p:nvSpPr>
        <p:spPr>
          <a:xfrm>
            <a:off x="2866310" y="3890683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AEAAD1C-82EB-FF70-C683-24399EDD98D4}"/>
              </a:ext>
            </a:extLst>
          </p:cNvPr>
          <p:cNvSpPr/>
          <p:nvPr userDrawn="1"/>
        </p:nvSpPr>
        <p:spPr>
          <a:xfrm>
            <a:off x="5049990" y="3890683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EB7DFAB-BA36-2C4F-33E0-A755893DCF55}"/>
              </a:ext>
            </a:extLst>
          </p:cNvPr>
          <p:cNvSpPr/>
          <p:nvPr userDrawn="1"/>
        </p:nvSpPr>
        <p:spPr>
          <a:xfrm>
            <a:off x="7233673" y="3890683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163AEC2-9DFB-5672-EDDA-7B1CF3F3F9D2}"/>
              </a:ext>
            </a:extLst>
          </p:cNvPr>
          <p:cNvSpPr/>
          <p:nvPr userDrawn="1"/>
        </p:nvSpPr>
        <p:spPr>
          <a:xfrm>
            <a:off x="9417354" y="3890683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1" name="Titel 5">
            <a:extLst>
              <a:ext uri="{FF2B5EF4-FFF2-40B4-BE49-F238E27FC236}">
                <a16:creationId xmlns:a16="http://schemas.microsoft.com/office/drawing/2014/main" id="{D765CD90-AA0C-689F-1738-1ECAD1530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6"/>
            <a:ext cx="5849460" cy="365126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96A09548-1155-D2D6-0447-36EB79D6D2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2627" y="1149354"/>
            <a:ext cx="5849460" cy="31637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Subheadline</a:t>
            </a:r>
          </a:p>
        </p:txBody>
      </p:sp>
      <p:sp>
        <p:nvSpPr>
          <p:cNvPr id="7" name="Bildplatzhalter 9">
            <a:extLst>
              <a:ext uri="{FF2B5EF4-FFF2-40B4-BE49-F238E27FC236}">
                <a16:creationId xmlns:a16="http://schemas.microsoft.com/office/drawing/2014/main" id="{120E1E3A-5E03-06B3-3200-A2DB11B9004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33652" y="1757082"/>
            <a:ext cx="2086041" cy="2133602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7" name="Bildplatzhalter 9">
            <a:extLst>
              <a:ext uri="{FF2B5EF4-FFF2-40B4-BE49-F238E27FC236}">
                <a16:creationId xmlns:a16="http://schemas.microsoft.com/office/drawing/2014/main" id="{CD3309C7-924A-D4FD-8D2B-57A120F4255C}"/>
              </a:ext>
            </a:extLst>
          </p:cNvPr>
          <p:cNvSpPr>
            <a:spLocks noGrp="1"/>
          </p:cNvSpPr>
          <p:nvPr userDrawn="1">
            <p:ph type="pic" sz="quarter" idx="15"/>
          </p:nvPr>
        </p:nvSpPr>
        <p:spPr>
          <a:xfrm>
            <a:off x="5041677" y="1757082"/>
            <a:ext cx="2094345" cy="2133602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8" name="Bildplatzhalter 9">
            <a:extLst>
              <a:ext uri="{FF2B5EF4-FFF2-40B4-BE49-F238E27FC236}">
                <a16:creationId xmlns:a16="http://schemas.microsoft.com/office/drawing/2014/main" id="{03881AB8-4590-8247-77AB-975AEA8D73D0}"/>
              </a:ext>
            </a:extLst>
          </p:cNvPr>
          <p:cNvSpPr>
            <a:spLocks noGrp="1"/>
          </p:cNvSpPr>
          <p:nvPr userDrawn="1">
            <p:ph type="pic" sz="quarter" idx="16"/>
          </p:nvPr>
        </p:nvSpPr>
        <p:spPr>
          <a:xfrm>
            <a:off x="2866304" y="1757082"/>
            <a:ext cx="2086041" cy="2133602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9" name="Bildplatzhalter 9">
            <a:extLst>
              <a:ext uri="{FF2B5EF4-FFF2-40B4-BE49-F238E27FC236}">
                <a16:creationId xmlns:a16="http://schemas.microsoft.com/office/drawing/2014/main" id="{0FC6DA31-B2BA-44BA-190C-277BE6E17DE8}"/>
              </a:ext>
            </a:extLst>
          </p:cNvPr>
          <p:cNvSpPr>
            <a:spLocks noGrp="1"/>
          </p:cNvSpPr>
          <p:nvPr userDrawn="1">
            <p:ph type="pic" sz="quarter" idx="17"/>
          </p:nvPr>
        </p:nvSpPr>
        <p:spPr>
          <a:xfrm>
            <a:off x="682625" y="1757082"/>
            <a:ext cx="2086043" cy="2133602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F439EC22-C56F-039E-3C9C-29C2DC64DE7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82625" y="4027957"/>
            <a:ext cx="2086043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5" name="Textplatzhalter 20">
            <a:extLst>
              <a:ext uri="{FF2B5EF4-FFF2-40B4-BE49-F238E27FC236}">
                <a16:creationId xmlns:a16="http://schemas.microsoft.com/office/drawing/2014/main" id="{7A3274DE-DA5E-2CC1-2176-7FA0A62CCEAC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2866303" y="4027957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6" name="Textplatzhalter 20">
            <a:extLst>
              <a:ext uri="{FF2B5EF4-FFF2-40B4-BE49-F238E27FC236}">
                <a16:creationId xmlns:a16="http://schemas.microsoft.com/office/drawing/2014/main" id="{B66CCFE8-4C5B-7C5B-F485-66877BBD460C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5049977" y="4027957"/>
            <a:ext cx="2086043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7" name="Textplatzhalter 20">
            <a:extLst>
              <a:ext uri="{FF2B5EF4-FFF2-40B4-BE49-F238E27FC236}">
                <a16:creationId xmlns:a16="http://schemas.microsoft.com/office/drawing/2014/main" id="{A81CCDEF-B311-27E3-321F-C2FC244A2365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7233654" y="4027957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4B489F00-8B2D-494C-2015-F8314B0E152A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682628" y="4323136"/>
            <a:ext cx="2086041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0" name="Textplatzhalter 28">
            <a:extLst>
              <a:ext uri="{FF2B5EF4-FFF2-40B4-BE49-F238E27FC236}">
                <a16:creationId xmlns:a16="http://schemas.microsoft.com/office/drawing/2014/main" id="{5BA378AA-BB2B-C618-EBC1-5EC9DD7A8CD8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2866301" y="4323136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1" name="Textplatzhalter 28">
            <a:extLst>
              <a:ext uri="{FF2B5EF4-FFF2-40B4-BE49-F238E27FC236}">
                <a16:creationId xmlns:a16="http://schemas.microsoft.com/office/drawing/2014/main" id="{32B4C1AF-5A82-479B-382D-B42E3E257C0D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5049979" y="4323136"/>
            <a:ext cx="2086040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2" name="Textplatzhalter 28">
            <a:extLst>
              <a:ext uri="{FF2B5EF4-FFF2-40B4-BE49-F238E27FC236}">
                <a16:creationId xmlns:a16="http://schemas.microsoft.com/office/drawing/2014/main" id="{301E4DF2-72CD-81B9-987D-8BC344360830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233649" y="4323136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6" name="Textplatzhalter 20">
            <a:extLst>
              <a:ext uri="{FF2B5EF4-FFF2-40B4-BE49-F238E27FC236}">
                <a16:creationId xmlns:a16="http://schemas.microsoft.com/office/drawing/2014/main" id="{FF13C4AE-C575-64A5-ED53-7368BCB6D7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7351" y="4027957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8" name="Textplatzhalter 28">
            <a:extLst>
              <a:ext uri="{FF2B5EF4-FFF2-40B4-BE49-F238E27FC236}">
                <a16:creationId xmlns:a16="http://schemas.microsoft.com/office/drawing/2014/main" id="{E7623661-5E7F-7D8C-D18E-B8BCBFCA66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417345" y="4323136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9" name="Bildplatzhalter 9">
            <a:extLst>
              <a:ext uri="{FF2B5EF4-FFF2-40B4-BE49-F238E27FC236}">
                <a16:creationId xmlns:a16="http://schemas.microsoft.com/office/drawing/2014/main" id="{49D15A93-D18E-B312-8431-D0FEEA06C7AF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417350" y="1757082"/>
            <a:ext cx="2086041" cy="2133602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97324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RCG | 4 Cor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E6C58336-BC59-3800-4D8C-DD679DADAC6A}"/>
              </a:ext>
            </a:extLst>
          </p:cNvPr>
          <p:cNvSpPr/>
          <p:nvPr userDrawn="1"/>
        </p:nvSpPr>
        <p:spPr>
          <a:xfrm>
            <a:off x="682625" y="3890683"/>
            <a:ext cx="4261392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AEAAD1C-82EB-FF70-C683-24399EDD98D4}"/>
              </a:ext>
            </a:extLst>
          </p:cNvPr>
          <p:cNvSpPr/>
          <p:nvPr userDrawn="1"/>
        </p:nvSpPr>
        <p:spPr>
          <a:xfrm>
            <a:off x="5049990" y="3890683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EB7DFAB-BA36-2C4F-33E0-A755893DCF55}"/>
              </a:ext>
            </a:extLst>
          </p:cNvPr>
          <p:cNvSpPr/>
          <p:nvPr userDrawn="1"/>
        </p:nvSpPr>
        <p:spPr>
          <a:xfrm>
            <a:off x="7233673" y="3890683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163AEC2-9DFB-5672-EDDA-7B1CF3F3F9D2}"/>
              </a:ext>
            </a:extLst>
          </p:cNvPr>
          <p:cNvSpPr/>
          <p:nvPr userDrawn="1"/>
        </p:nvSpPr>
        <p:spPr>
          <a:xfrm>
            <a:off x="9417354" y="3890683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1" name="Titel 5">
            <a:extLst>
              <a:ext uri="{FF2B5EF4-FFF2-40B4-BE49-F238E27FC236}">
                <a16:creationId xmlns:a16="http://schemas.microsoft.com/office/drawing/2014/main" id="{D765CD90-AA0C-689F-1738-1ECAD1530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6"/>
            <a:ext cx="5849460" cy="365126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96A09548-1155-D2D6-0447-36EB79D6D2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2627" y="1149354"/>
            <a:ext cx="5849460" cy="31637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Subheadline</a:t>
            </a:r>
          </a:p>
        </p:txBody>
      </p:sp>
      <p:sp>
        <p:nvSpPr>
          <p:cNvPr id="7" name="Bildplatzhalter 9">
            <a:extLst>
              <a:ext uri="{FF2B5EF4-FFF2-40B4-BE49-F238E27FC236}">
                <a16:creationId xmlns:a16="http://schemas.microsoft.com/office/drawing/2014/main" id="{120E1E3A-5E03-06B3-3200-A2DB11B9004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33652" y="1757082"/>
            <a:ext cx="2086041" cy="2133602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7" name="Bildplatzhalter 9">
            <a:extLst>
              <a:ext uri="{FF2B5EF4-FFF2-40B4-BE49-F238E27FC236}">
                <a16:creationId xmlns:a16="http://schemas.microsoft.com/office/drawing/2014/main" id="{CD3309C7-924A-D4FD-8D2B-57A120F4255C}"/>
              </a:ext>
            </a:extLst>
          </p:cNvPr>
          <p:cNvSpPr>
            <a:spLocks noGrp="1"/>
          </p:cNvSpPr>
          <p:nvPr userDrawn="1">
            <p:ph type="pic" sz="quarter" idx="15"/>
          </p:nvPr>
        </p:nvSpPr>
        <p:spPr>
          <a:xfrm>
            <a:off x="5041677" y="1757082"/>
            <a:ext cx="2094345" cy="2133602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8" name="Bildplatzhalter 9">
            <a:extLst>
              <a:ext uri="{FF2B5EF4-FFF2-40B4-BE49-F238E27FC236}">
                <a16:creationId xmlns:a16="http://schemas.microsoft.com/office/drawing/2014/main" id="{03881AB8-4590-8247-77AB-975AEA8D73D0}"/>
              </a:ext>
            </a:extLst>
          </p:cNvPr>
          <p:cNvSpPr>
            <a:spLocks noGrp="1"/>
          </p:cNvSpPr>
          <p:nvPr userDrawn="1">
            <p:ph type="pic" sz="quarter" idx="16"/>
          </p:nvPr>
        </p:nvSpPr>
        <p:spPr>
          <a:xfrm>
            <a:off x="690951" y="1757082"/>
            <a:ext cx="4261392" cy="2133602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F439EC22-C56F-039E-3C9C-29C2DC64DE7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82625" y="4027957"/>
            <a:ext cx="2086043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6" name="Textplatzhalter 20">
            <a:extLst>
              <a:ext uri="{FF2B5EF4-FFF2-40B4-BE49-F238E27FC236}">
                <a16:creationId xmlns:a16="http://schemas.microsoft.com/office/drawing/2014/main" id="{B66CCFE8-4C5B-7C5B-F485-66877BBD460C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5049977" y="4027957"/>
            <a:ext cx="2086043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7" name="Textplatzhalter 20">
            <a:extLst>
              <a:ext uri="{FF2B5EF4-FFF2-40B4-BE49-F238E27FC236}">
                <a16:creationId xmlns:a16="http://schemas.microsoft.com/office/drawing/2014/main" id="{A81CCDEF-B311-27E3-321F-C2FC244A2365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7233654" y="4027957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4B489F00-8B2D-494C-2015-F8314B0E152A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682628" y="4323136"/>
            <a:ext cx="2086041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1" name="Textplatzhalter 28">
            <a:extLst>
              <a:ext uri="{FF2B5EF4-FFF2-40B4-BE49-F238E27FC236}">
                <a16:creationId xmlns:a16="http://schemas.microsoft.com/office/drawing/2014/main" id="{32B4C1AF-5A82-479B-382D-B42E3E257C0D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5049979" y="4323136"/>
            <a:ext cx="2086040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2" name="Textplatzhalter 28">
            <a:extLst>
              <a:ext uri="{FF2B5EF4-FFF2-40B4-BE49-F238E27FC236}">
                <a16:creationId xmlns:a16="http://schemas.microsoft.com/office/drawing/2014/main" id="{301E4DF2-72CD-81B9-987D-8BC344360830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233649" y="4323136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6" name="Textplatzhalter 20">
            <a:extLst>
              <a:ext uri="{FF2B5EF4-FFF2-40B4-BE49-F238E27FC236}">
                <a16:creationId xmlns:a16="http://schemas.microsoft.com/office/drawing/2014/main" id="{FF13C4AE-C575-64A5-ED53-7368BCB6D7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7351" y="4027957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8" name="Textplatzhalter 28">
            <a:extLst>
              <a:ext uri="{FF2B5EF4-FFF2-40B4-BE49-F238E27FC236}">
                <a16:creationId xmlns:a16="http://schemas.microsoft.com/office/drawing/2014/main" id="{E7623661-5E7F-7D8C-D18E-B8BCBFCA66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417345" y="4323136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9" name="Bildplatzhalter 9">
            <a:extLst>
              <a:ext uri="{FF2B5EF4-FFF2-40B4-BE49-F238E27FC236}">
                <a16:creationId xmlns:a16="http://schemas.microsoft.com/office/drawing/2014/main" id="{49D15A93-D18E-B312-8431-D0FEEA06C7AF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417350" y="1757082"/>
            <a:ext cx="2086041" cy="2133602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5812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RCG | 4 Cor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E6C58336-BC59-3800-4D8C-DD679DADAC6A}"/>
              </a:ext>
            </a:extLst>
          </p:cNvPr>
          <p:cNvSpPr/>
          <p:nvPr userDrawn="1"/>
        </p:nvSpPr>
        <p:spPr>
          <a:xfrm>
            <a:off x="682625" y="3890683"/>
            <a:ext cx="4261392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AEAAD1C-82EB-FF70-C683-24399EDD98D4}"/>
              </a:ext>
            </a:extLst>
          </p:cNvPr>
          <p:cNvSpPr/>
          <p:nvPr userDrawn="1"/>
        </p:nvSpPr>
        <p:spPr>
          <a:xfrm>
            <a:off x="5049990" y="3890683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EB7DFAB-BA36-2C4F-33E0-A755893DCF55}"/>
              </a:ext>
            </a:extLst>
          </p:cNvPr>
          <p:cNvSpPr/>
          <p:nvPr userDrawn="1"/>
        </p:nvSpPr>
        <p:spPr>
          <a:xfrm>
            <a:off x="7233672" y="3890683"/>
            <a:ext cx="4267379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1" name="Titel 5">
            <a:extLst>
              <a:ext uri="{FF2B5EF4-FFF2-40B4-BE49-F238E27FC236}">
                <a16:creationId xmlns:a16="http://schemas.microsoft.com/office/drawing/2014/main" id="{D765CD90-AA0C-689F-1738-1ECAD1530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6"/>
            <a:ext cx="5849460" cy="365126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96A09548-1155-D2D6-0447-36EB79D6D2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2627" y="1149354"/>
            <a:ext cx="5849460" cy="31637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Subheadline</a:t>
            </a:r>
          </a:p>
        </p:txBody>
      </p:sp>
      <p:sp>
        <p:nvSpPr>
          <p:cNvPr id="7" name="Bildplatzhalter 9">
            <a:extLst>
              <a:ext uri="{FF2B5EF4-FFF2-40B4-BE49-F238E27FC236}">
                <a16:creationId xmlns:a16="http://schemas.microsoft.com/office/drawing/2014/main" id="{120E1E3A-5E03-06B3-3200-A2DB11B9004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33649" y="1757082"/>
            <a:ext cx="4267400" cy="2133602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7" name="Bildplatzhalter 9">
            <a:extLst>
              <a:ext uri="{FF2B5EF4-FFF2-40B4-BE49-F238E27FC236}">
                <a16:creationId xmlns:a16="http://schemas.microsoft.com/office/drawing/2014/main" id="{CD3309C7-924A-D4FD-8D2B-57A120F4255C}"/>
              </a:ext>
            </a:extLst>
          </p:cNvPr>
          <p:cNvSpPr>
            <a:spLocks noGrp="1"/>
          </p:cNvSpPr>
          <p:nvPr userDrawn="1">
            <p:ph type="pic" sz="quarter" idx="15"/>
          </p:nvPr>
        </p:nvSpPr>
        <p:spPr>
          <a:xfrm>
            <a:off x="5041677" y="1757082"/>
            <a:ext cx="2094345" cy="2133602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18" name="Bildplatzhalter 9">
            <a:extLst>
              <a:ext uri="{FF2B5EF4-FFF2-40B4-BE49-F238E27FC236}">
                <a16:creationId xmlns:a16="http://schemas.microsoft.com/office/drawing/2014/main" id="{03881AB8-4590-8247-77AB-975AEA8D73D0}"/>
              </a:ext>
            </a:extLst>
          </p:cNvPr>
          <p:cNvSpPr>
            <a:spLocks noGrp="1"/>
          </p:cNvSpPr>
          <p:nvPr userDrawn="1">
            <p:ph type="pic" sz="quarter" idx="16"/>
          </p:nvPr>
        </p:nvSpPr>
        <p:spPr>
          <a:xfrm>
            <a:off x="690951" y="1757082"/>
            <a:ext cx="4261392" cy="2133602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F439EC22-C56F-039E-3C9C-29C2DC64DE7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82625" y="4027957"/>
            <a:ext cx="2086043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6" name="Textplatzhalter 20">
            <a:extLst>
              <a:ext uri="{FF2B5EF4-FFF2-40B4-BE49-F238E27FC236}">
                <a16:creationId xmlns:a16="http://schemas.microsoft.com/office/drawing/2014/main" id="{B66CCFE8-4C5B-7C5B-F485-66877BBD460C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5049977" y="4027957"/>
            <a:ext cx="2086043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7" name="Textplatzhalter 20">
            <a:extLst>
              <a:ext uri="{FF2B5EF4-FFF2-40B4-BE49-F238E27FC236}">
                <a16:creationId xmlns:a16="http://schemas.microsoft.com/office/drawing/2014/main" id="{A81CCDEF-B311-27E3-321F-C2FC244A2365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7233654" y="4027957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4B489F00-8B2D-494C-2015-F8314B0E152A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682628" y="4323136"/>
            <a:ext cx="2086041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1" name="Textplatzhalter 28">
            <a:extLst>
              <a:ext uri="{FF2B5EF4-FFF2-40B4-BE49-F238E27FC236}">
                <a16:creationId xmlns:a16="http://schemas.microsoft.com/office/drawing/2014/main" id="{32B4C1AF-5A82-479B-382D-B42E3E257C0D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5049979" y="4323136"/>
            <a:ext cx="2086040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2" name="Textplatzhalter 28">
            <a:extLst>
              <a:ext uri="{FF2B5EF4-FFF2-40B4-BE49-F238E27FC236}">
                <a16:creationId xmlns:a16="http://schemas.microsoft.com/office/drawing/2014/main" id="{301E4DF2-72CD-81B9-987D-8BC344360830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233649" y="4323136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77489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RCG | 4 Cor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E6C58336-BC59-3800-4D8C-DD679DADAC6A}"/>
              </a:ext>
            </a:extLst>
          </p:cNvPr>
          <p:cNvSpPr/>
          <p:nvPr userDrawn="1"/>
        </p:nvSpPr>
        <p:spPr>
          <a:xfrm>
            <a:off x="682625" y="1757086"/>
            <a:ext cx="4261392" cy="4417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1" name="Titel 5">
            <a:extLst>
              <a:ext uri="{FF2B5EF4-FFF2-40B4-BE49-F238E27FC236}">
                <a16:creationId xmlns:a16="http://schemas.microsoft.com/office/drawing/2014/main" id="{D765CD90-AA0C-689F-1738-1ECAD1530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6"/>
            <a:ext cx="5849460" cy="365126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96A09548-1155-D2D6-0447-36EB79D6D2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2627" y="1149354"/>
            <a:ext cx="5849460" cy="31637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Subheadline</a:t>
            </a:r>
          </a:p>
        </p:txBody>
      </p:sp>
      <p:sp>
        <p:nvSpPr>
          <p:cNvPr id="17" name="Bildplatzhalter 9">
            <a:extLst>
              <a:ext uri="{FF2B5EF4-FFF2-40B4-BE49-F238E27FC236}">
                <a16:creationId xmlns:a16="http://schemas.microsoft.com/office/drawing/2014/main" id="{CD3309C7-924A-D4FD-8D2B-57A120F4255C}"/>
              </a:ext>
            </a:extLst>
          </p:cNvPr>
          <p:cNvSpPr>
            <a:spLocks noGrp="1"/>
          </p:cNvSpPr>
          <p:nvPr userDrawn="1">
            <p:ph type="pic" sz="quarter" idx="15"/>
          </p:nvPr>
        </p:nvSpPr>
        <p:spPr>
          <a:xfrm>
            <a:off x="5041677" y="1757085"/>
            <a:ext cx="2206311" cy="2172417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F439EC22-C56F-039E-3C9C-29C2DC64DE7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82624" y="1757084"/>
            <a:ext cx="4261392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4B489F00-8B2D-494C-2015-F8314B0E152A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682625" y="2052265"/>
            <a:ext cx="4261392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" name="Bildplatzhalter 9">
            <a:extLst>
              <a:ext uri="{FF2B5EF4-FFF2-40B4-BE49-F238E27FC236}">
                <a16:creationId xmlns:a16="http://schemas.microsoft.com/office/drawing/2014/main" id="{81FBE44C-CD7A-B1FF-51A7-E4C9483E8E8A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649614" y="1757081"/>
            <a:ext cx="1859764" cy="4417916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3503D40-2D08-BE19-3774-3A6BB3C64279}"/>
              </a:ext>
            </a:extLst>
          </p:cNvPr>
          <p:cNvSpPr/>
          <p:nvPr userDrawn="1"/>
        </p:nvSpPr>
        <p:spPr>
          <a:xfrm>
            <a:off x="5041677" y="4002585"/>
            <a:ext cx="2206311" cy="21724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8" name="Bildplatzhalter 9">
            <a:extLst>
              <a:ext uri="{FF2B5EF4-FFF2-40B4-BE49-F238E27FC236}">
                <a16:creationId xmlns:a16="http://schemas.microsoft.com/office/drawing/2014/main" id="{7FBCD829-3E22-02F6-AD9F-E18B8D72A47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7345645" y="4002584"/>
            <a:ext cx="2206311" cy="2172417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250292C-EA8B-AA87-A3F7-D1AE4CB42A8D}"/>
              </a:ext>
            </a:extLst>
          </p:cNvPr>
          <p:cNvSpPr/>
          <p:nvPr userDrawn="1"/>
        </p:nvSpPr>
        <p:spPr>
          <a:xfrm>
            <a:off x="7345645" y="1757084"/>
            <a:ext cx="2206311" cy="21724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0" name="Textplatzhalter 20">
            <a:extLst>
              <a:ext uri="{FF2B5EF4-FFF2-40B4-BE49-F238E27FC236}">
                <a16:creationId xmlns:a16="http://schemas.microsoft.com/office/drawing/2014/main" id="{98526EE4-B2D6-9FAF-8A2C-43A20B68D75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345644" y="1757084"/>
            <a:ext cx="2206309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13" name="Textplatzhalter 28">
            <a:extLst>
              <a:ext uri="{FF2B5EF4-FFF2-40B4-BE49-F238E27FC236}">
                <a16:creationId xmlns:a16="http://schemas.microsoft.com/office/drawing/2014/main" id="{08B8DF82-A888-EA61-539C-4C91E053C7A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345644" y="2052265"/>
            <a:ext cx="2206309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16" name="Textplatzhalter 20">
            <a:extLst>
              <a:ext uri="{FF2B5EF4-FFF2-40B4-BE49-F238E27FC236}">
                <a16:creationId xmlns:a16="http://schemas.microsoft.com/office/drawing/2014/main" id="{7F493E0F-E092-6281-92CE-9BCD5EB5E94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41676" y="4002584"/>
            <a:ext cx="2206309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19" name="Textplatzhalter 28">
            <a:extLst>
              <a:ext uri="{FF2B5EF4-FFF2-40B4-BE49-F238E27FC236}">
                <a16:creationId xmlns:a16="http://schemas.microsoft.com/office/drawing/2014/main" id="{53643F55-8686-87AF-507E-DCA925F47D7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041676" y="4297763"/>
            <a:ext cx="2206309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1622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RCG | Content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1FAC10D-B214-E880-DB35-903BB5FD40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68" b="255"/>
          <a:stretch/>
        </p:blipFill>
        <p:spPr>
          <a:xfrm>
            <a:off x="519209" y="515335"/>
            <a:ext cx="11148919" cy="583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10182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RCG | 4 Cor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E6C58336-BC59-3800-4D8C-DD679DADAC6A}"/>
              </a:ext>
            </a:extLst>
          </p:cNvPr>
          <p:cNvSpPr/>
          <p:nvPr userDrawn="1"/>
        </p:nvSpPr>
        <p:spPr>
          <a:xfrm>
            <a:off x="682625" y="1508822"/>
            <a:ext cx="4261392" cy="46661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AEAAD1C-82EB-FF70-C683-24399EDD98D4}"/>
              </a:ext>
            </a:extLst>
          </p:cNvPr>
          <p:cNvSpPr/>
          <p:nvPr userDrawn="1"/>
        </p:nvSpPr>
        <p:spPr>
          <a:xfrm>
            <a:off x="5049990" y="3890683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EB7DFAB-BA36-2C4F-33E0-A755893DCF55}"/>
              </a:ext>
            </a:extLst>
          </p:cNvPr>
          <p:cNvSpPr/>
          <p:nvPr userDrawn="1"/>
        </p:nvSpPr>
        <p:spPr>
          <a:xfrm>
            <a:off x="7233673" y="3890683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163AEC2-9DFB-5672-EDDA-7B1CF3F3F9D2}"/>
              </a:ext>
            </a:extLst>
          </p:cNvPr>
          <p:cNvSpPr/>
          <p:nvPr userDrawn="1"/>
        </p:nvSpPr>
        <p:spPr>
          <a:xfrm>
            <a:off x="9417354" y="3890683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1" name="Titel 5">
            <a:extLst>
              <a:ext uri="{FF2B5EF4-FFF2-40B4-BE49-F238E27FC236}">
                <a16:creationId xmlns:a16="http://schemas.microsoft.com/office/drawing/2014/main" id="{D765CD90-AA0C-689F-1738-1ECAD1530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6"/>
            <a:ext cx="5849460" cy="365126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96A09548-1155-D2D6-0447-36EB79D6D2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2627" y="1086874"/>
            <a:ext cx="5849460" cy="31637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Subheadline</a:t>
            </a:r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F439EC22-C56F-039E-3C9C-29C2DC64DE7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82625" y="1517839"/>
            <a:ext cx="2086043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6" name="Textplatzhalter 20">
            <a:extLst>
              <a:ext uri="{FF2B5EF4-FFF2-40B4-BE49-F238E27FC236}">
                <a16:creationId xmlns:a16="http://schemas.microsoft.com/office/drawing/2014/main" id="{B66CCFE8-4C5B-7C5B-F485-66877BBD460C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5049977" y="4027957"/>
            <a:ext cx="2086043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7" name="Textplatzhalter 20">
            <a:extLst>
              <a:ext uri="{FF2B5EF4-FFF2-40B4-BE49-F238E27FC236}">
                <a16:creationId xmlns:a16="http://schemas.microsoft.com/office/drawing/2014/main" id="{A81CCDEF-B311-27E3-321F-C2FC244A2365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7233654" y="4027957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4B489F00-8B2D-494C-2015-F8314B0E152A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682628" y="1813017"/>
            <a:ext cx="2086041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1" name="Textplatzhalter 28">
            <a:extLst>
              <a:ext uri="{FF2B5EF4-FFF2-40B4-BE49-F238E27FC236}">
                <a16:creationId xmlns:a16="http://schemas.microsoft.com/office/drawing/2014/main" id="{32B4C1AF-5A82-479B-382D-B42E3E257C0D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5049979" y="4323136"/>
            <a:ext cx="2086040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2" name="Textplatzhalter 28">
            <a:extLst>
              <a:ext uri="{FF2B5EF4-FFF2-40B4-BE49-F238E27FC236}">
                <a16:creationId xmlns:a16="http://schemas.microsoft.com/office/drawing/2014/main" id="{301E4DF2-72CD-81B9-987D-8BC344360830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233649" y="4323136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6" name="Textplatzhalter 20">
            <a:extLst>
              <a:ext uri="{FF2B5EF4-FFF2-40B4-BE49-F238E27FC236}">
                <a16:creationId xmlns:a16="http://schemas.microsoft.com/office/drawing/2014/main" id="{FF13C4AE-C575-64A5-ED53-7368BCB6D7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7351" y="4027957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8" name="Textplatzhalter 28">
            <a:extLst>
              <a:ext uri="{FF2B5EF4-FFF2-40B4-BE49-F238E27FC236}">
                <a16:creationId xmlns:a16="http://schemas.microsoft.com/office/drawing/2014/main" id="{E7623661-5E7F-7D8C-D18E-B8BCBFCA66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417345" y="4323136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E74E9D7D-A23A-AB69-4741-01CE8CFB162E}"/>
              </a:ext>
            </a:extLst>
          </p:cNvPr>
          <p:cNvSpPr/>
          <p:nvPr userDrawn="1"/>
        </p:nvSpPr>
        <p:spPr>
          <a:xfrm>
            <a:off x="5049990" y="1508818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E045052C-3814-E4DE-76BC-2A63C7E49558}"/>
              </a:ext>
            </a:extLst>
          </p:cNvPr>
          <p:cNvSpPr/>
          <p:nvPr userDrawn="1"/>
        </p:nvSpPr>
        <p:spPr>
          <a:xfrm>
            <a:off x="7233673" y="1508818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485B24E5-D52B-91B4-0ED1-D7A80B7DAC3C}"/>
              </a:ext>
            </a:extLst>
          </p:cNvPr>
          <p:cNvSpPr/>
          <p:nvPr userDrawn="1"/>
        </p:nvSpPr>
        <p:spPr>
          <a:xfrm>
            <a:off x="9417354" y="1508818"/>
            <a:ext cx="2086041" cy="2284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30" name="Textplatzhalter 20">
            <a:extLst>
              <a:ext uri="{FF2B5EF4-FFF2-40B4-BE49-F238E27FC236}">
                <a16:creationId xmlns:a16="http://schemas.microsoft.com/office/drawing/2014/main" id="{B1CEB4EC-1F85-2EB4-A87B-08E300CF963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49977" y="1646092"/>
            <a:ext cx="2086043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33" name="Textplatzhalter 20">
            <a:extLst>
              <a:ext uri="{FF2B5EF4-FFF2-40B4-BE49-F238E27FC236}">
                <a16:creationId xmlns:a16="http://schemas.microsoft.com/office/drawing/2014/main" id="{D8BD8453-0DAF-245D-DF63-A66BCFC65E4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233654" y="1646092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34" name="Textplatzhalter 28">
            <a:extLst>
              <a:ext uri="{FF2B5EF4-FFF2-40B4-BE49-F238E27FC236}">
                <a16:creationId xmlns:a16="http://schemas.microsoft.com/office/drawing/2014/main" id="{6A80E707-0C88-5D56-6FEC-AC2C2A8B818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049979" y="1941271"/>
            <a:ext cx="2086040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5" name="Textplatzhalter 28">
            <a:extLst>
              <a:ext uri="{FF2B5EF4-FFF2-40B4-BE49-F238E27FC236}">
                <a16:creationId xmlns:a16="http://schemas.microsoft.com/office/drawing/2014/main" id="{89C11415-C8DC-AAC0-F3A1-C52162FAF03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233649" y="1941271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6" name="Textplatzhalter 20">
            <a:extLst>
              <a:ext uri="{FF2B5EF4-FFF2-40B4-BE49-F238E27FC236}">
                <a16:creationId xmlns:a16="http://schemas.microsoft.com/office/drawing/2014/main" id="{7ACE3F02-9497-06CF-3891-7077F50C80A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417351" y="1646092"/>
            <a:ext cx="2086044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37" name="Textplatzhalter 28">
            <a:extLst>
              <a:ext uri="{FF2B5EF4-FFF2-40B4-BE49-F238E27FC236}">
                <a16:creationId xmlns:a16="http://schemas.microsoft.com/office/drawing/2014/main" id="{4C3BCF2E-23D1-13CA-AA0E-E00D4BB17BA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417345" y="1941271"/>
            <a:ext cx="2086043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21471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RCG | 4 Cor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uppieren 41">
            <a:extLst>
              <a:ext uri="{FF2B5EF4-FFF2-40B4-BE49-F238E27FC236}">
                <a16:creationId xmlns:a16="http://schemas.microsoft.com/office/drawing/2014/main" id="{3152D503-8069-4270-50A1-66830DD4B956}"/>
              </a:ext>
            </a:extLst>
          </p:cNvPr>
          <p:cNvGrpSpPr/>
          <p:nvPr userDrawn="1"/>
        </p:nvGrpSpPr>
        <p:grpSpPr>
          <a:xfrm>
            <a:off x="688610" y="670857"/>
            <a:ext cx="10808023" cy="2693152"/>
            <a:chOff x="688608" y="670857"/>
            <a:chExt cx="10476800" cy="2693152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6518B787-60D9-7BC1-1A5D-511170EDF089}"/>
                </a:ext>
              </a:extLst>
            </p:cNvPr>
            <p:cNvSpPr/>
            <p:nvPr userDrawn="1"/>
          </p:nvSpPr>
          <p:spPr>
            <a:xfrm>
              <a:off x="688608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9E31A42-59E3-30A9-1EBB-1B6C9BDC4BD7}"/>
                </a:ext>
              </a:extLst>
            </p:cNvPr>
            <p:cNvSpPr/>
            <p:nvPr userDrawn="1"/>
          </p:nvSpPr>
          <p:spPr>
            <a:xfrm>
              <a:off x="2457630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22AF83BA-1E84-A1B6-1D68-1E49A2CB012D}"/>
                </a:ext>
              </a:extLst>
            </p:cNvPr>
            <p:cNvSpPr/>
            <p:nvPr userDrawn="1"/>
          </p:nvSpPr>
          <p:spPr>
            <a:xfrm>
              <a:off x="4226652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  <p:sp>
          <p:nvSpPr>
            <p:cNvPr id="38" name="Rechteck 37">
              <a:extLst>
                <a:ext uri="{FF2B5EF4-FFF2-40B4-BE49-F238E27FC236}">
                  <a16:creationId xmlns:a16="http://schemas.microsoft.com/office/drawing/2014/main" id="{6F6DDAA0-9CD6-BFCA-426A-674A7EEEDD63}"/>
                </a:ext>
              </a:extLst>
            </p:cNvPr>
            <p:cNvSpPr/>
            <p:nvPr userDrawn="1"/>
          </p:nvSpPr>
          <p:spPr>
            <a:xfrm>
              <a:off x="5995674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  <p:sp>
          <p:nvSpPr>
            <p:cNvPr id="39" name="Rechteck 38">
              <a:extLst>
                <a:ext uri="{FF2B5EF4-FFF2-40B4-BE49-F238E27FC236}">
                  <a16:creationId xmlns:a16="http://schemas.microsoft.com/office/drawing/2014/main" id="{9C39C9EB-2B8E-F539-CDAC-1F149A6583E6}"/>
                </a:ext>
              </a:extLst>
            </p:cNvPr>
            <p:cNvSpPr/>
            <p:nvPr userDrawn="1"/>
          </p:nvSpPr>
          <p:spPr>
            <a:xfrm>
              <a:off x="7764696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  <p:sp>
          <p:nvSpPr>
            <p:cNvPr id="41" name="Rechteck 40">
              <a:extLst>
                <a:ext uri="{FF2B5EF4-FFF2-40B4-BE49-F238E27FC236}">
                  <a16:creationId xmlns:a16="http://schemas.microsoft.com/office/drawing/2014/main" id="{7B099733-20F6-FEB9-3C43-2BC47D15D404}"/>
                </a:ext>
              </a:extLst>
            </p:cNvPr>
            <p:cNvSpPr/>
            <p:nvPr userDrawn="1"/>
          </p:nvSpPr>
          <p:spPr>
            <a:xfrm>
              <a:off x="9533718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</p:grpSp>
      <p:grpSp>
        <p:nvGrpSpPr>
          <p:cNvPr id="43" name="Gruppieren 42">
            <a:extLst>
              <a:ext uri="{FF2B5EF4-FFF2-40B4-BE49-F238E27FC236}">
                <a16:creationId xmlns:a16="http://schemas.microsoft.com/office/drawing/2014/main" id="{D4CA5485-A80F-1BB8-8A5F-6B2586287480}"/>
              </a:ext>
            </a:extLst>
          </p:cNvPr>
          <p:cNvGrpSpPr/>
          <p:nvPr userDrawn="1"/>
        </p:nvGrpSpPr>
        <p:grpSpPr>
          <a:xfrm>
            <a:off x="688610" y="3493992"/>
            <a:ext cx="10808023" cy="2693152"/>
            <a:chOff x="688608" y="670857"/>
            <a:chExt cx="10476800" cy="2693152"/>
          </a:xfrm>
        </p:grpSpPr>
        <p:sp>
          <p:nvSpPr>
            <p:cNvPr id="44" name="Rechteck 43">
              <a:extLst>
                <a:ext uri="{FF2B5EF4-FFF2-40B4-BE49-F238E27FC236}">
                  <a16:creationId xmlns:a16="http://schemas.microsoft.com/office/drawing/2014/main" id="{D5D455B5-2C98-2135-82E6-5CA1748B441B}"/>
                </a:ext>
              </a:extLst>
            </p:cNvPr>
            <p:cNvSpPr/>
            <p:nvPr userDrawn="1"/>
          </p:nvSpPr>
          <p:spPr>
            <a:xfrm>
              <a:off x="688608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  <p:sp>
          <p:nvSpPr>
            <p:cNvPr id="45" name="Rechteck 44">
              <a:extLst>
                <a:ext uri="{FF2B5EF4-FFF2-40B4-BE49-F238E27FC236}">
                  <a16:creationId xmlns:a16="http://schemas.microsoft.com/office/drawing/2014/main" id="{4DF062E4-F57E-F3F6-5358-9D1A55A30625}"/>
                </a:ext>
              </a:extLst>
            </p:cNvPr>
            <p:cNvSpPr/>
            <p:nvPr userDrawn="1"/>
          </p:nvSpPr>
          <p:spPr>
            <a:xfrm>
              <a:off x="2457630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  <p:sp>
          <p:nvSpPr>
            <p:cNvPr id="46" name="Rechteck 45">
              <a:extLst>
                <a:ext uri="{FF2B5EF4-FFF2-40B4-BE49-F238E27FC236}">
                  <a16:creationId xmlns:a16="http://schemas.microsoft.com/office/drawing/2014/main" id="{2C7818F5-A4A5-3AE7-9BA3-D73C72EEBFEA}"/>
                </a:ext>
              </a:extLst>
            </p:cNvPr>
            <p:cNvSpPr/>
            <p:nvPr userDrawn="1"/>
          </p:nvSpPr>
          <p:spPr>
            <a:xfrm>
              <a:off x="4226652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  <p:sp>
          <p:nvSpPr>
            <p:cNvPr id="47" name="Rechteck 46">
              <a:extLst>
                <a:ext uri="{FF2B5EF4-FFF2-40B4-BE49-F238E27FC236}">
                  <a16:creationId xmlns:a16="http://schemas.microsoft.com/office/drawing/2014/main" id="{44BE426C-13E0-9998-B5FD-80C42517A1D0}"/>
                </a:ext>
              </a:extLst>
            </p:cNvPr>
            <p:cNvSpPr/>
            <p:nvPr userDrawn="1"/>
          </p:nvSpPr>
          <p:spPr>
            <a:xfrm>
              <a:off x="5995674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  <p:sp>
          <p:nvSpPr>
            <p:cNvPr id="48" name="Rechteck 47">
              <a:extLst>
                <a:ext uri="{FF2B5EF4-FFF2-40B4-BE49-F238E27FC236}">
                  <a16:creationId xmlns:a16="http://schemas.microsoft.com/office/drawing/2014/main" id="{F44BFCE0-6226-BFF5-F5A8-2BD7205626D1}"/>
                </a:ext>
              </a:extLst>
            </p:cNvPr>
            <p:cNvSpPr/>
            <p:nvPr userDrawn="1"/>
          </p:nvSpPr>
          <p:spPr>
            <a:xfrm>
              <a:off x="7764696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F2BBDFF6-4A89-CA25-9BF9-BBA023CDAFDF}"/>
                </a:ext>
              </a:extLst>
            </p:cNvPr>
            <p:cNvSpPr/>
            <p:nvPr userDrawn="1"/>
          </p:nvSpPr>
          <p:spPr>
            <a:xfrm>
              <a:off x="9533718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</p:grpSp>
      <p:sp>
        <p:nvSpPr>
          <p:cNvPr id="36" name="Textplatzhalter 20">
            <a:extLst>
              <a:ext uri="{FF2B5EF4-FFF2-40B4-BE49-F238E27FC236}">
                <a16:creationId xmlns:a16="http://schemas.microsoft.com/office/drawing/2014/main" id="{7ACE3F02-9497-06CF-3891-7077F50C80A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88610" y="2648913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58" name="Textplatzhalter 20">
            <a:extLst>
              <a:ext uri="{FF2B5EF4-FFF2-40B4-BE49-F238E27FC236}">
                <a16:creationId xmlns:a16="http://schemas.microsoft.com/office/drawing/2014/main" id="{34C5D6B1-CF5A-2AA5-5E3C-2AB7EDDEFD2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513557" y="2648913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59" name="Textplatzhalter 20">
            <a:extLst>
              <a:ext uri="{FF2B5EF4-FFF2-40B4-BE49-F238E27FC236}">
                <a16:creationId xmlns:a16="http://schemas.microsoft.com/office/drawing/2014/main" id="{42DC3BF0-9D1A-1039-B5BD-B9BB0EAC7AA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34326" y="2648913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60" name="Textplatzhalter 20">
            <a:extLst>
              <a:ext uri="{FF2B5EF4-FFF2-40B4-BE49-F238E27FC236}">
                <a16:creationId xmlns:a16="http://schemas.microsoft.com/office/drawing/2014/main" id="{7F777D05-4E2A-51A8-B156-C5156BE22C3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63458" y="2648913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61" name="Textplatzhalter 20">
            <a:extLst>
              <a:ext uri="{FF2B5EF4-FFF2-40B4-BE49-F238E27FC236}">
                <a16:creationId xmlns:a16="http://schemas.microsoft.com/office/drawing/2014/main" id="{91AFDA55-7D7A-231E-4C4B-659BD87B071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988405" y="2648913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62" name="Textplatzhalter 20">
            <a:extLst>
              <a:ext uri="{FF2B5EF4-FFF2-40B4-BE49-F238E27FC236}">
                <a16:creationId xmlns:a16="http://schemas.microsoft.com/office/drawing/2014/main" id="{7EE0DF38-04EC-CFBC-A9DE-09749A3F41C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820115" y="2648913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63" name="Textplatzhalter 20">
            <a:extLst>
              <a:ext uri="{FF2B5EF4-FFF2-40B4-BE49-F238E27FC236}">
                <a16:creationId xmlns:a16="http://schemas.microsoft.com/office/drawing/2014/main" id="{1939E886-1217-93EE-4295-FBBF014DD98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88610" y="5469242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64" name="Textplatzhalter 20">
            <a:extLst>
              <a:ext uri="{FF2B5EF4-FFF2-40B4-BE49-F238E27FC236}">
                <a16:creationId xmlns:a16="http://schemas.microsoft.com/office/drawing/2014/main" id="{D9CCBC17-A575-0055-C944-C1FD5533CC4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513557" y="5469242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65" name="Textplatzhalter 20">
            <a:extLst>
              <a:ext uri="{FF2B5EF4-FFF2-40B4-BE49-F238E27FC236}">
                <a16:creationId xmlns:a16="http://schemas.microsoft.com/office/drawing/2014/main" id="{80A78603-938D-AF08-C74E-C181639C759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334326" y="5469242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66" name="Textplatzhalter 20">
            <a:extLst>
              <a:ext uri="{FF2B5EF4-FFF2-40B4-BE49-F238E27FC236}">
                <a16:creationId xmlns:a16="http://schemas.microsoft.com/office/drawing/2014/main" id="{0AEF4010-0CDD-BDF4-EA0D-B730714E5E2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163458" y="5469242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67" name="Textplatzhalter 20">
            <a:extLst>
              <a:ext uri="{FF2B5EF4-FFF2-40B4-BE49-F238E27FC236}">
                <a16:creationId xmlns:a16="http://schemas.microsoft.com/office/drawing/2014/main" id="{EBB114FC-3DCE-5B67-6104-8AEF0E7E1F5E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988405" y="5469242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68" name="Textplatzhalter 20">
            <a:extLst>
              <a:ext uri="{FF2B5EF4-FFF2-40B4-BE49-F238E27FC236}">
                <a16:creationId xmlns:a16="http://schemas.microsoft.com/office/drawing/2014/main" id="{8742600F-A269-01B3-5DBA-A2692CBB30E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820115" y="5469242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C96130F-318D-4E99-5F21-20F6535B33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12539" y="929043"/>
            <a:ext cx="97636" cy="197442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6994DF08-A778-0430-661C-F2591771DE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36687" y="929043"/>
            <a:ext cx="97636" cy="197442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BA5ED046-66BF-284E-585F-8A9C6EBAC4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65818" y="929043"/>
            <a:ext cx="97636" cy="197442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526A29C-6ADA-B2D7-C80E-33307E13F9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387" y="929043"/>
            <a:ext cx="97636" cy="197442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25AC3C8C-1741-C980-3B99-D2962C03F2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7594" y="929043"/>
            <a:ext cx="97636" cy="197442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6375B792-39D7-F334-DCBF-2D54217E9F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15715" y="929043"/>
            <a:ext cx="97636" cy="1974428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750A6FE3-0D60-1926-F882-9D9ECE7D69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12539" y="3719441"/>
            <a:ext cx="97636" cy="197442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D8615EB-01BD-6235-7150-5836A30ADCA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36687" y="3719441"/>
            <a:ext cx="97636" cy="1974428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3236713-2D80-3C55-345A-638BCB2F3A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65818" y="3719441"/>
            <a:ext cx="97636" cy="197442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78875DC1-3BE9-F378-F709-7477037036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387" y="3719441"/>
            <a:ext cx="97636" cy="1974428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3CF481EF-EB86-576C-688B-AA76B64A12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7594" y="3719441"/>
            <a:ext cx="97636" cy="1974428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89AB50CF-83D5-80A7-8D44-0A5442BFFC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15715" y="3719441"/>
            <a:ext cx="97636" cy="1974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5863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RCG | 4 Cor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uppieren 41">
            <a:extLst>
              <a:ext uri="{FF2B5EF4-FFF2-40B4-BE49-F238E27FC236}">
                <a16:creationId xmlns:a16="http://schemas.microsoft.com/office/drawing/2014/main" id="{3152D503-8069-4270-50A1-66830DD4B956}"/>
              </a:ext>
            </a:extLst>
          </p:cNvPr>
          <p:cNvGrpSpPr/>
          <p:nvPr userDrawn="1"/>
        </p:nvGrpSpPr>
        <p:grpSpPr>
          <a:xfrm>
            <a:off x="688610" y="670857"/>
            <a:ext cx="10808023" cy="2693152"/>
            <a:chOff x="688608" y="670857"/>
            <a:chExt cx="10476800" cy="2693152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6518B787-60D9-7BC1-1A5D-511170EDF089}"/>
                </a:ext>
              </a:extLst>
            </p:cNvPr>
            <p:cNvSpPr/>
            <p:nvPr userDrawn="1"/>
          </p:nvSpPr>
          <p:spPr>
            <a:xfrm>
              <a:off x="688608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9E31A42-59E3-30A9-1EBB-1B6C9BDC4BD7}"/>
                </a:ext>
              </a:extLst>
            </p:cNvPr>
            <p:cNvSpPr/>
            <p:nvPr userDrawn="1"/>
          </p:nvSpPr>
          <p:spPr>
            <a:xfrm>
              <a:off x="2457630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22AF83BA-1E84-A1B6-1D68-1E49A2CB012D}"/>
                </a:ext>
              </a:extLst>
            </p:cNvPr>
            <p:cNvSpPr/>
            <p:nvPr userDrawn="1"/>
          </p:nvSpPr>
          <p:spPr>
            <a:xfrm>
              <a:off x="4226652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  <p:sp>
          <p:nvSpPr>
            <p:cNvPr id="38" name="Rechteck 37">
              <a:extLst>
                <a:ext uri="{FF2B5EF4-FFF2-40B4-BE49-F238E27FC236}">
                  <a16:creationId xmlns:a16="http://schemas.microsoft.com/office/drawing/2014/main" id="{6F6DDAA0-9CD6-BFCA-426A-674A7EEEDD63}"/>
                </a:ext>
              </a:extLst>
            </p:cNvPr>
            <p:cNvSpPr/>
            <p:nvPr userDrawn="1"/>
          </p:nvSpPr>
          <p:spPr>
            <a:xfrm>
              <a:off x="5995674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  <p:sp>
          <p:nvSpPr>
            <p:cNvPr id="39" name="Rechteck 38">
              <a:extLst>
                <a:ext uri="{FF2B5EF4-FFF2-40B4-BE49-F238E27FC236}">
                  <a16:creationId xmlns:a16="http://schemas.microsoft.com/office/drawing/2014/main" id="{9C39C9EB-2B8E-F539-CDAC-1F149A6583E6}"/>
                </a:ext>
              </a:extLst>
            </p:cNvPr>
            <p:cNvSpPr/>
            <p:nvPr userDrawn="1"/>
          </p:nvSpPr>
          <p:spPr>
            <a:xfrm>
              <a:off x="7764696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  <p:sp>
          <p:nvSpPr>
            <p:cNvPr id="41" name="Rechteck 40">
              <a:extLst>
                <a:ext uri="{FF2B5EF4-FFF2-40B4-BE49-F238E27FC236}">
                  <a16:creationId xmlns:a16="http://schemas.microsoft.com/office/drawing/2014/main" id="{7B099733-20F6-FEB9-3C43-2BC47D15D404}"/>
                </a:ext>
              </a:extLst>
            </p:cNvPr>
            <p:cNvSpPr/>
            <p:nvPr userDrawn="1"/>
          </p:nvSpPr>
          <p:spPr>
            <a:xfrm>
              <a:off x="9533718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</p:grpSp>
      <p:grpSp>
        <p:nvGrpSpPr>
          <p:cNvPr id="43" name="Gruppieren 42">
            <a:extLst>
              <a:ext uri="{FF2B5EF4-FFF2-40B4-BE49-F238E27FC236}">
                <a16:creationId xmlns:a16="http://schemas.microsoft.com/office/drawing/2014/main" id="{D4CA5485-A80F-1BB8-8A5F-6B2586287480}"/>
              </a:ext>
            </a:extLst>
          </p:cNvPr>
          <p:cNvGrpSpPr/>
          <p:nvPr userDrawn="1"/>
        </p:nvGrpSpPr>
        <p:grpSpPr>
          <a:xfrm>
            <a:off x="688610" y="3493992"/>
            <a:ext cx="10808023" cy="2693152"/>
            <a:chOff x="688608" y="670857"/>
            <a:chExt cx="10476800" cy="2693152"/>
          </a:xfrm>
        </p:grpSpPr>
        <p:sp>
          <p:nvSpPr>
            <p:cNvPr id="44" name="Rechteck 43">
              <a:extLst>
                <a:ext uri="{FF2B5EF4-FFF2-40B4-BE49-F238E27FC236}">
                  <a16:creationId xmlns:a16="http://schemas.microsoft.com/office/drawing/2014/main" id="{D5D455B5-2C98-2135-82E6-5CA1748B441B}"/>
                </a:ext>
              </a:extLst>
            </p:cNvPr>
            <p:cNvSpPr/>
            <p:nvPr userDrawn="1"/>
          </p:nvSpPr>
          <p:spPr>
            <a:xfrm>
              <a:off x="688608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  <p:sp>
          <p:nvSpPr>
            <p:cNvPr id="45" name="Rechteck 44">
              <a:extLst>
                <a:ext uri="{FF2B5EF4-FFF2-40B4-BE49-F238E27FC236}">
                  <a16:creationId xmlns:a16="http://schemas.microsoft.com/office/drawing/2014/main" id="{4DF062E4-F57E-F3F6-5358-9D1A55A30625}"/>
                </a:ext>
              </a:extLst>
            </p:cNvPr>
            <p:cNvSpPr/>
            <p:nvPr userDrawn="1"/>
          </p:nvSpPr>
          <p:spPr>
            <a:xfrm>
              <a:off x="2457630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  <p:sp>
          <p:nvSpPr>
            <p:cNvPr id="46" name="Rechteck 45">
              <a:extLst>
                <a:ext uri="{FF2B5EF4-FFF2-40B4-BE49-F238E27FC236}">
                  <a16:creationId xmlns:a16="http://schemas.microsoft.com/office/drawing/2014/main" id="{2C7818F5-A4A5-3AE7-9BA3-D73C72EEBFEA}"/>
                </a:ext>
              </a:extLst>
            </p:cNvPr>
            <p:cNvSpPr/>
            <p:nvPr userDrawn="1"/>
          </p:nvSpPr>
          <p:spPr>
            <a:xfrm>
              <a:off x="4226652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  <p:sp>
          <p:nvSpPr>
            <p:cNvPr id="47" name="Rechteck 46">
              <a:extLst>
                <a:ext uri="{FF2B5EF4-FFF2-40B4-BE49-F238E27FC236}">
                  <a16:creationId xmlns:a16="http://schemas.microsoft.com/office/drawing/2014/main" id="{44BE426C-13E0-9998-B5FD-80C42517A1D0}"/>
                </a:ext>
              </a:extLst>
            </p:cNvPr>
            <p:cNvSpPr/>
            <p:nvPr userDrawn="1"/>
          </p:nvSpPr>
          <p:spPr>
            <a:xfrm>
              <a:off x="5995674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  <p:sp>
          <p:nvSpPr>
            <p:cNvPr id="48" name="Rechteck 47">
              <a:extLst>
                <a:ext uri="{FF2B5EF4-FFF2-40B4-BE49-F238E27FC236}">
                  <a16:creationId xmlns:a16="http://schemas.microsoft.com/office/drawing/2014/main" id="{F44BFCE0-6226-BFF5-F5A8-2BD7205626D1}"/>
                </a:ext>
              </a:extLst>
            </p:cNvPr>
            <p:cNvSpPr/>
            <p:nvPr userDrawn="1"/>
          </p:nvSpPr>
          <p:spPr>
            <a:xfrm>
              <a:off x="7764696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F2BBDFF6-4A89-CA25-9BF9-BBA023CDAFDF}"/>
                </a:ext>
              </a:extLst>
            </p:cNvPr>
            <p:cNvSpPr/>
            <p:nvPr userDrawn="1"/>
          </p:nvSpPr>
          <p:spPr>
            <a:xfrm>
              <a:off x="9533718" y="670857"/>
              <a:ext cx="1631690" cy="2693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</p:grpSp>
      <p:sp>
        <p:nvSpPr>
          <p:cNvPr id="36" name="Textplatzhalter 20">
            <a:extLst>
              <a:ext uri="{FF2B5EF4-FFF2-40B4-BE49-F238E27FC236}">
                <a16:creationId xmlns:a16="http://schemas.microsoft.com/office/drawing/2014/main" id="{7ACE3F02-9497-06CF-3891-7077F50C80A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88610" y="2648913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58" name="Textplatzhalter 20">
            <a:extLst>
              <a:ext uri="{FF2B5EF4-FFF2-40B4-BE49-F238E27FC236}">
                <a16:creationId xmlns:a16="http://schemas.microsoft.com/office/drawing/2014/main" id="{34C5D6B1-CF5A-2AA5-5E3C-2AB7EDDEFD2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513557" y="2648913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59" name="Textplatzhalter 20">
            <a:extLst>
              <a:ext uri="{FF2B5EF4-FFF2-40B4-BE49-F238E27FC236}">
                <a16:creationId xmlns:a16="http://schemas.microsoft.com/office/drawing/2014/main" id="{42DC3BF0-9D1A-1039-B5BD-B9BB0EAC7AA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34326" y="2648913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60" name="Textplatzhalter 20">
            <a:extLst>
              <a:ext uri="{FF2B5EF4-FFF2-40B4-BE49-F238E27FC236}">
                <a16:creationId xmlns:a16="http://schemas.microsoft.com/office/drawing/2014/main" id="{7F777D05-4E2A-51A8-B156-C5156BE22C3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63458" y="2648913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61" name="Textplatzhalter 20">
            <a:extLst>
              <a:ext uri="{FF2B5EF4-FFF2-40B4-BE49-F238E27FC236}">
                <a16:creationId xmlns:a16="http://schemas.microsoft.com/office/drawing/2014/main" id="{91AFDA55-7D7A-231E-4C4B-659BD87B071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988405" y="2648913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62" name="Textplatzhalter 20">
            <a:extLst>
              <a:ext uri="{FF2B5EF4-FFF2-40B4-BE49-F238E27FC236}">
                <a16:creationId xmlns:a16="http://schemas.microsoft.com/office/drawing/2014/main" id="{7EE0DF38-04EC-CFBC-A9DE-09749A3F41C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820115" y="2648913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63" name="Textplatzhalter 20">
            <a:extLst>
              <a:ext uri="{FF2B5EF4-FFF2-40B4-BE49-F238E27FC236}">
                <a16:creationId xmlns:a16="http://schemas.microsoft.com/office/drawing/2014/main" id="{1939E886-1217-93EE-4295-FBBF014DD98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88610" y="5469242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64" name="Textplatzhalter 20">
            <a:extLst>
              <a:ext uri="{FF2B5EF4-FFF2-40B4-BE49-F238E27FC236}">
                <a16:creationId xmlns:a16="http://schemas.microsoft.com/office/drawing/2014/main" id="{D9CCBC17-A575-0055-C944-C1FD5533CC4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513557" y="5469242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65" name="Textplatzhalter 20">
            <a:extLst>
              <a:ext uri="{FF2B5EF4-FFF2-40B4-BE49-F238E27FC236}">
                <a16:creationId xmlns:a16="http://schemas.microsoft.com/office/drawing/2014/main" id="{80A78603-938D-AF08-C74E-C181639C759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334326" y="5469242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66" name="Textplatzhalter 20">
            <a:extLst>
              <a:ext uri="{FF2B5EF4-FFF2-40B4-BE49-F238E27FC236}">
                <a16:creationId xmlns:a16="http://schemas.microsoft.com/office/drawing/2014/main" id="{0AEF4010-0CDD-BDF4-EA0D-B730714E5E2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163458" y="5469242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67" name="Textplatzhalter 20">
            <a:extLst>
              <a:ext uri="{FF2B5EF4-FFF2-40B4-BE49-F238E27FC236}">
                <a16:creationId xmlns:a16="http://schemas.microsoft.com/office/drawing/2014/main" id="{EBB114FC-3DCE-5B67-6104-8AEF0E7E1F5E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988405" y="5469242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68" name="Textplatzhalter 20">
            <a:extLst>
              <a:ext uri="{FF2B5EF4-FFF2-40B4-BE49-F238E27FC236}">
                <a16:creationId xmlns:a16="http://schemas.microsoft.com/office/drawing/2014/main" id="{8742600F-A269-01B3-5DBA-A2692CBB30E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820115" y="5469242"/>
            <a:ext cx="1683279" cy="449263"/>
          </a:xfrm>
          <a:prstGeom prst="rect">
            <a:avLst/>
          </a:prstGeom>
        </p:spPr>
        <p:txBody>
          <a:bodyPr anchor="ctr"/>
          <a:lstStyle>
            <a:lvl1pPr algn="ctr"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5067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RCG | 4 Cor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hteck 21">
            <a:extLst>
              <a:ext uri="{FF2B5EF4-FFF2-40B4-BE49-F238E27FC236}">
                <a16:creationId xmlns:a16="http://schemas.microsoft.com/office/drawing/2014/main" id="{1661831F-A3D2-FA81-6094-D25D9638E133}"/>
              </a:ext>
            </a:extLst>
          </p:cNvPr>
          <p:cNvSpPr/>
          <p:nvPr userDrawn="1"/>
        </p:nvSpPr>
        <p:spPr>
          <a:xfrm>
            <a:off x="8771372" y="512282"/>
            <a:ext cx="2901101" cy="2921934"/>
          </a:xfrm>
          <a:prstGeom prst="rect">
            <a:avLst/>
          </a:prstGeom>
          <a:solidFill>
            <a:srgbClr val="80C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CB5241D-10C7-95BF-A636-9442B44C6BA7}"/>
              </a:ext>
            </a:extLst>
          </p:cNvPr>
          <p:cNvSpPr/>
          <p:nvPr userDrawn="1"/>
        </p:nvSpPr>
        <p:spPr>
          <a:xfrm>
            <a:off x="5870271" y="512282"/>
            <a:ext cx="2901103" cy="29219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E6C58336-BC59-3800-4D8C-DD679DADAC6A}"/>
              </a:ext>
            </a:extLst>
          </p:cNvPr>
          <p:cNvSpPr/>
          <p:nvPr userDrawn="1"/>
        </p:nvSpPr>
        <p:spPr>
          <a:xfrm>
            <a:off x="519525" y="512282"/>
            <a:ext cx="5350744" cy="5844068"/>
          </a:xfrm>
          <a:prstGeom prst="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solidFill>
                <a:srgbClr val="DADADA"/>
              </a:solidFill>
            </a:endParaRPr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F439EC22-C56F-039E-3C9C-29C2DC64DE7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19523" y="530612"/>
            <a:ext cx="4261392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4B489F00-8B2D-494C-2015-F8314B0E152A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519524" y="825791"/>
            <a:ext cx="4261392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10" name="Textplatzhalter 20">
            <a:extLst>
              <a:ext uri="{FF2B5EF4-FFF2-40B4-BE49-F238E27FC236}">
                <a16:creationId xmlns:a16="http://schemas.microsoft.com/office/drawing/2014/main" id="{98526EE4-B2D6-9FAF-8A2C-43A20B68D75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771372" y="530612"/>
            <a:ext cx="2206309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13" name="Textplatzhalter 28">
            <a:extLst>
              <a:ext uri="{FF2B5EF4-FFF2-40B4-BE49-F238E27FC236}">
                <a16:creationId xmlns:a16="http://schemas.microsoft.com/office/drawing/2014/main" id="{08B8DF82-A888-EA61-539C-4C91E053C7A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71375" y="825791"/>
            <a:ext cx="2206309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19" name="Textplatzhalter 28">
            <a:extLst>
              <a:ext uri="{FF2B5EF4-FFF2-40B4-BE49-F238E27FC236}">
                <a16:creationId xmlns:a16="http://schemas.microsoft.com/office/drawing/2014/main" id="{53643F55-8686-87AF-507E-DCA925F47D7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882971" y="3860761"/>
            <a:ext cx="2206309" cy="555625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rgbClr val="6E819A"/>
                </a:solidFill>
              </a:defRPr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15F02DA2-CF6E-CD91-90D0-2D3D573BE2C1}"/>
              </a:ext>
            </a:extLst>
          </p:cNvPr>
          <p:cNvSpPr/>
          <p:nvPr userDrawn="1"/>
        </p:nvSpPr>
        <p:spPr>
          <a:xfrm>
            <a:off x="5870273" y="3434216"/>
            <a:ext cx="2901103" cy="2921934"/>
          </a:xfrm>
          <a:prstGeom prst="rect">
            <a:avLst/>
          </a:prstGeom>
          <a:solidFill>
            <a:srgbClr val="80C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9C00A021-0671-CEFA-A654-BA39BD3E5E2C}"/>
              </a:ext>
            </a:extLst>
          </p:cNvPr>
          <p:cNvSpPr/>
          <p:nvPr userDrawn="1"/>
        </p:nvSpPr>
        <p:spPr>
          <a:xfrm>
            <a:off x="8771375" y="3434216"/>
            <a:ext cx="2901103" cy="29219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6" name="Textplatzhalter 20">
            <a:extLst>
              <a:ext uri="{FF2B5EF4-FFF2-40B4-BE49-F238E27FC236}">
                <a16:creationId xmlns:a16="http://schemas.microsoft.com/office/drawing/2014/main" id="{7F493E0F-E092-6281-92CE-9BCD5EB5E94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82971" y="3464368"/>
            <a:ext cx="2206309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17" name="Bildplatzhalter 9">
            <a:extLst>
              <a:ext uri="{FF2B5EF4-FFF2-40B4-BE49-F238E27FC236}">
                <a16:creationId xmlns:a16="http://schemas.microsoft.com/office/drawing/2014/main" id="{CD3309C7-924A-D4FD-8D2B-57A120F4255C}"/>
              </a:ext>
            </a:extLst>
          </p:cNvPr>
          <p:cNvSpPr>
            <a:spLocks noGrp="1"/>
          </p:cNvSpPr>
          <p:nvPr userDrawn="1">
            <p:ph type="pic" sz="quarter" idx="15"/>
          </p:nvPr>
        </p:nvSpPr>
        <p:spPr>
          <a:xfrm>
            <a:off x="8771372" y="3439470"/>
            <a:ext cx="2901101" cy="2916683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25" name="Bildplatzhalter 9">
            <a:extLst>
              <a:ext uri="{FF2B5EF4-FFF2-40B4-BE49-F238E27FC236}">
                <a16:creationId xmlns:a16="http://schemas.microsoft.com/office/drawing/2014/main" id="{5824C986-299A-1647-B65F-9AC8CDBB4B56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5870271" y="512086"/>
            <a:ext cx="2901103" cy="2916917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3" name="Textplatzhalter 28">
            <a:extLst>
              <a:ext uri="{FF2B5EF4-FFF2-40B4-BE49-F238E27FC236}">
                <a16:creationId xmlns:a16="http://schemas.microsoft.com/office/drawing/2014/main" id="{79D6CA57-F181-D4C3-457E-F53A5592E7F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882971" y="3754396"/>
            <a:ext cx="2206309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35042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RCG | 4 Cor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E6C58336-BC59-3800-4D8C-DD679DADAC6A}"/>
              </a:ext>
            </a:extLst>
          </p:cNvPr>
          <p:cNvSpPr/>
          <p:nvPr userDrawn="1"/>
        </p:nvSpPr>
        <p:spPr>
          <a:xfrm>
            <a:off x="682624" y="709900"/>
            <a:ext cx="5271477" cy="54651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AEAAD1C-82EB-FF70-C683-24399EDD98D4}"/>
              </a:ext>
            </a:extLst>
          </p:cNvPr>
          <p:cNvSpPr/>
          <p:nvPr userDrawn="1"/>
        </p:nvSpPr>
        <p:spPr>
          <a:xfrm>
            <a:off x="6096002" y="2994216"/>
            <a:ext cx="5405049" cy="31807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7" name="Bildplatzhalter 9">
            <a:extLst>
              <a:ext uri="{FF2B5EF4-FFF2-40B4-BE49-F238E27FC236}">
                <a16:creationId xmlns:a16="http://schemas.microsoft.com/office/drawing/2014/main" id="{CD3309C7-924A-D4FD-8D2B-57A120F4255C}"/>
              </a:ext>
            </a:extLst>
          </p:cNvPr>
          <p:cNvSpPr>
            <a:spLocks noGrp="1"/>
          </p:cNvSpPr>
          <p:nvPr userDrawn="1">
            <p:ph type="pic" sz="quarter" idx="15"/>
          </p:nvPr>
        </p:nvSpPr>
        <p:spPr>
          <a:xfrm>
            <a:off x="6096002" y="709899"/>
            <a:ext cx="5405049" cy="5465103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F439EC22-C56F-039E-3C9C-29C2DC64DE7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82624" y="709898"/>
            <a:ext cx="4261392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6" name="Textplatzhalter 20">
            <a:extLst>
              <a:ext uri="{FF2B5EF4-FFF2-40B4-BE49-F238E27FC236}">
                <a16:creationId xmlns:a16="http://schemas.microsoft.com/office/drawing/2014/main" id="{B66CCFE8-4C5B-7C5B-F485-66877BBD460C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6096001" y="5345555"/>
            <a:ext cx="5413376" cy="424745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4B489F00-8B2D-494C-2015-F8314B0E152A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682625" y="1005079"/>
            <a:ext cx="4261392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1" name="Textplatzhalter 28">
            <a:extLst>
              <a:ext uri="{FF2B5EF4-FFF2-40B4-BE49-F238E27FC236}">
                <a16:creationId xmlns:a16="http://schemas.microsoft.com/office/drawing/2014/main" id="{32B4C1AF-5A82-479B-382D-B42E3E257C0D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6096004" y="5640731"/>
            <a:ext cx="5413371" cy="525302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24904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RCG | 4 Cor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E6C58336-BC59-3800-4D8C-DD679DADAC6A}"/>
              </a:ext>
            </a:extLst>
          </p:cNvPr>
          <p:cNvSpPr/>
          <p:nvPr userDrawn="1"/>
        </p:nvSpPr>
        <p:spPr>
          <a:xfrm>
            <a:off x="682624" y="709900"/>
            <a:ext cx="5271477" cy="54651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AEAAD1C-82EB-FF70-C683-24399EDD98D4}"/>
              </a:ext>
            </a:extLst>
          </p:cNvPr>
          <p:cNvSpPr/>
          <p:nvPr userDrawn="1"/>
        </p:nvSpPr>
        <p:spPr>
          <a:xfrm>
            <a:off x="6096002" y="2994216"/>
            <a:ext cx="5405049" cy="31807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7" name="Bildplatzhalter 9">
            <a:extLst>
              <a:ext uri="{FF2B5EF4-FFF2-40B4-BE49-F238E27FC236}">
                <a16:creationId xmlns:a16="http://schemas.microsoft.com/office/drawing/2014/main" id="{CD3309C7-924A-D4FD-8D2B-57A120F4255C}"/>
              </a:ext>
            </a:extLst>
          </p:cNvPr>
          <p:cNvSpPr>
            <a:spLocks noGrp="1"/>
          </p:cNvSpPr>
          <p:nvPr userDrawn="1">
            <p:ph type="pic" sz="quarter" idx="15"/>
          </p:nvPr>
        </p:nvSpPr>
        <p:spPr>
          <a:xfrm>
            <a:off x="6096002" y="709896"/>
            <a:ext cx="5405049" cy="2133602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F439EC22-C56F-039E-3C9C-29C2DC64DE7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82624" y="709898"/>
            <a:ext cx="4261392" cy="449263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6" name="Textplatzhalter 20">
            <a:extLst>
              <a:ext uri="{FF2B5EF4-FFF2-40B4-BE49-F238E27FC236}">
                <a16:creationId xmlns:a16="http://schemas.microsoft.com/office/drawing/2014/main" id="{B66CCFE8-4C5B-7C5B-F485-66877BBD460C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6096001" y="3004259"/>
            <a:ext cx="5413376" cy="424745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4B489F00-8B2D-494C-2015-F8314B0E152A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682625" y="1005079"/>
            <a:ext cx="4261392" cy="5556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1" name="Textplatzhalter 28">
            <a:extLst>
              <a:ext uri="{FF2B5EF4-FFF2-40B4-BE49-F238E27FC236}">
                <a16:creationId xmlns:a16="http://schemas.microsoft.com/office/drawing/2014/main" id="{32B4C1AF-5A82-479B-382D-B42E3E257C0D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6096004" y="3299435"/>
            <a:ext cx="5413371" cy="525302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4466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CG | Content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2DA9B4E-B793-47B7-3D2F-4F3B62AFA1D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7713" y="503719"/>
            <a:ext cx="11161059" cy="5849461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BE6DDEE6-D760-CF2D-8516-915884A65F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9412282" y="4544078"/>
            <a:ext cx="3012137" cy="36512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Titel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E5643C42-B586-FA3B-DF7E-4FEA9A9CF8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 rot="16200000">
            <a:off x="9779558" y="4568447"/>
            <a:ext cx="3012140" cy="3163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Subheadline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3381BD69-5719-635E-DF28-5A173CB3AAD1}"/>
              </a:ext>
            </a:extLst>
          </p:cNvPr>
          <p:cNvCxnSpPr/>
          <p:nvPr userDrawn="1"/>
        </p:nvCxnSpPr>
        <p:spPr>
          <a:xfrm flipV="1">
            <a:off x="10441641" y="632012"/>
            <a:ext cx="0" cy="56006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817758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CG | Content Doub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E6DDEE6-D760-CF2D-8516-915884A65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6"/>
            <a:ext cx="5849460" cy="365126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E5643C42-B586-FA3B-DF7E-4FEA9A9CF8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2627" y="1149354"/>
            <a:ext cx="5849460" cy="31637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Subheadline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C344B80-F33C-300A-D71A-EBE417EF8CC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2627" y="1606554"/>
            <a:ext cx="5302436" cy="4556125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endParaRPr lang="de-DE"/>
          </a:p>
        </p:txBody>
      </p:sp>
      <p:sp>
        <p:nvSpPr>
          <p:cNvPr id="4" name="Bildplatzhalter 2">
            <a:extLst>
              <a:ext uri="{FF2B5EF4-FFF2-40B4-BE49-F238E27FC236}">
                <a16:creationId xmlns:a16="http://schemas.microsoft.com/office/drawing/2014/main" id="{DCA0938D-35BE-76D3-C4AA-30FA086C3B6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06941" y="1606554"/>
            <a:ext cx="5236507" cy="4556125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282982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reVision 001.3 | Frame 1.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6FD17CA-F5A3-5EAA-4B73-C9217F4037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661" t="997" r="4643" b="136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FD934E41-5E6D-61D2-DFF5-63C751ADB3F9}"/>
              </a:ext>
            </a:extLst>
          </p:cNvPr>
          <p:cNvSpPr/>
          <p:nvPr userDrawn="1"/>
        </p:nvSpPr>
        <p:spPr>
          <a:xfrm>
            <a:off x="518676" y="514275"/>
            <a:ext cx="11152213" cy="5842076"/>
          </a:xfrm>
          <a:prstGeom prst="rect">
            <a:avLst/>
          </a:prstGeom>
          <a:solidFill>
            <a:srgbClr val="000100"/>
          </a:solidFill>
          <a:ln>
            <a:noFill/>
          </a:ln>
          <a:effectLst>
            <a:outerShdw blurRad="127000" sx="101000" sy="101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CC97445-8225-4C96-6E8B-D6F4BBB36C5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10435643" y="171466"/>
            <a:ext cx="1235248" cy="164508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E4FC5AB3-1388-9890-AE96-818A51EB48D5}"/>
              </a:ext>
            </a:extLst>
          </p:cNvPr>
          <p:cNvSpPr txBox="1"/>
          <p:nvPr userDrawn="1"/>
        </p:nvSpPr>
        <p:spPr>
          <a:xfrm>
            <a:off x="434587" y="6343725"/>
            <a:ext cx="609824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">
                <a:solidFill>
                  <a:schemeClr val="bg1"/>
                </a:solidFill>
              </a:rPr>
              <a:t>Copyright 2023®RealCore Group GmbH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6FBA865-68DA-CAAA-FBF0-9AA456CF5D90}"/>
              </a:ext>
            </a:extLst>
          </p:cNvPr>
          <p:cNvSpPr txBox="1"/>
          <p:nvPr userDrawn="1"/>
        </p:nvSpPr>
        <p:spPr>
          <a:xfrm>
            <a:off x="1540214" y="2644171"/>
            <a:ext cx="9111575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1000" b="1">
                <a:ln w="22225">
                  <a:solidFill>
                    <a:srgbClr val="80C801"/>
                  </a:solidFill>
                </a:ln>
                <a:noFill/>
                <a:latin typeface="Franklin Gothic Heavy" panose="020B0603020102020204" pitchFamily="34" charset="0"/>
              </a:rPr>
              <a:t>VIELEN DANK</a:t>
            </a:r>
          </a:p>
        </p:txBody>
      </p:sp>
    </p:spTree>
    <p:extLst>
      <p:ext uri="{BB962C8B-B14F-4D97-AF65-F5344CB8AC3E}">
        <p14:creationId xmlns:p14="http://schemas.microsoft.com/office/powerpoint/2010/main" val="229836325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CG 010.0 | Agenda Grid 1.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E6C58336-BC59-3800-4D8C-DD679DADAC6A}"/>
              </a:ext>
            </a:extLst>
          </p:cNvPr>
          <p:cNvSpPr/>
          <p:nvPr userDrawn="1"/>
        </p:nvSpPr>
        <p:spPr>
          <a:xfrm>
            <a:off x="698336" y="2228605"/>
            <a:ext cx="2613449" cy="394639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998E4F7-5E07-2B94-783F-164298AC612F}"/>
              </a:ext>
            </a:extLst>
          </p:cNvPr>
          <p:cNvSpPr/>
          <p:nvPr userDrawn="1"/>
        </p:nvSpPr>
        <p:spPr>
          <a:xfrm>
            <a:off x="3418401" y="2228606"/>
            <a:ext cx="2613449" cy="394639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AEAAD1C-82EB-FF70-C683-24399EDD98D4}"/>
              </a:ext>
            </a:extLst>
          </p:cNvPr>
          <p:cNvSpPr/>
          <p:nvPr userDrawn="1"/>
        </p:nvSpPr>
        <p:spPr>
          <a:xfrm>
            <a:off x="6154177" y="2228606"/>
            <a:ext cx="2613449" cy="394639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EB7DFAB-BA36-2C4F-33E0-A755893DCF55}"/>
              </a:ext>
            </a:extLst>
          </p:cNvPr>
          <p:cNvSpPr/>
          <p:nvPr userDrawn="1"/>
        </p:nvSpPr>
        <p:spPr>
          <a:xfrm>
            <a:off x="8889952" y="2228606"/>
            <a:ext cx="2613449" cy="394639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5" name="Textplatzhalter 20">
            <a:extLst>
              <a:ext uri="{FF2B5EF4-FFF2-40B4-BE49-F238E27FC236}">
                <a16:creationId xmlns:a16="http://schemas.microsoft.com/office/drawing/2014/main" id="{7A3274DE-DA5E-2CC1-2176-7FA0A62CCEA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14813" y="2228605"/>
            <a:ext cx="2613449" cy="565222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6" name="Textplatzhalter 20">
            <a:extLst>
              <a:ext uri="{FF2B5EF4-FFF2-40B4-BE49-F238E27FC236}">
                <a16:creationId xmlns:a16="http://schemas.microsoft.com/office/drawing/2014/main" id="{B66CCFE8-4C5B-7C5B-F485-66877BBD460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50587" y="2228605"/>
            <a:ext cx="2613449" cy="565222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7" name="Textplatzhalter 20">
            <a:extLst>
              <a:ext uri="{FF2B5EF4-FFF2-40B4-BE49-F238E27FC236}">
                <a16:creationId xmlns:a16="http://schemas.microsoft.com/office/drawing/2014/main" id="{A81CCDEF-B311-27E3-321F-C2FC244A236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886364" y="2228605"/>
            <a:ext cx="2613449" cy="565222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4B489F00-8B2D-494C-2015-F8314B0E152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88608" y="2811637"/>
            <a:ext cx="2613447" cy="2371428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0" name="Textplatzhalter 28">
            <a:extLst>
              <a:ext uri="{FF2B5EF4-FFF2-40B4-BE49-F238E27FC236}">
                <a16:creationId xmlns:a16="http://schemas.microsoft.com/office/drawing/2014/main" id="{5BA378AA-BB2B-C618-EBC1-5EC9DD7A8CD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424379" y="2811637"/>
            <a:ext cx="2613447" cy="2371428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1" name="Textplatzhalter 28">
            <a:extLst>
              <a:ext uri="{FF2B5EF4-FFF2-40B4-BE49-F238E27FC236}">
                <a16:creationId xmlns:a16="http://schemas.microsoft.com/office/drawing/2014/main" id="{32B4C1AF-5A82-479B-382D-B42E3E257C0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60158" y="2811637"/>
            <a:ext cx="2613447" cy="2371428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sp>
        <p:nvSpPr>
          <p:cNvPr id="32" name="Textplatzhalter 28">
            <a:extLst>
              <a:ext uri="{FF2B5EF4-FFF2-40B4-BE49-F238E27FC236}">
                <a16:creationId xmlns:a16="http://schemas.microsoft.com/office/drawing/2014/main" id="{301E4DF2-72CD-81B9-987D-8BC34436083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895929" y="2811637"/>
            <a:ext cx="2613447" cy="2371428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de-DE" err="1"/>
              <a:t>Subline</a:t>
            </a:r>
            <a:endParaRPr lang="de-DE"/>
          </a:p>
        </p:txBody>
      </p:sp>
      <p:pic>
        <p:nvPicPr>
          <p:cNvPr id="4" name="Bildplatzhalter 18">
            <a:extLst>
              <a:ext uri="{FF2B5EF4-FFF2-40B4-BE49-F238E27FC236}">
                <a16:creationId xmlns:a16="http://schemas.microsoft.com/office/drawing/2014/main" id="{1329306C-981A-EB93-CAC7-845D17EE3F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31198" r="31198"/>
          <a:stretch/>
        </p:blipFill>
        <p:spPr>
          <a:xfrm>
            <a:off x="6154176" y="683002"/>
            <a:ext cx="2613449" cy="1545602"/>
          </a:xfrm>
          <a:prstGeom prst="rect">
            <a:avLst/>
          </a:prstGeom>
        </p:spPr>
      </p:pic>
      <p:pic>
        <p:nvPicPr>
          <p:cNvPr id="5" name="Bildplatzhalter 16">
            <a:extLst>
              <a:ext uri="{FF2B5EF4-FFF2-40B4-BE49-F238E27FC236}">
                <a16:creationId xmlns:a16="http://schemas.microsoft.com/office/drawing/2014/main" id="{58A4891C-488A-C28D-21FA-BF7B27BAC6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31198" r="31198"/>
          <a:stretch/>
        </p:blipFill>
        <p:spPr>
          <a:xfrm>
            <a:off x="3418401" y="683002"/>
            <a:ext cx="2613449" cy="1545602"/>
          </a:xfrm>
          <a:prstGeom prst="rect">
            <a:avLst/>
          </a:prstGeom>
        </p:spPr>
      </p:pic>
      <p:pic>
        <p:nvPicPr>
          <p:cNvPr id="6" name="Bildplatzhalter 14">
            <a:extLst>
              <a:ext uri="{FF2B5EF4-FFF2-40B4-BE49-F238E27FC236}">
                <a16:creationId xmlns:a16="http://schemas.microsoft.com/office/drawing/2014/main" id="{9FEDE839-D455-BC79-B2A7-ECDDC7B3B3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31198" r="31198"/>
          <a:stretch/>
        </p:blipFill>
        <p:spPr>
          <a:xfrm>
            <a:off x="682625" y="683002"/>
            <a:ext cx="2613449" cy="1545602"/>
          </a:xfrm>
          <a:prstGeom prst="rect">
            <a:avLst/>
          </a:prstGeom>
        </p:spPr>
      </p:pic>
      <p:pic>
        <p:nvPicPr>
          <p:cNvPr id="23" name="Bildplatzhalter 20">
            <a:extLst>
              <a:ext uri="{FF2B5EF4-FFF2-40B4-BE49-F238E27FC236}">
                <a16:creationId xmlns:a16="http://schemas.microsoft.com/office/drawing/2014/main" id="{808B004D-241C-ABE4-D4DA-AF6F27D847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31198" r="31198"/>
          <a:stretch/>
        </p:blipFill>
        <p:spPr>
          <a:xfrm>
            <a:off x="8889952" y="683002"/>
            <a:ext cx="2613449" cy="1545602"/>
          </a:xfrm>
          <a:prstGeom prst="rect">
            <a:avLst/>
          </a:prstGeom>
        </p:spPr>
      </p:pic>
      <p:sp>
        <p:nvSpPr>
          <p:cNvPr id="24" name="Textplatzhalter 4">
            <a:extLst>
              <a:ext uri="{FF2B5EF4-FFF2-40B4-BE49-F238E27FC236}">
                <a16:creationId xmlns:a16="http://schemas.microsoft.com/office/drawing/2014/main" id="{62732179-4672-390B-A167-17E788DA940D}"/>
              </a:ext>
            </a:extLst>
          </p:cNvPr>
          <p:cNvSpPr txBox="1">
            <a:spLocks/>
          </p:cNvSpPr>
          <p:nvPr userDrawn="1"/>
        </p:nvSpPr>
        <p:spPr>
          <a:xfrm>
            <a:off x="1708528" y="5498515"/>
            <a:ext cx="1635045" cy="449263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b="1" i="0" kern="1200">
                <a:solidFill>
                  <a:srgbClr val="526276"/>
                </a:solidFill>
                <a:latin typeface="Franklin Gothic Demi" panose="020B0603020102020204" pitchFamily="34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9600">
                <a:ln>
                  <a:solidFill>
                    <a:schemeClr val="accent1">
                      <a:shade val="50000"/>
                    </a:schemeClr>
                  </a:solidFill>
                </a:ln>
                <a:noFill/>
              </a:rPr>
              <a:t>01</a:t>
            </a:r>
          </a:p>
        </p:txBody>
      </p:sp>
      <p:sp>
        <p:nvSpPr>
          <p:cNvPr id="28" name="Textplatzhalter 4">
            <a:extLst>
              <a:ext uri="{FF2B5EF4-FFF2-40B4-BE49-F238E27FC236}">
                <a16:creationId xmlns:a16="http://schemas.microsoft.com/office/drawing/2014/main" id="{08C315C0-BFAA-2AD2-3B8C-62C2C0DE591A}"/>
              </a:ext>
            </a:extLst>
          </p:cNvPr>
          <p:cNvSpPr txBox="1">
            <a:spLocks/>
          </p:cNvSpPr>
          <p:nvPr userDrawn="1"/>
        </p:nvSpPr>
        <p:spPr>
          <a:xfrm>
            <a:off x="4396799" y="5498515"/>
            <a:ext cx="1635045" cy="449263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b="1" i="0" kern="1200">
                <a:solidFill>
                  <a:srgbClr val="526276"/>
                </a:solidFill>
                <a:latin typeface="Franklin Gothic Demi" panose="020B0603020102020204" pitchFamily="34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9600">
                <a:ln>
                  <a:solidFill>
                    <a:schemeClr val="accent1">
                      <a:shade val="50000"/>
                    </a:schemeClr>
                  </a:solidFill>
                </a:ln>
                <a:noFill/>
              </a:rPr>
              <a:t>02</a:t>
            </a:r>
          </a:p>
        </p:txBody>
      </p:sp>
      <p:sp>
        <p:nvSpPr>
          <p:cNvPr id="33" name="Textplatzhalter 4">
            <a:extLst>
              <a:ext uri="{FF2B5EF4-FFF2-40B4-BE49-F238E27FC236}">
                <a16:creationId xmlns:a16="http://schemas.microsoft.com/office/drawing/2014/main" id="{B9098111-D16B-030D-00E2-4EA54DD2FCF9}"/>
              </a:ext>
            </a:extLst>
          </p:cNvPr>
          <p:cNvSpPr txBox="1">
            <a:spLocks/>
          </p:cNvSpPr>
          <p:nvPr userDrawn="1"/>
        </p:nvSpPr>
        <p:spPr>
          <a:xfrm>
            <a:off x="7211251" y="5498515"/>
            <a:ext cx="1635045" cy="449263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b="1" i="0" kern="1200">
                <a:solidFill>
                  <a:srgbClr val="526276"/>
                </a:solidFill>
                <a:latin typeface="Franklin Gothic Demi" panose="020B0603020102020204" pitchFamily="34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9600">
                <a:ln>
                  <a:solidFill>
                    <a:schemeClr val="accent1">
                      <a:shade val="50000"/>
                    </a:schemeClr>
                  </a:solidFill>
                </a:ln>
                <a:noFill/>
              </a:rPr>
              <a:t>03</a:t>
            </a:r>
          </a:p>
        </p:txBody>
      </p:sp>
      <p:sp>
        <p:nvSpPr>
          <p:cNvPr id="34" name="Textplatzhalter 4">
            <a:extLst>
              <a:ext uri="{FF2B5EF4-FFF2-40B4-BE49-F238E27FC236}">
                <a16:creationId xmlns:a16="http://schemas.microsoft.com/office/drawing/2014/main" id="{C4B3EE68-A2EE-B765-11AB-54916FFA0E9A}"/>
              </a:ext>
            </a:extLst>
          </p:cNvPr>
          <p:cNvSpPr txBox="1">
            <a:spLocks/>
          </p:cNvSpPr>
          <p:nvPr userDrawn="1"/>
        </p:nvSpPr>
        <p:spPr>
          <a:xfrm>
            <a:off x="9906952" y="5498515"/>
            <a:ext cx="1635045" cy="449263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b="1" i="0" kern="1200">
                <a:solidFill>
                  <a:srgbClr val="526276"/>
                </a:solidFill>
                <a:latin typeface="Franklin Gothic Demi" panose="020B0603020102020204" pitchFamily="34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9600">
                <a:ln>
                  <a:solidFill>
                    <a:schemeClr val="accent1">
                      <a:shade val="50000"/>
                    </a:schemeClr>
                  </a:solidFill>
                </a:ln>
                <a:noFill/>
              </a:rPr>
              <a:t>04</a:t>
            </a:r>
          </a:p>
        </p:txBody>
      </p:sp>
      <p:pic>
        <p:nvPicPr>
          <p:cNvPr id="37" name="Grafik 36">
            <a:extLst>
              <a:ext uri="{FF2B5EF4-FFF2-40B4-BE49-F238E27FC236}">
                <a16:creationId xmlns:a16="http://schemas.microsoft.com/office/drawing/2014/main" id="{A823A3E5-1ACB-A0A0-86D2-56B8AE436F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822041" y="4046363"/>
            <a:ext cx="64111" cy="1296470"/>
          </a:xfrm>
          <a:prstGeom prst="rect">
            <a:avLst/>
          </a:prstGeom>
        </p:spPr>
      </p:pic>
      <p:pic>
        <p:nvPicPr>
          <p:cNvPr id="38" name="Grafik 37">
            <a:extLst>
              <a:ext uri="{FF2B5EF4-FFF2-40B4-BE49-F238E27FC236}">
                <a16:creationId xmlns:a16="http://schemas.microsoft.com/office/drawing/2014/main" id="{954D0AD2-51DC-EA5B-BD13-E92839FE5BB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88163" y="4046363"/>
            <a:ext cx="64111" cy="1296470"/>
          </a:xfrm>
          <a:prstGeom prst="rect">
            <a:avLst/>
          </a:prstGeom>
        </p:spPr>
      </p:pic>
      <p:pic>
        <p:nvPicPr>
          <p:cNvPr id="39" name="Grafik 38">
            <a:extLst>
              <a:ext uri="{FF2B5EF4-FFF2-40B4-BE49-F238E27FC236}">
                <a16:creationId xmlns:a16="http://schemas.microsoft.com/office/drawing/2014/main" id="{3743EBF0-F0E1-7D9A-24D5-F5E27F364EF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49206" y="4046363"/>
            <a:ext cx="64111" cy="1296470"/>
          </a:xfrm>
          <a:prstGeom prst="rect">
            <a:avLst/>
          </a:prstGeom>
        </p:spPr>
      </p:pic>
      <p:pic>
        <p:nvPicPr>
          <p:cNvPr id="40" name="Grafik 39">
            <a:extLst>
              <a:ext uri="{FF2B5EF4-FFF2-40B4-BE49-F238E27FC236}">
                <a16:creationId xmlns:a16="http://schemas.microsoft.com/office/drawing/2014/main" id="{54D3F6C1-494F-7CCF-1093-0DBD283343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4926" y="4046363"/>
            <a:ext cx="64111" cy="1296470"/>
          </a:xfrm>
          <a:prstGeom prst="rect">
            <a:avLst/>
          </a:prstGeom>
        </p:spPr>
      </p:pic>
      <p:sp>
        <p:nvSpPr>
          <p:cNvPr id="41" name="Textplatzhalter 20">
            <a:extLst>
              <a:ext uri="{FF2B5EF4-FFF2-40B4-BE49-F238E27FC236}">
                <a16:creationId xmlns:a16="http://schemas.microsoft.com/office/drawing/2014/main" id="{4AA526BB-34CC-2C04-8266-98371AC262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9037" y="2228605"/>
            <a:ext cx="2613449" cy="565222"/>
          </a:xfrm>
          <a:prstGeom prst="rect">
            <a:avLst/>
          </a:prstGeom>
        </p:spPr>
        <p:txBody>
          <a:bodyPr anchor="ctr"/>
          <a:lstStyle>
            <a:lvl1pPr>
              <a:defRPr sz="1600" b="1" i="0"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de-DE" err="1"/>
              <a:t>Textline</a:t>
            </a:r>
            <a:endParaRPr lang="de-DE"/>
          </a:p>
        </p:txBody>
      </p:sp>
      <p:sp>
        <p:nvSpPr>
          <p:cNvPr id="42" name="Textplatzhalter 4">
            <a:extLst>
              <a:ext uri="{FF2B5EF4-FFF2-40B4-BE49-F238E27FC236}">
                <a16:creationId xmlns:a16="http://schemas.microsoft.com/office/drawing/2014/main" id="{98682C04-52DD-58FA-1B9B-B4024090529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82625" y="683004"/>
            <a:ext cx="10820769" cy="1182257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de-DE" sz="21999">
                <a:ln w="12700">
                  <a:solidFill>
                    <a:schemeClr val="bg1"/>
                  </a:solidFill>
                </a:ln>
                <a:solidFill>
                  <a:schemeClr val="bg1">
                    <a:alpha val="523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84222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RCG | Content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2DA9B4E-B793-47B7-3D2F-4F3B62AFA1D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7713" y="503719"/>
            <a:ext cx="11161059" cy="5849461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BE6DDEE6-D760-CF2D-8516-915884A65F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9412282" y="4544078"/>
            <a:ext cx="3012137" cy="36512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Titel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E5643C42-B586-FA3B-DF7E-4FEA9A9CF8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 rot="16200000">
            <a:off x="9779558" y="4568447"/>
            <a:ext cx="3012140" cy="3163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Subheadline</a:t>
            </a: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A3FDE53C-6AD4-4CBB-4526-C0E656205673}"/>
              </a:ext>
            </a:extLst>
          </p:cNvPr>
          <p:cNvCxnSpPr/>
          <p:nvPr userDrawn="1"/>
        </p:nvCxnSpPr>
        <p:spPr>
          <a:xfrm flipV="1">
            <a:off x="9641541" y="632012"/>
            <a:ext cx="0" cy="5600693"/>
          </a:xfrm>
          <a:prstGeom prst="line">
            <a:avLst/>
          </a:prstGeom>
          <a:ln w="12700">
            <a:solidFill>
              <a:srgbClr val="80C80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Bildplatzhalter 10">
            <a:extLst>
              <a:ext uri="{FF2B5EF4-FFF2-40B4-BE49-F238E27FC236}">
                <a16:creationId xmlns:a16="http://schemas.microsoft.com/office/drawing/2014/main" id="{0243CD1F-83CB-E69F-FA21-D3AA6F8166D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94419" y="812800"/>
            <a:ext cx="1549400" cy="1549400"/>
          </a:xfrm>
          <a:prstGeom prst="ellipse">
            <a:avLst/>
          </a:prstGeom>
          <a:solidFill>
            <a:schemeClr val="bg1"/>
          </a:solidFill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223081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CG 004.2 |  Agenda Grid 1.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hteck 23">
            <a:extLst>
              <a:ext uri="{FF2B5EF4-FFF2-40B4-BE49-F238E27FC236}">
                <a16:creationId xmlns:a16="http://schemas.microsoft.com/office/drawing/2014/main" id="{E74E9D7D-A23A-AB69-4741-01CE8CFB162E}"/>
              </a:ext>
            </a:extLst>
          </p:cNvPr>
          <p:cNvSpPr/>
          <p:nvPr userDrawn="1"/>
        </p:nvSpPr>
        <p:spPr>
          <a:xfrm>
            <a:off x="5052980" y="3144329"/>
            <a:ext cx="2086041" cy="26931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E045052C-3814-E4DE-76BC-2A63C7E49558}"/>
              </a:ext>
            </a:extLst>
          </p:cNvPr>
          <p:cNvSpPr/>
          <p:nvPr userDrawn="1"/>
        </p:nvSpPr>
        <p:spPr>
          <a:xfrm>
            <a:off x="7236662" y="3144330"/>
            <a:ext cx="2086041" cy="26931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485B24E5-D52B-91B4-0ED1-D7A80B7DAC3C}"/>
              </a:ext>
            </a:extLst>
          </p:cNvPr>
          <p:cNvSpPr/>
          <p:nvPr userDrawn="1"/>
        </p:nvSpPr>
        <p:spPr>
          <a:xfrm>
            <a:off x="9420344" y="3144330"/>
            <a:ext cx="2086041" cy="26931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3" name="Grafik 132">
            <a:extLst>
              <a:ext uri="{FF2B5EF4-FFF2-40B4-BE49-F238E27FC236}">
                <a16:creationId xmlns:a16="http://schemas.microsoft.com/office/drawing/2014/main" id="{25EAC9E1-5B8E-2144-19A9-4D699EF0AEF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85866" y="3283603"/>
            <a:ext cx="64111" cy="1296470"/>
          </a:xfrm>
          <a:prstGeom prst="rect">
            <a:avLst/>
          </a:prstGeom>
        </p:spPr>
      </p:pic>
      <p:pic>
        <p:nvPicPr>
          <p:cNvPr id="134" name="Grafik 133">
            <a:extLst>
              <a:ext uri="{FF2B5EF4-FFF2-40B4-BE49-F238E27FC236}">
                <a16:creationId xmlns:a16="http://schemas.microsoft.com/office/drawing/2014/main" id="{61F09A23-A156-4A5D-49CD-242E50E5EFF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69522" y="3283603"/>
            <a:ext cx="64111" cy="1296470"/>
          </a:xfrm>
          <a:prstGeom prst="rect">
            <a:avLst/>
          </a:prstGeom>
        </p:spPr>
      </p:pic>
      <p:pic>
        <p:nvPicPr>
          <p:cNvPr id="135" name="Grafik 134">
            <a:extLst>
              <a:ext uri="{FF2B5EF4-FFF2-40B4-BE49-F238E27FC236}">
                <a16:creationId xmlns:a16="http://schemas.microsoft.com/office/drawing/2014/main" id="{5ED8F82C-0232-097E-B05A-B75DE4457B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53178" y="3283603"/>
            <a:ext cx="64111" cy="129647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D2816011-DE4F-0F67-E206-C64D8E6A0265}"/>
              </a:ext>
            </a:extLst>
          </p:cNvPr>
          <p:cNvSpPr/>
          <p:nvPr userDrawn="1"/>
        </p:nvSpPr>
        <p:spPr>
          <a:xfrm>
            <a:off x="2875281" y="3144329"/>
            <a:ext cx="2086041" cy="26931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F8FC1FF-D191-93BE-E3BE-009D135CDCE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05748" y="3283603"/>
            <a:ext cx="64111" cy="129647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B881BCAD-5092-BDD2-E1AE-4B4EA06BDBD7}"/>
              </a:ext>
            </a:extLst>
          </p:cNvPr>
          <p:cNvSpPr/>
          <p:nvPr userDrawn="1"/>
        </p:nvSpPr>
        <p:spPr>
          <a:xfrm>
            <a:off x="695868" y="3144329"/>
            <a:ext cx="2086041" cy="26931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D7BEBCA-EE55-EDFA-0296-F77477CA5213}"/>
              </a:ext>
            </a:extLst>
          </p:cNvPr>
          <p:cNvSpPr/>
          <p:nvPr userDrawn="1"/>
        </p:nvSpPr>
        <p:spPr>
          <a:xfrm>
            <a:off x="518160" y="495300"/>
            <a:ext cx="11170920" cy="6097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248F4AB-56BB-AA7D-A352-3CA12870AD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2813" y="3144329"/>
            <a:ext cx="2011730" cy="2505974"/>
          </a:xfrm>
          <a:prstGeom prst="rect">
            <a:avLst/>
          </a:prstGeom>
        </p:spPr>
        <p:txBody>
          <a:bodyPr/>
          <a:lstStyle/>
          <a:p>
            <a:pPr lvl="0"/>
            <a:endParaRPr lang="de-DE"/>
          </a:p>
        </p:txBody>
      </p:sp>
      <p:sp>
        <p:nvSpPr>
          <p:cNvPr id="6" name="Textplatzhalter 2">
            <a:extLst>
              <a:ext uri="{FF2B5EF4-FFF2-40B4-BE49-F238E27FC236}">
                <a16:creationId xmlns:a16="http://schemas.microsoft.com/office/drawing/2014/main" id="{1CC55646-A584-373F-63EE-CE48BC4BB6D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16705" y="3149894"/>
            <a:ext cx="2011730" cy="2505974"/>
          </a:xfrm>
          <a:prstGeom prst="rect">
            <a:avLst/>
          </a:prstGeom>
        </p:spPr>
        <p:txBody>
          <a:bodyPr/>
          <a:lstStyle/>
          <a:p>
            <a:pPr lvl="0"/>
            <a:endParaRPr lang="de-DE"/>
          </a:p>
        </p:txBody>
      </p:sp>
      <p:sp>
        <p:nvSpPr>
          <p:cNvPr id="9" name="Textplatzhalter 2">
            <a:extLst>
              <a:ext uri="{FF2B5EF4-FFF2-40B4-BE49-F238E27FC236}">
                <a16:creationId xmlns:a16="http://schemas.microsoft.com/office/drawing/2014/main" id="{2DF30404-A132-B450-11C1-31FBD1573F3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090135" y="3144329"/>
            <a:ext cx="2011730" cy="2505974"/>
          </a:xfrm>
          <a:prstGeom prst="rect">
            <a:avLst/>
          </a:prstGeom>
        </p:spPr>
        <p:txBody>
          <a:bodyPr/>
          <a:lstStyle/>
          <a:p>
            <a:pPr lvl="0"/>
            <a:endParaRPr lang="de-DE"/>
          </a:p>
        </p:txBody>
      </p:sp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512C7216-967F-013D-6CA2-B53473C8318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282390" y="3144328"/>
            <a:ext cx="2011730" cy="2505974"/>
          </a:xfrm>
          <a:prstGeom prst="rect">
            <a:avLst/>
          </a:prstGeom>
        </p:spPr>
        <p:txBody>
          <a:bodyPr/>
          <a:lstStyle/>
          <a:p>
            <a:pPr lvl="0"/>
            <a:endParaRPr lang="de-DE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38E48774-A280-1683-AD7C-33839679C20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14930" y="3144328"/>
            <a:ext cx="2011730" cy="2505974"/>
          </a:xfrm>
          <a:prstGeom prst="rect">
            <a:avLst/>
          </a:prstGeom>
        </p:spPr>
        <p:txBody>
          <a:bodyPr/>
          <a:lstStyle/>
          <a:p>
            <a:pPr lv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3574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CG 004.0 | Unternehmen Grid 1.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E6C58336-BC59-3800-4D8C-DD679DADAC6A}"/>
              </a:ext>
            </a:extLst>
          </p:cNvPr>
          <p:cNvSpPr/>
          <p:nvPr userDrawn="1"/>
        </p:nvSpPr>
        <p:spPr>
          <a:xfrm>
            <a:off x="592643" y="660811"/>
            <a:ext cx="6433741" cy="55063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AEAAD1C-82EB-FF70-C683-24399EDD98D4}"/>
              </a:ext>
            </a:extLst>
          </p:cNvPr>
          <p:cNvSpPr/>
          <p:nvPr userDrawn="1"/>
        </p:nvSpPr>
        <p:spPr>
          <a:xfrm>
            <a:off x="7233422" y="3493989"/>
            <a:ext cx="2086041" cy="26931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EB7DFAB-BA36-2C4F-33E0-A755893DCF55}"/>
              </a:ext>
            </a:extLst>
          </p:cNvPr>
          <p:cNvSpPr/>
          <p:nvPr userDrawn="1"/>
        </p:nvSpPr>
        <p:spPr>
          <a:xfrm>
            <a:off x="9417104" y="3493989"/>
            <a:ext cx="2086041" cy="26931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E74E9D7D-A23A-AB69-4741-01CE8CFB162E}"/>
              </a:ext>
            </a:extLst>
          </p:cNvPr>
          <p:cNvSpPr/>
          <p:nvPr userDrawn="1"/>
        </p:nvSpPr>
        <p:spPr>
          <a:xfrm>
            <a:off x="7233422" y="675839"/>
            <a:ext cx="2086041" cy="26931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E045052C-3814-E4DE-76BC-2A63C7E49558}"/>
              </a:ext>
            </a:extLst>
          </p:cNvPr>
          <p:cNvSpPr/>
          <p:nvPr userDrawn="1"/>
        </p:nvSpPr>
        <p:spPr>
          <a:xfrm>
            <a:off x="9417104" y="675840"/>
            <a:ext cx="2086041" cy="26931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485B24E5-D52B-91B4-0ED1-D7A80B7DAC3C}"/>
              </a:ext>
            </a:extLst>
          </p:cNvPr>
          <p:cNvSpPr/>
          <p:nvPr userDrawn="1"/>
        </p:nvSpPr>
        <p:spPr>
          <a:xfrm>
            <a:off x="9470203" y="3493990"/>
            <a:ext cx="1979569" cy="26931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platzhalter 1">
            <a:extLst>
              <a:ext uri="{FF2B5EF4-FFF2-40B4-BE49-F238E27FC236}">
                <a16:creationId xmlns:a16="http://schemas.microsoft.com/office/drawing/2014/main" id="{B63E8EC3-42FC-B412-EFCE-FE01FCDCF3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3261" y="660811"/>
            <a:ext cx="2086042" cy="4492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Standorte</a:t>
            </a:r>
          </a:p>
        </p:txBody>
      </p:sp>
      <p:sp>
        <p:nvSpPr>
          <p:cNvPr id="5" name="Textplatzhalter 2">
            <a:extLst>
              <a:ext uri="{FF2B5EF4-FFF2-40B4-BE49-F238E27FC236}">
                <a16:creationId xmlns:a16="http://schemas.microsoft.com/office/drawing/2014/main" id="{C4391098-4A15-002D-8DD1-7C2F537675E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86655" y="3493989"/>
            <a:ext cx="2086042" cy="44926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/>
              <a:t>Unser</a:t>
            </a:r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0D90CE4A-F4F7-B52F-C1CA-4D357098E6B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55997" y="976218"/>
            <a:ext cx="4269697" cy="247834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 sz="1400"/>
              <a:t>Unsere nationalen Standorte</a:t>
            </a:r>
          </a:p>
        </p:txBody>
      </p:sp>
      <p:sp>
        <p:nvSpPr>
          <p:cNvPr id="10" name="Textplatzhalter 5">
            <a:extLst>
              <a:ext uri="{FF2B5EF4-FFF2-40B4-BE49-F238E27FC236}">
                <a16:creationId xmlns:a16="http://schemas.microsoft.com/office/drawing/2014/main" id="{B1F89D11-AEE7-F306-4333-B8C6C28A77A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86657" y="3789168"/>
            <a:ext cx="2086040" cy="5556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 b="1">
                <a:latin typeface="Franklin Gothic Medium" panose="020B0603020102020204" pitchFamily="34" charset="0"/>
              </a:rPr>
              <a:t>Umsatz</a:t>
            </a:r>
          </a:p>
        </p:txBody>
      </p:sp>
      <p:sp>
        <p:nvSpPr>
          <p:cNvPr id="16" name="Textplatzhalter 9">
            <a:extLst>
              <a:ext uri="{FF2B5EF4-FFF2-40B4-BE49-F238E27FC236}">
                <a16:creationId xmlns:a16="http://schemas.microsoft.com/office/drawing/2014/main" id="{B647E788-15C7-91BF-662A-E8CE678BF69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286655" y="675839"/>
            <a:ext cx="2086042" cy="4492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Verlässlicher</a:t>
            </a:r>
          </a:p>
        </p:txBody>
      </p:sp>
      <p:sp>
        <p:nvSpPr>
          <p:cNvPr id="17" name="Textplatzhalter 10">
            <a:extLst>
              <a:ext uri="{FF2B5EF4-FFF2-40B4-BE49-F238E27FC236}">
                <a16:creationId xmlns:a16="http://schemas.microsoft.com/office/drawing/2014/main" id="{55BCDBC1-A78A-CD14-5836-07928DEE9A2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470330" y="675839"/>
            <a:ext cx="2086044" cy="4492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Internationale</a:t>
            </a:r>
          </a:p>
        </p:txBody>
      </p:sp>
      <p:sp>
        <p:nvSpPr>
          <p:cNvPr id="18" name="Textplatzhalter 11">
            <a:extLst>
              <a:ext uri="{FF2B5EF4-FFF2-40B4-BE49-F238E27FC236}">
                <a16:creationId xmlns:a16="http://schemas.microsoft.com/office/drawing/2014/main" id="{D47940E4-9983-7774-7677-29C9E46ADB5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286657" y="971018"/>
            <a:ext cx="2086040" cy="238537"/>
          </a:xfrm>
          <a:prstGeom prst="rect">
            <a:avLst/>
          </a:prstGeom>
        </p:spPr>
        <p:txBody>
          <a:bodyPr/>
          <a:lstStyle/>
          <a:p>
            <a:r>
              <a:rPr lang="de-DE" b="1">
                <a:latin typeface="Franklin Gothic Medium" panose="020B0603020102020204" pitchFamily="34" charset="0"/>
              </a:rPr>
              <a:t>Partner</a:t>
            </a:r>
          </a:p>
        </p:txBody>
      </p:sp>
      <p:sp>
        <p:nvSpPr>
          <p:cNvPr id="19" name="Textplatzhalter 12">
            <a:extLst>
              <a:ext uri="{FF2B5EF4-FFF2-40B4-BE49-F238E27FC236}">
                <a16:creationId xmlns:a16="http://schemas.microsoft.com/office/drawing/2014/main" id="{8D7F4D57-9F81-C682-F5AF-33B5F3803CC9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470327" y="971018"/>
            <a:ext cx="2086042" cy="238537"/>
          </a:xfrm>
          <a:prstGeom prst="rect">
            <a:avLst/>
          </a:prstGeom>
        </p:spPr>
        <p:txBody>
          <a:bodyPr/>
          <a:lstStyle/>
          <a:p>
            <a:r>
              <a:rPr lang="de-DE" b="1">
                <a:latin typeface="Franklin Gothic Medium" panose="020B0603020102020204" pitchFamily="34" charset="0"/>
              </a:rPr>
              <a:t>Standorte</a:t>
            </a:r>
          </a:p>
        </p:txBody>
      </p:sp>
      <p:sp>
        <p:nvSpPr>
          <p:cNvPr id="20" name="Textplatzhalter 13">
            <a:extLst>
              <a:ext uri="{FF2B5EF4-FFF2-40B4-BE49-F238E27FC236}">
                <a16:creationId xmlns:a16="http://schemas.microsoft.com/office/drawing/2014/main" id="{A7F539E2-151F-ADFA-F153-71D771F8F78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416972" y="3493989"/>
            <a:ext cx="2086044" cy="4492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Anzahl</a:t>
            </a:r>
          </a:p>
        </p:txBody>
      </p:sp>
      <p:sp>
        <p:nvSpPr>
          <p:cNvPr id="22" name="Textplatzhalter 14">
            <a:extLst>
              <a:ext uri="{FF2B5EF4-FFF2-40B4-BE49-F238E27FC236}">
                <a16:creationId xmlns:a16="http://schemas.microsoft.com/office/drawing/2014/main" id="{C0A1F276-3E8B-1218-A393-336A118D759B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416969" y="3789168"/>
            <a:ext cx="2086042" cy="238537"/>
          </a:xfrm>
          <a:prstGeom prst="rect">
            <a:avLst/>
          </a:prstGeom>
        </p:spPr>
        <p:txBody>
          <a:bodyPr/>
          <a:lstStyle/>
          <a:p>
            <a:r>
              <a:rPr lang="de-DE" b="1">
                <a:latin typeface="Franklin Gothic Medium" panose="020B0603020102020204" pitchFamily="34" charset="0"/>
              </a:rPr>
              <a:t>Mitarbeiter</a:t>
            </a:r>
          </a:p>
        </p:txBody>
      </p: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E5DC8008-652C-55F5-DED9-68EDE0FD2877}"/>
              </a:ext>
            </a:extLst>
          </p:cNvPr>
          <p:cNvGrpSpPr/>
          <p:nvPr userDrawn="1"/>
        </p:nvGrpSpPr>
        <p:grpSpPr>
          <a:xfrm>
            <a:off x="1646928" y="1395256"/>
            <a:ext cx="3806813" cy="4500286"/>
            <a:chOff x="1015274" y="1585962"/>
            <a:chExt cx="3550702" cy="4197521"/>
          </a:xfrm>
        </p:grpSpPr>
        <p:grpSp>
          <p:nvGrpSpPr>
            <p:cNvPr id="38" name="Graphic 3">
              <a:extLst>
                <a:ext uri="{FF2B5EF4-FFF2-40B4-BE49-F238E27FC236}">
                  <a16:creationId xmlns:a16="http://schemas.microsoft.com/office/drawing/2014/main" id="{DC8CB243-9F17-2962-E58A-789D468BFE4B}"/>
                </a:ext>
              </a:extLst>
            </p:cNvPr>
            <p:cNvGrpSpPr/>
            <p:nvPr/>
          </p:nvGrpSpPr>
          <p:grpSpPr>
            <a:xfrm>
              <a:off x="1472286" y="1585962"/>
              <a:ext cx="3093690" cy="4197521"/>
              <a:chOff x="499948" y="660400"/>
              <a:chExt cx="3903352" cy="5296075"/>
            </a:xfrm>
            <a:solidFill>
              <a:srgbClr val="90A2BA">
                <a:lumMod val="40000"/>
                <a:lumOff val="60000"/>
              </a:srgbClr>
            </a:solidFill>
          </p:grpSpPr>
          <p:grpSp>
            <p:nvGrpSpPr>
              <p:cNvPr id="74" name="Graphic 3">
                <a:extLst>
                  <a:ext uri="{FF2B5EF4-FFF2-40B4-BE49-F238E27FC236}">
                    <a16:creationId xmlns:a16="http://schemas.microsoft.com/office/drawing/2014/main" id="{A2DBB540-838E-BD31-73FC-1EA635031B3B}"/>
                  </a:ext>
                </a:extLst>
              </p:cNvPr>
              <p:cNvGrpSpPr/>
              <p:nvPr/>
            </p:nvGrpSpPr>
            <p:grpSpPr>
              <a:xfrm>
                <a:off x="499948" y="660400"/>
                <a:ext cx="3903352" cy="5296075"/>
                <a:chOff x="499948" y="660400"/>
                <a:chExt cx="3903352" cy="5296075"/>
              </a:xfrm>
              <a:grpFill/>
            </p:grpSpPr>
            <p:sp>
              <p:nvSpPr>
                <p:cNvPr id="76" name="Freeform: Shape 6">
                  <a:extLst>
                    <a:ext uri="{FF2B5EF4-FFF2-40B4-BE49-F238E27FC236}">
                      <a16:creationId xmlns:a16="http://schemas.microsoft.com/office/drawing/2014/main" id="{1F945330-90F3-6901-50F8-9CC030630E29}"/>
                    </a:ext>
                  </a:extLst>
                </p:cNvPr>
                <p:cNvSpPr/>
                <p:nvPr/>
              </p:nvSpPr>
              <p:spPr>
                <a:xfrm>
                  <a:off x="2882009" y="1299693"/>
                  <a:ext cx="76" cy="535"/>
                </a:xfrm>
                <a:custGeom>
                  <a:avLst/>
                  <a:gdLst>
                    <a:gd name="connsiteX0" fmla="*/ 77 w 76"/>
                    <a:gd name="connsiteY0" fmla="*/ 535 h 535"/>
                    <a:gd name="connsiteX1" fmla="*/ 0 w 76"/>
                    <a:gd name="connsiteY1" fmla="*/ 0 h 535"/>
                    <a:gd name="connsiteX2" fmla="*/ 0 w 76"/>
                    <a:gd name="connsiteY2" fmla="*/ 0 h 535"/>
                    <a:gd name="connsiteX3" fmla="*/ 77 w 76"/>
                    <a:gd name="connsiteY3" fmla="*/ 535 h 5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6" h="535">
                      <a:moveTo>
                        <a:pt x="77" y="535"/>
                      </a:moveTo>
                      <a:cubicBezTo>
                        <a:pt x="0" y="306"/>
                        <a:pt x="0" y="153"/>
                        <a:pt x="0" y="0"/>
                      </a:cubicBezTo>
                      <a:lnTo>
                        <a:pt x="0" y="0"/>
                      </a:lnTo>
                      <a:cubicBezTo>
                        <a:pt x="77" y="229"/>
                        <a:pt x="77" y="382"/>
                        <a:pt x="77" y="535"/>
                      </a:cubicBezTo>
                      <a:close/>
                    </a:path>
                  </a:pathLst>
                </a:custGeom>
                <a:grpFill/>
                <a:ln w="7642" cap="flat">
                  <a:solidFill>
                    <a:sysClr val="window" lastClr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864017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7" name="Freeform: Shape 7">
                  <a:extLst>
                    <a:ext uri="{FF2B5EF4-FFF2-40B4-BE49-F238E27FC236}">
                      <a16:creationId xmlns:a16="http://schemas.microsoft.com/office/drawing/2014/main" id="{91B0CB46-831F-F23E-A6D9-C3A96912BEF9}"/>
                    </a:ext>
                  </a:extLst>
                </p:cNvPr>
                <p:cNvSpPr/>
                <p:nvPr/>
              </p:nvSpPr>
              <p:spPr>
                <a:xfrm>
                  <a:off x="2882085" y="1300228"/>
                  <a:ext cx="547" cy="2021"/>
                </a:xfrm>
                <a:custGeom>
                  <a:avLst/>
                  <a:gdLst>
                    <a:gd name="connsiteX0" fmla="*/ 0 w 547"/>
                    <a:gd name="connsiteY0" fmla="*/ 0 h 2021"/>
                    <a:gd name="connsiteX1" fmla="*/ 0 w 547"/>
                    <a:gd name="connsiteY1" fmla="*/ 0 h 2021"/>
                    <a:gd name="connsiteX2" fmla="*/ 0 w 547"/>
                    <a:gd name="connsiteY2" fmla="*/ 0 h 2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47" h="2021">
                      <a:moveTo>
                        <a:pt x="0" y="0"/>
                      </a:moveTo>
                      <a:cubicBezTo>
                        <a:pt x="612" y="2217"/>
                        <a:pt x="841" y="3135"/>
                        <a:pt x="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7642" cap="flat">
                  <a:solidFill>
                    <a:sysClr val="window" lastClr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864017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8" name="Freeform: Shape 8">
                  <a:extLst>
                    <a:ext uri="{FF2B5EF4-FFF2-40B4-BE49-F238E27FC236}">
                      <a16:creationId xmlns:a16="http://schemas.microsoft.com/office/drawing/2014/main" id="{2F9445F0-832D-846D-F468-656259068DBA}"/>
                    </a:ext>
                  </a:extLst>
                </p:cNvPr>
                <p:cNvSpPr/>
                <p:nvPr/>
              </p:nvSpPr>
              <p:spPr>
                <a:xfrm>
                  <a:off x="2879639" y="1290519"/>
                  <a:ext cx="2522" cy="9174"/>
                </a:xfrm>
                <a:custGeom>
                  <a:avLst/>
                  <a:gdLst>
                    <a:gd name="connsiteX0" fmla="*/ 2370 w 2522"/>
                    <a:gd name="connsiteY0" fmla="*/ 9174 h 9174"/>
                    <a:gd name="connsiteX1" fmla="*/ 2523 w 2522"/>
                    <a:gd name="connsiteY1" fmla="*/ 4893 h 9174"/>
                    <a:gd name="connsiteX2" fmla="*/ 0 w 2522"/>
                    <a:gd name="connsiteY2" fmla="*/ 0 h 9174"/>
                    <a:gd name="connsiteX3" fmla="*/ 2370 w 2522"/>
                    <a:gd name="connsiteY3" fmla="*/ 9174 h 91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22" h="9174">
                      <a:moveTo>
                        <a:pt x="2370" y="9174"/>
                      </a:moveTo>
                      <a:cubicBezTo>
                        <a:pt x="1988" y="7645"/>
                        <a:pt x="2141" y="6269"/>
                        <a:pt x="2523" y="4893"/>
                      </a:cubicBezTo>
                      <a:cubicBezTo>
                        <a:pt x="1223" y="1835"/>
                        <a:pt x="0" y="0"/>
                        <a:pt x="0" y="0"/>
                      </a:cubicBezTo>
                      <a:cubicBezTo>
                        <a:pt x="0" y="0"/>
                        <a:pt x="1529" y="5658"/>
                        <a:pt x="2370" y="9174"/>
                      </a:cubicBezTo>
                      <a:close/>
                    </a:path>
                  </a:pathLst>
                </a:custGeom>
                <a:grpFill/>
                <a:ln w="7642" cap="flat">
                  <a:solidFill>
                    <a:sysClr val="window" lastClr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864017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9" name="Freeform: Shape 9">
                  <a:extLst>
                    <a:ext uri="{FF2B5EF4-FFF2-40B4-BE49-F238E27FC236}">
                      <a16:creationId xmlns:a16="http://schemas.microsoft.com/office/drawing/2014/main" id="{EFD99325-BE9C-584E-16F1-67A02DBEE236}"/>
                    </a:ext>
                  </a:extLst>
                </p:cNvPr>
                <p:cNvSpPr/>
                <p:nvPr/>
              </p:nvSpPr>
              <p:spPr>
                <a:xfrm>
                  <a:off x="670463" y="4340217"/>
                  <a:ext cx="460927" cy="354438"/>
                </a:xfrm>
                <a:custGeom>
                  <a:avLst/>
                  <a:gdLst>
                    <a:gd name="connsiteX0" fmla="*/ 443434 w 460927"/>
                    <a:gd name="connsiteY0" fmla="*/ 186219 h 354438"/>
                    <a:gd name="connsiteX1" fmla="*/ 417364 w 460927"/>
                    <a:gd name="connsiteY1" fmla="*/ 170623 h 354438"/>
                    <a:gd name="connsiteX2" fmla="*/ 401692 w 460927"/>
                    <a:gd name="connsiteY2" fmla="*/ 146311 h 354438"/>
                    <a:gd name="connsiteX3" fmla="*/ 412089 w 460927"/>
                    <a:gd name="connsiteY3" fmla="*/ 125439 h 354438"/>
                    <a:gd name="connsiteX4" fmla="*/ 410331 w 460927"/>
                    <a:gd name="connsiteY4" fmla="*/ 92489 h 354438"/>
                    <a:gd name="connsiteX5" fmla="*/ 415529 w 460927"/>
                    <a:gd name="connsiteY5" fmla="*/ 66418 h 354438"/>
                    <a:gd name="connsiteX6" fmla="*/ 394734 w 460927"/>
                    <a:gd name="connsiteY6" fmla="*/ 52504 h 354438"/>
                    <a:gd name="connsiteX7" fmla="*/ 366982 w 460927"/>
                    <a:gd name="connsiteY7" fmla="*/ 40348 h 354438"/>
                    <a:gd name="connsiteX8" fmla="*/ 349628 w 460927"/>
                    <a:gd name="connsiteY8" fmla="*/ 35149 h 354438"/>
                    <a:gd name="connsiteX9" fmla="*/ 323557 w 460927"/>
                    <a:gd name="connsiteY9" fmla="*/ 21235 h 354438"/>
                    <a:gd name="connsiteX10" fmla="*/ 297564 w 460927"/>
                    <a:gd name="connsiteY10" fmla="*/ 440 h 354438"/>
                    <a:gd name="connsiteX11" fmla="*/ 250698 w 460927"/>
                    <a:gd name="connsiteY11" fmla="*/ 10914 h 354438"/>
                    <a:gd name="connsiteX12" fmla="*/ 210790 w 460927"/>
                    <a:gd name="connsiteY12" fmla="*/ 31709 h 354438"/>
                    <a:gd name="connsiteX13" fmla="*/ 179521 w 460927"/>
                    <a:gd name="connsiteY13" fmla="*/ 47382 h 354438"/>
                    <a:gd name="connsiteX14" fmla="*/ 153451 w 460927"/>
                    <a:gd name="connsiteY14" fmla="*/ 59537 h 354438"/>
                    <a:gd name="connsiteX15" fmla="*/ 123941 w 460927"/>
                    <a:gd name="connsiteY15" fmla="*/ 62978 h 354438"/>
                    <a:gd name="connsiteX16" fmla="*/ 101387 w 460927"/>
                    <a:gd name="connsiteY16" fmla="*/ 75134 h 354438"/>
                    <a:gd name="connsiteX17" fmla="*/ 78834 w 460927"/>
                    <a:gd name="connsiteY17" fmla="*/ 64736 h 354438"/>
                    <a:gd name="connsiteX18" fmla="*/ 26770 w 460927"/>
                    <a:gd name="connsiteY18" fmla="*/ 54339 h 354438"/>
                    <a:gd name="connsiteX19" fmla="*/ 776 w 460927"/>
                    <a:gd name="connsiteY19" fmla="*/ 59461 h 354438"/>
                    <a:gd name="connsiteX20" fmla="*/ 1235 w 460927"/>
                    <a:gd name="connsiteY20" fmla="*/ 72229 h 354438"/>
                    <a:gd name="connsiteX21" fmla="*/ 26693 w 460927"/>
                    <a:gd name="connsiteY21" fmla="*/ 106938 h 354438"/>
                    <a:gd name="connsiteX22" fmla="*/ 56815 w 460927"/>
                    <a:gd name="connsiteY22" fmla="*/ 118482 h 354438"/>
                    <a:gd name="connsiteX23" fmla="*/ 84568 w 460927"/>
                    <a:gd name="connsiteY23" fmla="*/ 144017 h 354438"/>
                    <a:gd name="connsiteX24" fmla="*/ 96188 w 460927"/>
                    <a:gd name="connsiteY24" fmla="*/ 169476 h 354438"/>
                    <a:gd name="connsiteX25" fmla="*/ 96188 w 460927"/>
                    <a:gd name="connsiteY25" fmla="*/ 183314 h 354438"/>
                    <a:gd name="connsiteX26" fmla="*/ 105439 w 460927"/>
                    <a:gd name="connsiteY26" fmla="*/ 211066 h 354438"/>
                    <a:gd name="connsiteX27" fmla="*/ 137855 w 460927"/>
                    <a:gd name="connsiteY27" fmla="*/ 252732 h 354438"/>
                    <a:gd name="connsiteX28" fmla="*/ 156356 w 460927"/>
                    <a:gd name="connsiteY28" fmla="*/ 278191 h 354438"/>
                    <a:gd name="connsiteX29" fmla="*/ 154063 w 460927"/>
                    <a:gd name="connsiteY29" fmla="*/ 296692 h 354438"/>
                    <a:gd name="connsiteX30" fmla="*/ 174934 w 460927"/>
                    <a:gd name="connsiteY30" fmla="*/ 317487 h 354438"/>
                    <a:gd name="connsiteX31" fmla="*/ 198023 w 460927"/>
                    <a:gd name="connsiteY31" fmla="*/ 329108 h 354438"/>
                    <a:gd name="connsiteX32" fmla="*/ 216524 w 460927"/>
                    <a:gd name="connsiteY32" fmla="*/ 303649 h 354438"/>
                    <a:gd name="connsiteX33" fmla="*/ 211937 w 460927"/>
                    <a:gd name="connsiteY33" fmla="*/ 282855 h 354438"/>
                    <a:gd name="connsiteX34" fmla="*/ 251234 w 460927"/>
                    <a:gd name="connsiteY34" fmla="*/ 280561 h 354438"/>
                    <a:gd name="connsiteX35" fmla="*/ 285943 w 460927"/>
                    <a:gd name="connsiteY35" fmla="*/ 299062 h 354438"/>
                    <a:gd name="connsiteX36" fmla="*/ 297487 w 460927"/>
                    <a:gd name="connsiteY36" fmla="*/ 336066 h 354438"/>
                    <a:gd name="connsiteX37" fmla="*/ 318359 w 460927"/>
                    <a:gd name="connsiteY37" fmla="*/ 338436 h 354438"/>
                    <a:gd name="connsiteX38" fmla="*/ 339154 w 460927"/>
                    <a:gd name="connsiteY38" fmla="*/ 338436 h 354438"/>
                    <a:gd name="connsiteX39" fmla="*/ 390071 w 460927"/>
                    <a:gd name="connsiteY39" fmla="*/ 352349 h 354438"/>
                    <a:gd name="connsiteX40" fmla="*/ 415529 w 460927"/>
                    <a:gd name="connsiteY40" fmla="*/ 347686 h 354438"/>
                    <a:gd name="connsiteX41" fmla="*/ 433496 w 460927"/>
                    <a:gd name="connsiteY41" fmla="*/ 328344 h 354438"/>
                    <a:gd name="connsiteX42" fmla="*/ 431126 w 460927"/>
                    <a:gd name="connsiteY42" fmla="*/ 312977 h 354438"/>
                    <a:gd name="connsiteX43" fmla="*/ 410331 w 460927"/>
                    <a:gd name="connsiteY43" fmla="*/ 292182 h 354438"/>
                    <a:gd name="connsiteX44" fmla="*/ 415529 w 460927"/>
                    <a:gd name="connsiteY44" fmla="*/ 266188 h 354438"/>
                    <a:gd name="connsiteX45" fmla="*/ 434642 w 460927"/>
                    <a:gd name="connsiteY45" fmla="*/ 245393 h 354438"/>
                    <a:gd name="connsiteX46" fmla="*/ 450239 w 460927"/>
                    <a:gd name="connsiteY46" fmla="*/ 236754 h 354438"/>
                    <a:gd name="connsiteX47" fmla="*/ 460636 w 460927"/>
                    <a:gd name="connsiteY47" fmla="*/ 203803 h 354438"/>
                    <a:gd name="connsiteX48" fmla="*/ 443434 w 460927"/>
                    <a:gd name="connsiteY48" fmla="*/ 186219 h 3544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</a:cxnLst>
                  <a:rect l="l" t="t" r="r" b="b"/>
                  <a:pathLst>
                    <a:path w="460927" h="354438">
                      <a:moveTo>
                        <a:pt x="443434" y="186219"/>
                      </a:moveTo>
                      <a:cubicBezTo>
                        <a:pt x="431279" y="187977"/>
                        <a:pt x="419123" y="175821"/>
                        <a:pt x="417364" y="170623"/>
                      </a:cubicBezTo>
                      <a:cubicBezTo>
                        <a:pt x="415606" y="165348"/>
                        <a:pt x="412165" y="156708"/>
                        <a:pt x="401692" y="146311"/>
                      </a:cubicBezTo>
                      <a:cubicBezTo>
                        <a:pt x="391294" y="135913"/>
                        <a:pt x="398251" y="130715"/>
                        <a:pt x="412089" y="125439"/>
                      </a:cubicBezTo>
                      <a:cubicBezTo>
                        <a:pt x="426003" y="120241"/>
                        <a:pt x="406890" y="102962"/>
                        <a:pt x="410331" y="92489"/>
                      </a:cubicBezTo>
                      <a:cubicBezTo>
                        <a:pt x="413847" y="82014"/>
                        <a:pt x="417288" y="75057"/>
                        <a:pt x="415529" y="66418"/>
                      </a:cubicBezTo>
                      <a:cubicBezTo>
                        <a:pt x="413847" y="57703"/>
                        <a:pt x="401615" y="49064"/>
                        <a:pt x="394734" y="52504"/>
                      </a:cubicBezTo>
                      <a:cubicBezTo>
                        <a:pt x="387777" y="55944"/>
                        <a:pt x="373939" y="50745"/>
                        <a:pt x="366982" y="40348"/>
                      </a:cubicBezTo>
                      <a:cubicBezTo>
                        <a:pt x="360025" y="29874"/>
                        <a:pt x="356508" y="24752"/>
                        <a:pt x="349628" y="35149"/>
                      </a:cubicBezTo>
                      <a:cubicBezTo>
                        <a:pt x="342670" y="45547"/>
                        <a:pt x="332273" y="26434"/>
                        <a:pt x="323557" y="21235"/>
                      </a:cubicBezTo>
                      <a:cubicBezTo>
                        <a:pt x="314918" y="16036"/>
                        <a:pt x="307961" y="2198"/>
                        <a:pt x="297564" y="440"/>
                      </a:cubicBezTo>
                      <a:cubicBezTo>
                        <a:pt x="287166" y="-1318"/>
                        <a:pt x="268053" y="2198"/>
                        <a:pt x="250698" y="10914"/>
                      </a:cubicBezTo>
                      <a:cubicBezTo>
                        <a:pt x="233344" y="19553"/>
                        <a:pt x="222870" y="24752"/>
                        <a:pt x="210790" y="31709"/>
                      </a:cubicBezTo>
                      <a:cubicBezTo>
                        <a:pt x="198634" y="38666"/>
                        <a:pt x="188237" y="45623"/>
                        <a:pt x="179521" y="47382"/>
                      </a:cubicBezTo>
                      <a:cubicBezTo>
                        <a:pt x="170806" y="49140"/>
                        <a:pt x="163925" y="52580"/>
                        <a:pt x="153451" y="59537"/>
                      </a:cubicBezTo>
                      <a:cubicBezTo>
                        <a:pt x="143054" y="66495"/>
                        <a:pt x="132580" y="52580"/>
                        <a:pt x="123941" y="62978"/>
                      </a:cubicBezTo>
                      <a:cubicBezTo>
                        <a:pt x="115225" y="73375"/>
                        <a:pt x="106586" y="75134"/>
                        <a:pt x="101387" y="75134"/>
                      </a:cubicBezTo>
                      <a:cubicBezTo>
                        <a:pt x="96188" y="75134"/>
                        <a:pt x="90990" y="62978"/>
                        <a:pt x="78834" y="64736"/>
                      </a:cubicBezTo>
                      <a:cubicBezTo>
                        <a:pt x="66678" y="66495"/>
                        <a:pt x="42366" y="61296"/>
                        <a:pt x="26770" y="54339"/>
                      </a:cubicBezTo>
                      <a:cubicBezTo>
                        <a:pt x="17825" y="50363"/>
                        <a:pt x="7810" y="54874"/>
                        <a:pt x="776" y="59461"/>
                      </a:cubicBezTo>
                      <a:cubicBezTo>
                        <a:pt x="-218" y="63742"/>
                        <a:pt x="-447" y="68024"/>
                        <a:pt x="1235" y="72229"/>
                      </a:cubicBezTo>
                      <a:cubicBezTo>
                        <a:pt x="5898" y="83773"/>
                        <a:pt x="5898" y="118482"/>
                        <a:pt x="26693" y="106938"/>
                      </a:cubicBezTo>
                      <a:cubicBezTo>
                        <a:pt x="47565" y="95394"/>
                        <a:pt x="47565" y="113895"/>
                        <a:pt x="56815" y="118482"/>
                      </a:cubicBezTo>
                      <a:cubicBezTo>
                        <a:pt x="66066" y="123146"/>
                        <a:pt x="89231" y="132397"/>
                        <a:pt x="84568" y="144017"/>
                      </a:cubicBezTo>
                      <a:cubicBezTo>
                        <a:pt x="79904" y="155562"/>
                        <a:pt x="86861" y="164812"/>
                        <a:pt x="96188" y="169476"/>
                      </a:cubicBezTo>
                      <a:cubicBezTo>
                        <a:pt x="105439" y="174063"/>
                        <a:pt x="103145" y="176433"/>
                        <a:pt x="96188" y="183314"/>
                      </a:cubicBezTo>
                      <a:cubicBezTo>
                        <a:pt x="89231" y="190271"/>
                        <a:pt x="93895" y="197228"/>
                        <a:pt x="105439" y="211066"/>
                      </a:cubicBezTo>
                      <a:cubicBezTo>
                        <a:pt x="116983" y="224980"/>
                        <a:pt x="137855" y="238818"/>
                        <a:pt x="137855" y="252732"/>
                      </a:cubicBezTo>
                      <a:cubicBezTo>
                        <a:pt x="137855" y="266647"/>
                        <a:pt x="144736" y="282778"/>
                        <a:pt x="156356" y="278191"/>
                      </a:cubicBezTo>
                      <a:cubicBezTo>
                        <a:pt x="167977" y="273604"/>
                        <a:pt x="156356" y="282855"/>
                        <a:pt x="154063" y="296692"/>
                      </a:cubicBezTo>
                      <a:cubicBezTo>
                        <a:pt x="151769" y="310607"/>
                        <a:pt x="158726" y="315270"/>
                        <a:pt x="174934" y="317487"/>
                      </a:cubicBezTo>
                      <a:cubicBezTo>
                        <a:pt x="191066" y="319781"/>
                        <a:pt x="188772" y="329108"/>
                        <a:pt x="198023" y="329108"/>
                      </a:cubicBezTo>
                      <a:cubicBezTo>
                        <a:pt x="207273" y="329108"/>
                        <a:pt x="218818" y="312900"/>
                        <a:pt x="216524" y="303649"/>
                      </a:cubicBezTo>
                      <a:cubicBezTo>
                        <a:pt x="214231" y="294399"/>
                        <a:pt x="202610" y="285148"/>
                        <a:pt x="211937" y="282855"/>
                      </a:cubicBezTo>
                      <a:cubicBezTo>
                        <a:pt x="221188" y="280561"/>
                        <a:pt x="239689" y="273604"/>
                        <a:pt x="251234" y="280561"/>
                      </a:cubicBezTo>
                      <a:cubicBezTo>
                        <a:pt x="262778" y="287442"/>
                        <a:pt x="279062" y="282855"/>
                        <a:pt x="285943" y="299062"/>
                      </a:cubicBezTo>
                      <a:cubicBezTo>
                        <a:pt x="292900" y="315270"/>
                        <a:pt x="292900" y="322227"/>
                        <a:pt x="297487" y="336066"/>
                      </a:cubicBezTo>
                      <a:cubicBezTo>
                        <a:pt x="302151" y="349979"/>
                        <a:pt x="318359" y="349979"/>
                        <a:pt x="318359" y="338436"/>
                      </a:cubicBezTo>
                      <a:cubicBezTo>
                        <a:pt x="318359" y="326891"/>
                        <a:pt x="327609" y="329185"/>
                        <a:pt x="339154" y="338436"/>
                      </a:cubicBezTo>
                      <a:cubicBezTo>
                        <a:pt x="350698" y="347686"/>
                        <a:pt x="378527" y="359230"/>
                        <a:pt x="390071" y="352349"/>
                      </a:cubicBezTo>
                      <a:cubicBezTo>
                        <a:pt x="401615" y="345392"/>
                        <a:pt x="403985" y="359307"/>
                        <a:pt x="415529" y="347686"/>
                      </a:cubicBezTo>
                      <a:cubicBezTo>
                        <a:pt x="422334" y="340958"/>
                        <a:pt x="429061" y="333389"/>
                        <a:pt x="433496" y="328344"/>
                      </a:cubicBezTo>
                      <a:cubicBezTo>
                        <a:pt x="432655" y="322075"/>
                        <a:pt x="431814" y="316188"/>
                        <a:pt x="431126" y="312977"/>
                      </a:cubicBezTo>
                      <a:cubicBezTo>
                        <a:pt x="429444" y="304338"/>
                        <a:pt x="418970" y="302579"/>
                        <a:pt x="410331" y="292182"/>
                      </a:cubicBezTo>
                      <a:cubicBezTo>
                        <a:pt x="401615" y="281784"/>
                        <a:pt x="406890" y="278344"/>
                        <a:pt x="415529" y="266188"/>
                      </a:cubicBezTo>
                      <a:cubicBezTo>
                        <a:pt x="424168" y="254032"/>
                        <a:pt x="425927" y="252274"/>
                        <a:pt x="434642" y="245393"/>
                      </a:cubicBezTo>
                      <a:cubicBezTo>
                        <a:pt x="443358" y="238436"/>
                        <a:pt x="443358" y="243635"/>
                        <a:pt x="450239" y="236754"/>
                      </a:cubicBezTo>
                      <a:cubicBezTo>
                        <a:pt x="457196" y="229797"/>
                        <a:pt x="458878" y="214200"/>
                        <a:pt x="460636" y="203803"/>
                      </a:cubicBezTo>
                      <a:cubicBezTo>
                        <a:pt x="462471" y="193176"/>
                        <a:pt x="455514" y="184461"/>
                        <a:pt x="443434" y="186219"/>
                      </a:cubicBezTo>
                      <a:close/>
                    </a:path>
                  </a:pathLst>
                </a:custGeom>
                <a:solidFill>
                  <a:srgbClr val="90A2BA"/>
                </a:solidFill>
                <a:ln w="7642" cap="flat">
                  <a:solidFill>
                    <a:sysClr val="window" lastClr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864017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grpSp>
              <p:nvGrpSpPr>
                <p:cNvPr id="80" name="Graphic 3">
                  <a:extLst>
                    <a:ext uri="{FF2B5EF4-FFF2-40B4-BE49-F238E27FC236}">
                      <a16:creationId xmlns:a16="http://schemas.microsoft.com/office/drawing/2014/main" id="{E2FA1001-8CA2-5713-03B0-67BF7A10101A}"/>
                    </a:ext>
                  </a:extLst>
                </p:cNvPr>
                <p:cNvGrpSpPr/>
                <p:nvPr/>
              </p:nvGrpSpPr>
              <p:grpSpPr>
                <a:xfrm>
                  <a:off x="1152824" y="4238746"/>
                  <a:ext cx="1359136" cy="1568570"/>
                  <a:chOff x="1152824" y="4238746"/>
                  <a:chExt cx="1359136" cy="1568570"/>
                </a:xfrm>
                <a:grpFill/>
              </p:grpSpPr>
              <p:sp>
                <p:nvSpPr>
                  <p:cNvPr id="113" name="Freeform: Shape 11">
                    <a:extLst>
                      <a:ext uri="{FF2B5EF4-FFF2-40B4-BE49-F238E27FC236}">
                        <a16:creationId xmlns:a16="http://schemas.microsoft.com/office/drawing/2014/main" id="{4ECA32FC-6398-B89D-8298-1E07E5B277E3}"/>
                      </a:ext>
                    </a:extLst>
                  </p:cNvPr>
                  <p:cNvSpPr/>
                  <p:nvPr/>
                </p:nvSpPr>
                <p:spPr>
                  <a:xfrm>
                    <a:off x="1156147" y="4241728"/>
                    <a:ext cx="1353472" cy="1562836"/>
                  </a:xfrm>
                  <a:custGeom>
                    <a:avLst/>
                    <a:gdLst>
                      <a:gd name="connsiteX0" fmla="*/ 905835 w 1353472"/>
                      <a:gd name="connsiteY0" fmla="*/ 1562837 h 1562836"/>
                      <a:gd name="connsiteX1" fmla="*/ 899183 w 1353472"/>
                      <a:gd name="connsiteY1" fmla="*/ 1562301 h 1562836"/>
                      <a:gd name="connsiteX2" fmla="*/ 855071 w 1353472"/>
                      <a:gd name="connsiteY2" fmla="*/ 1500299 h 1562836"/>
                      <a:gd name="connsiteX3" fmla="*/ 797655 w 1353472"/>
                      <a:gd name="connsiteY3" fmla="*/ 1472776 h 1562836"/>
                      <a:gd name="connsiteX4" fmla="*/ 775560 w 1353472"/>
                      <a:gd name="connsiteY4" fmla="*/ 1464825 h 1562836"/>
                      <a:gd name="connsiteX5" fmla="*/ 711493 w 1353472"/>
                      <a:gd name="connsiteY5" fmla="*/ 1441889 h 1562836"/>
                      <a:gd name="connsiteX6" fmla="*/ 698879 w 1353472"/>
                      <a:gd name="connsiteY6" fmla="*/ 1440513 h 1562836"/>
                      <a:gd name="connsiteX7" fmla="*/ 653695 w 1353472"/>
                      <a:gd name="connsiteY7" fmla="*/ 1455345 h 1562836"/>
                      <a:gd name="connsiteX8" fmla="*/ 634353 w 1353472"/>
                      <a:gd name="connsiteY8" fmla="*/ 1461767 h 1562836"/>
                      <a:gd name="connsiteX9" fmla="*/ 621509 w 1353472"/>
                      <a:gd name="connsiteY9" fmla="*/ 1456415 h 1562836"/>
                      <a:gd name="connsiteX10" fmla="*/ 618986 w 1353472"/>
                      <a:gd name="connsiteY10" fmla="*/ 1445176 h 1562836"/>
                      <a:gd name="connsiteX11" fmla="*/ 601861 w 1353472"/>
                      <a:gd name="connsiteY11" fmla="*/ 1416048 h 1562836"/>
                      <a:gd name="connsiteX12" fmla="*/ 587870 w 1353472"/>
                      <a:gd name="connsiteY12" fmla="*/ 1410467 h 1562836"/>
                      <a:gd name="connsiteX13" fmla="*/ 586264 w 1353472"/>
                      <a:gd name="connsiteY13" fmla="*/ 1410773 h 1562836"/>
                      <a:gd name="connsiteX14" fmla="*/ 589475 w 1353472"/>
                      <a:gd name="connsiteY14" fmla="*/ 1415896 h 1562836"/>
                      <a:gd name="connsiteX15" fmla="*/ 596891 w 1353472"/>
                      <a:gd name="connsiteY15" fmla="*/ 1437149 h 1562836"/>
                      <a:gd name="connsiteX16" fmla="*/ 589705 w 1353472"/>
                      <a:gd name="connsiteY16" fmla="*/ 1441966 h 1562836"/>
                      <a:gd name="connsiteX17" fmla="*/ 578237 w 1353472"/>
                      <a:gd name="connsiteY17" fmla="*/ 1437226 h 1562836"/>
                      <a:gd name="connsiteX18" fmla="*/ 566846 w 1353472"/>
                      <a:gd name="connsiteY18" fmla="*/ 1432486 h 1562836"/>
                      <a:gd name="connsiteX19" fmla="*/ 565087 w 1353472"/>
                      <a:gd name="connsiteY19" fmla="*/ 1432715 h 1562836"/>
                      <a:gd name="connsiteX20" fmla="*/ 556830 w 1353472"/>
                      <a:gd name="connsiteY20" fmla="*/ 1433556 h 1562836"/>
                      <a:gd name="connsiteX21" fmla="*/ 534888 w 1353472"/>
                      <a:gd name="connsiteY21" fmla="*/ 1425681 h 1562836"/>
                      <a:gd name="connsiteX22" fmla="*/ 533589 w 1353472"/>
                      <a:gd name="connsiteY22" fmla="*/ 1414825 h 1562836"/>
                      <a:gd name="connsiteX23" fmla="*/ 549414 w 1353472"/>
                      <a:gd name="connsiteY23" fmla="*/ 1399764 h 1562836"/>
                      <a:gd name="connsiteX24" fmla="*/ 564017 w 1353472"/>
                      <a:gd name="connsiteY24" fmla="*/ 1388602 h 1562836"/>
                      <a:gd name="connsiteX25" fmla="*/ 564475 w 1353472"/>
                      <a:gd name="connsiteY25" fmla="*/ 1385391 h 1562836"/>
                      <a:gd name="connsiteX26" fmla="*/ 530148 w 1353472"/>
                      <a:gd name="connsiteY26" fmla="*/ 1364519 h 1562836"/>
                      <a:gd name="connsiteX27" fmla="*/ 515317 w 1353472"/>
                      <a:gd name="connsiteY27" fmla="*/ 1383327 h 1562836"/>
                      <a:gd name="connsiteX28" fmla="*/ 505760 w 1353472"/>
                      <a:gd name="connsiteY28" fmla="*/ 1372318 h 1562836"/>
                      <a:gd name="connsiteX29" fmla="*/ 495974 w 1353472"/>
                      <a:gd name="connsiteY29" fmla="*/ 1358709 h 1562836"/>
                      <a:gd name="connsiteX30" fmla="*/ 485118 w 1353472"/>
                      <a:gd name="connsiteY30" fmla="*/ 1362914 h 1562836"/>
                      <a:gd name="connsiteX31" fmla="*/ 460883 w 1353472"/>
                      <a:gd name="connsiteY31" fmla="*/ 1371095 h 1562836"/>
                      <a:gd name="connsiteX32" fmla="*/ 444751 w 1353472"/>
                      <a:gd name="connsiteY32" fmla="*/ 1377363 h 1562836"/>
                      <a:gd name="connsiteX33" fmla="*/ 443604 w 1353472"/>
                      <a:gd name="connsiteY33" fmla="*/ 1382868 h 1562836"/>
                      <a:gd name="connsiteX34" fmla="*/ 429002 w 1353472"/>
                      <a:gd name="connsiteY34" fmla="*/ 1407180 h 1562836"/>
                      <a:gd name="connsiteX35" fmla="*/ 418987 w 1353472"/>
                      <a:gd name="connsiteY35" fmla="*/ 1421323 h 1562836"/>
                      <a:gd name="connsiteX36" fmla="*/ 423345 w 1353472"/>
                      <a:gd name="connsiteY36" fmla="*/ 1443953 h 1562836"/>
                      <a:gd name="connsiteX37" fmla="*/ 444293 w 1353472"/>
                      <a:gd name="connsiteY37" fmla="*/ 1453051 h 1562836"/>
                      <a:gd name="connsiteX38" fmla="*/ 463329 w 1353472"/>
                      <a:gd name="connsiteY38" fmla="*/ 1448006 h 1562836"/>
                      <a:gd name="connsiteX39" fmla="*/ 470210 w 1353472"/>
                      <a:gd name="connsiteY39" fmla="*/ 1441048 h 1562836"/>
                      <a:gd name="connsiteX40" fmla="*/ 485118 w 1353472"/>
                      <a:gd name="connsiteY40" fmla="*/ 1431950 h 1562836"/>
                      <a:gd name="connsiteX41" fmla="*/ 500944 w 1353472"/>
                      <a:gd name="connsiteY41" fmla="*/ 1436308 h 1562836"/>
                      <a:gd name="connsiteX42" fmla="*/ 515699 w 1353472"/>
                      <a:gd name="connsiteY42" fmla="*/ 1448235 h 1562836"/>
                      <a:gd name="connsiteX43" fmla="*/ 512335 w 1353472"/>
                      <a:gd name="connsiteY43" fmla="*/ 1460391 h 1562836"/>
                      <a:gd name="connsiteX44" fmla="*/ 507442 w 1353472"/>
                      <a:gd name="connsiteY44" fmla="*/ 1472011 h 1562836"/>
                      <a:gd name="connsiteX45" fmla="*/ 488176 w 1353472"/>
                      <a:gd name="connsiteY45" fmla="*/ 1490819 h 1562836"/>
                      <a:gd name="connsiteX46" fmla="*/ 485042 w 1353472"/>
                      <a:gd name="connsiteY46" fmla="*/ 1490819 h 1562836"/>
                      <a:gd name="connsiteX47" fmla="*/ 485042 w 1353472"/>
                      <a:gd name="connsiteY47" fmla="*/ 1487455 h 1562836"/>
                      <a:gd name="connsiteX48" fmla="*/ 461724 w 1353472"/>
                      <a:gd name="connsiteY48" fmla="*/ 1476217 h 1562836"/>
                      <a:gd name="connsiteX49" fmla="*/ 450026 w 1353472"/>
                      <a:gd name="connsiteY49" fmla="*/ 1478739 h 1562836"/>
                      <a:gd name="connsiteX50" fmla="*/ 435577 w 1353472"/>
                      <a:gd name="connsiteY50" fmla="*/ 1505268 h 1562836"/>
                      <a:gd name="connsiteX51" fmla="*/ 436265 w 1353472"/>
                      <a:gd name="connsiteY51" fmla="*/ 1508479 h 1562836"/>
                      <a:gd name="connsiteX52" fmla="*/ 433054 w 1353472"/>
                      <a:gd name="connsiteY52" fmla="*/ 1509014 h 1562836"/>
                      <a:gd name="connsiteX53" fmla="*/ 397733 w 1353472"/>
                      <a:gd name="connsiteY53" fmla="*/ 1512913 h 1562836"/>
                      <a:gd name="connsiteX54" fmla="*/ 353314 w 1353472"/>
                      <a:gd name="connsiteY54" fmla="*/ 1486308 h 1562836"/>
                      <a:gd name="connsiteX55" fmla="*/ 339400 w 1353472"/>
                      <a:gd name="connsiteY55" fmla="*/ 1479886 h 1562836"/>
                      <a:gd name="connsiteX56" fmla="*/ 275027 w 1353472"/>
                      <a:gd name="connsiteY56" fmla="*/ 1508173 h 1562836"/>
                      <a:gd name="connsiteX57" fmla="*/ 200869 w 1353472"/>
                      <a:gd name="connsiteY57" fmla="*/ 1526369 h 1562836"/>
                      <a:gd name="connsiteX58" fmla="*/ 184126 w 1353472"/>
                      <a:gd name="connsiteY58" fmla="*/ 1525222 h 1562836"/>
                      <a:gd name="connsiteX59" fmla="*/ 173957 w 1353472"/>
                      <a:gd name="connsiteY59" fmla="*/ 1508785 h 1562836"/>
                      <a:gd name="connsiteX60" fmla="*/ 166389 w 1353472"/>
                      <a:gd name="connsiteY60" fmla="*/ 1495253 h 1562836"/>
                      <a:gd name="connsiteX61" fmla="*/ 127551 w 1353472"/>
                      <a:gd name="connsiteY61" fmla="*/ 1513983 h 1562836"/>
                      <a:gd name="connsiteX62" fmla="*/ 98270 w 1353472"/>
                      <a:gd name="connsiteY62" fmla="*/ 1529733 h 1562836"/>
                      <a:gd name="connsiteX63" fmla="*/ 83744 w 1353472"/>
                      <a:gd name="connsiteY63" fmla="*/ 1533020 h 1562836"/>
                      <a:gd name="connsiteX64" fmla="*/ 65013 w 1353472"/>
                      <a:gd name="connsiteY64" fmla="*/ 1523846 h 1562836"/>
                      <a:gd name="connsiteX65" fmla="*/ 64095 w 1353472"/>
                      <a:gd name="connsiteY65" fmla="*/ 1511613 h 1562836"/>
                      <a:gd name="connsiteX66" fmla="*/ 71206 w 1353472"/>
                      <a:gd name="connsiteY66" fmla="*/ 1501063 h 1562836"/>
                      <a:gd name="connsiteX67" fmla="*/ 77780 w 1353472"/>
                      <a:gd name="connsiteY67" fmla="*/ 1488525 h 1562836"/>
                      <a:gd name="connsiteX68" fmla="*/ 75640 w 1353472"/>
                      <a:gd name="connsiteY68" fmla="*/ 1486079 h 1562836"/>
                      <a:gd name="connsiteX69" fmla="*/ 64860 w 1353472"/>
                      <a:gd name="connsiteY69" fmla="*/ 1496247 h 1562836"/>
                      <a:gd name="connsiteX70" fmla="*/ 49264 w 1353472"/>
                      <a:gd name="connsiteY70" fmla="*/ 1505650 h 1562836"/>
                      <a:gd name="connsiteX71" fmla="*/ 33820 w 1353472"/>
                      <a:gd name="connsiteY71" fmla="*/ 1495482 h 1562836"/>
                      <a:gd name="connsiteX72" fmla="*/ 32750 w 1353472"/>
                      <a:gd name="connsiteY72" fmla="*/ 1488372 h 1562836"/>
                      <a:gd name="connsiteX73" fmla="*/ 18530 w 1353472"/>
                      <a:gd name="connsiteY73" fmla="*/ 1459779 h 1562836"/>
                      <a:gd name="connsiteX74" fmla="*/ 3928 w 1353472"/>
                      <a:gd name="connsiteY74" fmla="*/ 1409779 h 1562836"/>
                      <a:gd name="connsiteX75" fmla="*/ 8362 w 1353472"/>
                      <a:gd name="connsiteY75" fmla="*/ 1401676 h 1562836"/>
                      <a:gd name="connsiteX76" fmla="*/ 10808 w 1353472"/>
                      <a:gd name="connsiteY76" fmla="*/ 1384550 h 1562836"/>
                      <a:gd name="connsiteX77" fmla="*/ 15778 w 1353472"/>
                      <a:gd name="connsiteY77" fmla="*/ 1344642 h 1562836"/>
                      <a:gd name="connsiteX78" fmla="*/ 18989 w 1353472"/>
                      <a:gd name="connsiteY78" fmla="*/ 1339902 h 1562836"/>
                      <a:gd name="connsiteX79" fmla="*/ 22353 w 1353472"/>
                      <a:gd name="connsiteY79" fmla="*/ 1317043 h 1562836"/>
                      <a:gd name="connsiteX80" fmla="*/ 31221 w 1353472"/>
                      <a:gd name="connsiteY80" fmla="*/ 1283022 h 1562836"/>
                      <a:gd name="connsiteX81" fmla="*/ 43989 w 1353472"/>
                      <a:gd name="connsiteY81" fmla="*/ 1249230 h 1562836"/>
                      <a:gd name="connsiteX82" fmla="*/ 50334 w 1353472"/>
                      <a:gd name="connsiteY82" fmla="*/ 1222701 h 1562836"/>
                      <a:gd name="connsiteX83" fmla="*/ 46206 w 1353472"/>
                      <a:gd name="connsiteY83" fmla="*/ 1215285 h 1562836"/>
                      <a:gd name="connsiteX84" fmla="*/ 29233 w 1353472"/>
                      <a:gd name="connsiteY84" fmla="*/ 1175682 h 1562836"/>
                      <a:gd name="connsiteX85" fmla="*/ 39019 w 1353472"/>
                      <a:gd name="connsiteY85" fmla="*/ 1122242 h 1562836"/>
                      <a:gd name="connsiteX86" fmla="*/ 47276 w 1353472"/>
                      <a:gd name="connsiteY86" fmla="*/ 1105423 h 1562836"/>
                      <a:gd name="connsiteX87" fmla="*/ 59661 w 1353472"/>
                      <a:gd name="connsiteY87" fmla="*/ 1078665 h 1562836"/>
                      <a:gd name="connsiteX88" fmla="*/ 70212 w 1353472"/>
                      <a:gd name="connsiteY88" fmla="*/ 1061080 h 1562836"/>
                      <a:gd name="connsiteX89" fmla="*/ 84738 w 1353472"/>
                      <a:gd name="connsiteY89" fmla="*/ 1030729 h 1562836"/>
                      <a:gd name="connsiteX90" fmla="*/ 105686 w 1353472"/>
                      <a:gd name="connsiteY90" fmla="*/ 999766 h 1562836"/>
                      <a:gd name="connsiteX91" fmla="*/ 106756 w 1353472"/>
                      <a:gd name="connsiteY91" fmla="*/ 998925 h 1562836"/>
                      <a:gd name="connsiteX92" fmla="*/ 112108 w 1353472"/>
                      <a:gd name="connsiteY92" fmla="*/ 957335 h 1562836"/>
                      <a:gd name="connsiteX93" fmla="*/ 114860 w 1353472"/>
                      <a:gd name="connsiteY93" fmla="*/ 924155 h 1562836"/>
                      <a:gd name="connsiteX94" fmla="*/ 116007 w 1353472"/>
                      <a:gd name="connsiteY94" fmla="*/ 907794 h 1562836"/>
                      <a:gd name="connsiteX95" fmla="*/ 125104 w 1353472"/>
                      <a:gd name="connsiteY95" fmla="*/ 880882 h 1562836"/>
                      <a:gd name="connsiteX96" fmla="*/ 144829 w 1353472"/>
                      <a:gd name="connsiteY96" fmla="*/ 830119 h 1562836"/>
                      <a:gd name="connsiteX97" fmla="*/ 176022 w 1353472"/>
                      <a:gd name="connsiteY97" fmla="*/ 767504 h 1562836"/>
                      <a:gd name="connsiteX98" fmla="*/ 207826 w 1353472"/>
                      <a:gd name="connsiteY98" fmla="*/ 735853 h 1562836"/>
                      <a:gd name="connsiteX99" fmla="*/ 214018 w 1353472"/>
                      <a:gd name="connsiteY99" fmla="*/ 724691 h 1562836"/>
                      <a:gd name="connsiteX100" fmla="*/ 231144 w 1353472"/>
                      <a:gd name="connsiteY100" fmla="*/ 696251 h 1562836"/>
                      <a:gd name="connsiteX101" fmla="*/ 265088 w 1353472"/>
                      <a:gd name="connsiteY101" fmla="*/ 674461 h 1562836"/>
                      <a:gd name="connsiteX102" fmla="*/ 283284 w 1353472"/>
                      <a:gd name="connsiteY102" fmla="*/ 638988 h 1562836"/>
                      <a:gd name="connsiteX103" fmla="*/ 288483 w 1353472"/>
                      <a:gd name="connsiteY103" fmla="*/ 620869 h 1562836"/>
                      <a:gd name="connsiteX104" fmla="*/ 322122 w 1353472"/>
                      <a:gd name="connsiteY104" fmla="*/ 574156 h 1562836"/>
                      <a:gd name="connsiteX105" fmla="*/ 326480 w 1353472"/>
                      <a:gd name="connsiteY105" fmla="*/ 568881 h 1562836"/>
                      <a:gd name="connsiteX106" fmla="*/ 323269 w 1353472"/>
                      <a:gd name="connsiteY106" fmla="*/ 566052 h 1562836"/>
                      <a:gd name="connsiteX107" fmla="*/ 336648 w 1353472"/>
                      <a:gd name="connsiteY107" fmla="*/ 558254 h 1562836"/>
                      <a:gd name="connsiteX108" fmla="*/ 337565 w 1353472"/>
                      <a:gd name="connsiteY108" fmla="*/ 558330 h 1562836"/>
                      <a:gd name="connsiteX109" fmla="*/ 360272 w 1353472"/>
                      <a:gd name="connsiteY109" fmla="*/ 530426 h 1562836"/>
                      <a:gd name="connsiteX110" fmla="*/ 382366 w 1353472"/>
                      <a:gd name="connsiteY110" fmla="*/ 489447 h 1562836"/>
                      <a:gd name="connsiteX111" fmla="*/ 394828 w 1353472"/>
                      <a:gd name="connsiteY111" fmla="*/ 464065 h 1562836"/>
                      <a:gd name="connsiteX112" fmla="*/ 395210 w 1353472"/>
                      <a:gd name="connsiteY112" fmla="*/ 444952 h 1562836"/>
                      <a:gd name="connsiteX113" fmla="*/ 397657 w 1353472"/>
                      <a:gd name="connsiteY113" fmla="*/ 425686 h 1562836"/>
                      <a:gd name="connsiteX114" fmla="*/ 403161 w 1353472"/>
                      <a:gd name="connsiteY114" fmla="*/ 419570 h 1562836"/>
                      <a:gd name="connsiteX115" fmla="*/ 411189 w 1353472"/>
                      <a:gd name="connsiteY115" fmla="*/ 400610 h 1562836"/>
                      <a:gd name="connsiteX116" fmla="*/ 428620 w 1353472"/>
                      <a:gd name="connsiteY116" fmla="*/ 362307 h 1562836"/>
                      <a:gd name="connsiteX117" fmla="*/ 436418 w 1353472"/>
                      <a:gd name="connsiteY117" fmla="*/ 357567 h 1562836"/>
                      <a:gd name="connsiteX118" fmla="*/ 445745 w 1353472"/>
                      <a:gd name="connsiteY118" fmla="*/ 339448 h 1562836"/>
                      <a:gd name="connsiteX119" fmla="*/ 441464 w 1353472"/>
                      <a:gd name="connsiteY119" fmla="*/ 327139 h 1562836"/>
                      <a:gd name="connsiteX120" fmla="*/ 438941 w 1353472"/>
                      <a:gd name="connsiteY120" fmla="*/ 312995 h 1562836"/>
                      <a:gd name="connsiteX121" fmla="*/ 448803 w 1353472"/>
                      <a:gd name="connsiteY121" fmla="*/ 297858 h 1562836"/>
                      <a:gd name="connsiteX122" fmla="*/ 454996 w 1353472"/>
                      <a:gd name="connsiteY122" fmla="*/ 286237 h 1562836"/>
                      <a:gd name="connsiteX123" fmla="*/ 457366 w 1353472"/>
                      <a:gd name="connsiteY123" fmla="*/ 270335 h 1562836"/>
                      <a:gd name="connsiteX124" fmla="*/ 459354 w 1353472"/>
                      <a:gd name="connsiteY124" fmla="*/ 247629 h 1562836"/>
                      <a:gd name="connsiteX125" fmla="*/ 454461 w 1353472"/>
                      <a:gd name="connsiteY125" fmla="*/ 248088 h 1562836"/>
                      <a:gd name="connsiteX126" fmla="*/ 436953 w 1353472"/>
                      <a:gd name="connsiteY126" fmla="*/ 238684 h 1562836"/>
                      <a:gd name="connsiteX127" fmla="*/ 439476 w 1353472"/>
                      <a:gd name="connsiteY127" fmla="*/ 224234 h 1562836"/>
                      <a:gd name="connsiteX128" fmla="*/ 435806 w 1353472"/>
                      <a:gd name="connsiteY128" fmla="*/ 207874 h 1562836"/>
                      <a:gd name="connsiteX129" fmla="*/ 427779 w 1353472"/>
                      <a:gd name="connsiteY129" fmla="*/ 197782 h 1562836"/>
                      <a:gd name="connsiteX130" fmla="*/ 424874 w 1353472"/>
                      <a:gd name="connsiteY130" fmla="*/ 142813 h 1562836"/>
                      <a:gd name="connsiteX131" fmla="*/ 423956 w 1353472"/>
                      <a:gd name="connsiteY131" fmla="*/ 141131 h 1562836"/>
                      <a:gd name="connsiteX132" fmla="*/ 425256 w 1353472"/>
                      <a:gd name="connsiteY132" fmla="*/ 140596 h 1562836"/>
                      <a:gd name="connsiteX133" fmla="*/ 425332 w 1353472"/>
                      <a:gd name="connsiteY133" fmla="*/ 140366 h 1562836"/>
                      <a:gd name="connsiteX134" fmla="*/ 427320 w 1353472"/>
                      <a:gd name="connsiteY134" fmla="*/ 139831 h 1562836"/>
                      <a:gd name="connsiteX135" fmla="*/ 438482 w 1353472"/>
                      <a:gd name="connsiteY135" fmla="*/ 135321 h 1562836"/>
                      <a:gd name="connsiteX136" fmla="*/ 441540 w 1353472"/>
                      <a:gd name="connsiteY136" fmla="*/ 134709 h 1562836"/>
                      <a:gd name="connsiteX137" fmla="*/ 466387 w 1353472"/>
                      <a:gd name="connsiteY137" fmla="*/ 158103 h 1562836"/>
                      <a:gd name="connsiteX138" fmla="*/ 487488 w 1353472"/>
                      <a:gd name="connsiteY138" fmla="*/ 181803 h 1562836"/>
                      <a:gd name="connsiteX139" fmla="*/ 493528 w 1353472"/>
                      <a:gd name="connsiteY139" fmla="*/ 183638 h 1562836"/>
                      <a:gd name="connsiteX140" fmla="*/ 500409 w 1353472"/>
                      <a:gd name="connsiteY140" fmla="*/ 179892 h 1562836"/>
                      <a:gd name="connsiteX141" fmla="*/ 503772 w 1353472"/>
                      <a:gd name="connsiteY141" fmla="*/ 155122 h 1562836"/>
                      <a:gd name="connsiteX142" fmla="*/ 506754 w 1353472"/>
                      <a:gd name="connsiteY142" fmla="*/ 124464 h 1562836"/>
                      <a:gd name="connsiteX143" fmla="*/ 524950 w 1353472"/>
                      <a:gd name="connsiteY143" fmla="*/ 114220 h 1562836"/>
                      <a:gd name="connsiteX144" fmla="*/ 529919 w 1353472"/>
                      <a:gd name="connsiteY144" fmla="*/ 113837 h 1562836"/>
                      <a:gd name="connsiteX145" fmla="*/ 548726 w 1353472"/>
                      <a:gd name="connsiteY145" fmla="*/ 147476 h 1562836"/>
                      <a:gd name="connsiteX146" fmla="*/ 551479 w 1353472"/>
                      <a:gd name="connsiteY146" fmla="*/ 165366 h 1562836"/>
                      <a:gd name="connsiteX147" fmla="*/ 574873 w 1353472"/>
                      <a:gd name="connsiteY147" fmla="*/ 186620 h 1562836"/>
                      <a:gd name="connsiteX148" fmla="*/ 602549 w 1353472"/>
                      <a:gd name="connsiteY148" fmla="*/ 179204 h 1562836"/>
                      <a:gd name="connsiteX149" fmla="*/ 606218 w 1353472"/>
                      <a:gd name="connsiteY149" fmla="*/ 177293 h 1562836"/>
                      <a:gd name="connsiteX150" fmla="*/ 607059 w 1353472"/>
                      <a:gd name="connsiteY150" fmla="*/ 181345 h 1562836"/>
                      <a:gd name="connsiteX151" fmla="*/ 629460 w 1353472"/>
                      <a:gd name="connsiteY151" fmla="*/ 192813 h 1562836"/>
                      <a:gd name="connsiteX152" fmla="*/ 642151 w 1353472"/>
                      <a:gd name="connsiteY152" fmla="*/ 201681 h 1562836"/>
                      <a:gd name="connsiteX153" fmla="*/ 623038 w 1353472"/>
                      <a:gd name="connsiteY153" fmla="*/ 222170 h 1562836"/>
                      <a:gd name="connsiteX154" fmla="*/ 618833 w 1353472"/>
                      <a:gd name="connsiteY154" fmla="*/ 222782 h 1562836"/>
                      <a:gd name="connsiteX155" fmla="*/ 612487 w 1353472"/>
                      <a:gd name="connsiteY155" fmla="*/ 240137 h 1562836"/>
                      <a:gd name="connsiteX156" fmla="*/ 611799 w 1353472"/>
                      <a:gd name="connsiteY156" fmla="*/ 251757 h 1562836"/>
                      <a:gd name="connsiteX157" fmla="*/ 613099 w 1353472"/>
                      <a:gd name="connsiteY157" fmla="*/ 261772 h 1562836"/>
                      <a:gd name="connsiteX158" fmla="*/ 613405 w 1353472"/>
                      <a:gd name="connsiteY158" fmla="*/ 261772 h 1562836"/>
                      <a:gd name="connsiteX159" fmla="*/ 635041 w 1353472"/>
                      <a:gd name="connsiteY159" fmla="*/ 246788 h 1562836"/>
                      <a:gd name="connsiteX160" fmla="*/ 646662 w 1353472"/>
                      <a:gd name="connsiteY160" fmla="*/ 237155 h 1562836"/>
                      <a:gd name="connsiteX161" fmla="*/ 651708 w 1353472"/>
                      <a:gd name="connsiteY161" fmla="*/ 227904 h 1562836"/>
                      <a:gd name="connsiteX162" fmla="*/ 654307 w 1353472"/>
                      <a:gd name="connsiteY162" fmla="*/ 213684 h 1562836"/>
                      <a:gd name="connsiteX163" fmla="*/ 669750 w 1353472"/>
                      <a:gd name="connsiteY163" fmla="*/ 194112 h 1562836"/>
                      <a:gd name="connsiteX164" fmla="*/ 684582 w 1353472"/>
                      <a:gd name="connsiteY164" fmla="*/ 200381 h 1562836"/>
                      <a:gd name="connsiteX165" fmla="*/ 692074 w 1353472"/>
                      <a:gd name="connsiteY165" fmla="*/ 203822 h 1562836"/>
                      <a:gd name="connsiteX166" fmla="*/ 698955 w 1353472"/>
                      <a:gd name="connsiteY166" fmla="*/ 194341 h 1562836"/>
                      <a:gd name="connsiteX167" fmla="*/ 703313 w 1353472"/>
                      <a:gd name="connsiteY167" fmla="*/ 185167 h 1562836"/>
                      <a:gd name="connsiteX168" fmla="*/ 714093 w 1353472"/>
                      <a:gd name="connsiteY168" fmla="*/ 179433 h 1562836"/>
                      <a:gd name="connsiteX169" fmla="*/ 726401 w 1353472"/>
                      <a:gd name="connsiteY169" fmla="*/ 182491 h 1562836"/>
                      <a:gd name="connsiteX170" fmla="*/ 713328 w 1353472"/>
                      <a:gd name="connsiteY170" fmla="*/ 162920 h 1562836"/>
                      <a:gd name="connsiteX171" fmla="*/ 726325 w 1353472"/>
                      <a:gd name="connsiteY171" fmla="*/ 152599 h 1562836"/>
                      <a:gd name="connsiteX172" fmla="*/ 726325 w 1353472"/>
                      <a:gd name="connsiteY172" fmla="*/ 152522 h 1562836"/>
                      <a:gd name="connsiteX173" fmla="*/ 727701 w 1353472"/>
                      <a:gd name="connsiteY173" fmla="*/ 151528 h 1562836"/>
                      <a:gd name="connsiteX174" fmla="*/ 731829 w 1353472"/>
                      <a:gd name="connsiteY174" fmla="*/ 148241 h 1562836"/>
                      <a:gd name="connsiteX175" fmla="*/ 731982 w 1353472"/>
                      <a:gd name="connsiteY175" fmla="*/ 149235 h 1562836"/>
                      <a:gd name="connsiteX176" fmla="*/ 739704 w 1353472"/>
                      <a:gd name="connsiteY176" fmla="*/ 148011 h 1562836"/>
                      <a:gd name="connsiteX177" fmla="*/ 751860 w 1353472"/>
                      <a:gd name="connsiteY177" fmla="*/ 149541 h 1562836"/>
                      <a:gd name="connsiteX178" fmla="*/ 763557 w 1353472"/>
                      <a:gd name="connsiteY178" fmla="*/ 150993 h 1562836"/>
                      <a:gd name="connsiteX179" fmla="*/ 771738 w 1353472"/>
                      <a:gd name="connsiteY179" fmla="*/ 149311 h 1562836"/>
                      <a:gd name="connsiteX180" fmla="*/ 781753 w 1353472"/>
                      <a:gd name="connsiteY180" fmla="*/ 145336 h 1562836"/>
                      <a:gd name="connsiteX181" fmla="*/ 797808 w 1353472"/>
                      <a:gd name="connsiteY181" fmla="*/ 124388 h 1562836"/>
                      <a:gd name="connsiteX182" fmla="*/ 837104 w 1353472"/>
                      <a:gd name="connsiteY182" fmla="*/ 98929 h 1562836"/>
                      <a:gd name="connsiteX183" fmla="*/ 846890 w 1353472"/>
                      <a:gd name="connsiteY183" fmla="*/ 98165 h 1562836"/>
                      <a:gd name="connsiteX184" fmla="*/ 859123 w 1353472"/>
                      <a:gd name="connsiteY184" fmla="*/ 91131 h 1562836"/>
                      <a:gd name="connsiteX185" fmla="*/ 860575 w 1353472"/>
                      <a:gd name="connsiteY185" fmla="*/ 81345 h 1562836"/>
                      <a:gd name="connsiteX186" fmla="*/ 856523 w 1353472"/>
                      <a:gd name="connsiteY186" fmla="*/ 54816 h 1562836"/>
                      <a:gd name="connsiteX187" fmla="*/ 846508 w 1353472"/>
                      <a:gd name="connsiteY187" fmla="*/ 50764 h 1562836"/>
                      <a:gd name="connsiteX188" fmla="*/ 841003 w 1353472"/>
                      <a:gd name="connsiteY188" fmla="*/ 51147 h 1562836"/>
                      <a:gd name="connsiteX189" fmla="*/ 834046 w 1353472"/>
                      <a:gd name="connsiteY189" fmla="*/ 51605 h 1562836"/>
                      <a:gd name="connsiteX190" fmla="*/ 828083 w 1353472"/>
                      <a:gd name="connsiteY190" fmla="*/ 51070 h 1562836"/>
                      <a:gd name="connsiteX191" fmla="*/ 814016 w 1353472"/>
                      <a:gd name="connsiteY191" fmla="*/ 41055 h 1562836"/>
                      <a:gd name="connsiteX192" fmla="*/ 829153 w 1353472"/>
                      <a:gd name="connsiteY192" fmla="*/ 17737 h 1562836"/>
                      <a:gd name="connsiteX193" fmla="*/ 862792 w 1353472"/>
                      <a:gd name="connsiteY193" fmla="*/ 5657 h 1562836"/>
                      <a:gd name="connsiteX194" fmla="*/ 865927 w 1353472"/>
                      <a:gd name="connsiteY194" fmla="*/ 5275 h 1562836"/>
                      <a:gd name="connsiteX195" fmla="*/ 876936 w 1353472"/>
                      <a:gd name="connsiteY195" fmla="*/ 10780 h 1562836"/>
                      <a:gd name="connsiteX196" fmla="*/ 880759 w 1353472"/>
                      <a:gd name="connsiteY196" fmla="*/ 13379 h 1562836"/>
                      <a:gd name="connsiteX197" fmla="*/ 882899 w 1353472"/>
                      <a:gd name="connsiteY197" fmla="*/ 12767 h 1562836"/>
                      <a:gd name="connsiteX198" fmla="*/ 890009 w 1353472"/>
                      <a:gd name="connsiteY198" fmla="*/ 7187 h 1562836"/>
                      <a:gd name="connsiteX199" fmla="*/ 897960 w 1353472"/>
                      <a:gd name="connsiteY199" fmla="*/ 2752 h 1562836"/>
                      <a:gd name="connsiteX200" fmla="*/ 901401 w 1353472"/>
                      <a:gd name="connsiteY200" fmla="*/ 3364 h 1562836"/>
                      <a:gd name="connsiteX201" fmla="*/ 910422 w 1353472"/>
                      <a:gd name="connsiteY201" fmla="*/ 12691 h 1562836"/>
                      <a:gd name="connsiteX202" fmla="*/ 916079 w 1353472"/>
                      <a:gd name="connsiteY202" fmla="*/ 19954 h 1562836"/>
                      <a:gd name="connsiteX203" fmla="*/ 918296 w 1353472"/>
                      <a:gd name="connsiteY203" fmla="*/ 20642 h 1562836"/>
                      <a:gd name="connsiteX204" fmla="*/ 928847 w 1353472"/>
                      <a:gd name="connsiteY204" fmla="*/ 14755 h 1562836"/>
                      <a:gd name="connsiteX205" fmla="*/ 938251 w 1353472"/>
                      <a:gd name="connsiteY205" fmla="*/ 8257 h 1562836"/>
                      <a:gd name="connsiteX206" fmla="*/ 941997 w 1353472"/>
                      <a:gd name="connsiteY206" fmla="*/ 5963 h 1562836"/>
                      <a:gd name="connsiteX207" fmla="*/ 956064 w 1353472"/>
                      <a:gd name="connsiteY207" fmla="*/ 0 h 1562836"/>
                      <a:gd name="connsiteX208" fmla="*/ 961568 w 1353472"/>
                      <a:gd name="connsiteY208" fmla="*/ 994 h 1562836"/>
                      <a:gd name="connsiteX209" fmla="*/ 966003 w 1353472"/>
                      <a:gd name="connsiteY209" fmla="*/ 48318 h 1562836"/>
                      <a:gd name="connsiteX210" fmla="*/ 965773 w 1353472"/>
                      <a:gd name="connsiteY210" fmla="*/ 71789 h 1562836"/>
                      <a:gd name="connsiteX211" fmla="*/ 969749 w 1353472"/>
                      <a:gd name="connsiteY211" fmla="*/ 66896 h 1562836"/>
                      <a:gd name="connsiteX212" fmla="*/ 975330 w 1353472"/>
                      <a:gd name="connsiteY212" fmla="*/ 58180 h 1562836"/>
                      <a:gd name="connsiteX213" fmla="*/ 983128 w 1353472"/>
                      <a:gd name="connsiteY213" fmla="*/ 50917 h 1562836"/>
                      <a:gd name="connsiteX214" fmla="*/ 997654 w 1353472"/>
                      <a:gd name="connsiteY214" fmla="*/ 61926 h 1562836"/>
                      <a:gd name="connsiteX215" fmla="*/ 1004764 w 1353472"/>
                      <a:gd name="connsiteY215" fmla="*/ 66055 h 1562836"/>
                      <a:gd name="connsiteX216" fmla="*/ 1015009 w 1353472"/>
                      <a:gd name="connsiteY216" fmla="*/ 57416 h 1562836"/>
                      <a:gd name="connsiteX217" fmla="*/ 1029229 w 1353472"/>
                      <a:gd name="connsiteY217" fmla="*/ 45030 h 1562836"/>
                      <a:gd name="connsiteX218" fmla="*/ 1033204 w 1353472"/>
                      <a:gd name="connsiteY218" fmla="*/ 44342 h 1562836"/>
                      <a:gd name="connsiteX219" fmla="*/ 1044213 w 1353472"/>
                      <a:gd name="connsiteY219" fmla="*/ 50459 h 1562836"/>
                      <a:gd name="connsiteX220" fmla="*/ 1051706 w 1353472"/>
                      <a:gd name="connsiteY220" fmla="*/ 81039 h 1562836"/>
                      <a:gd name="connsiteX221" fmla="*/ 1061415 w 1353472"/>
                      <a:gd name="connsiteY221" fmla="*/ 98317 h 1562836"/>
                      <a:gd name="connsiteX222" fmla="*/ 1064779 w 1353472"/>
                      <a:gd name="connsiteY222" fmla="*/ 99464 h 1562836"/>
                      <a:gd name="connsiteX223" fmla="*/ 1070284 w 1353472"/>
                      <a:gd name="connsiteY223" fmla="*/ 103058 h 1562836"/>
                      <a:gd name="connsiteX224" fmla="*/ 1067226 w 1353472"/>
                      <a:gd name="connsiteY224" fmla="*/ 117201 h 1562836"/>
                      <a:gd name="connsiteX225" fmla="*/ 1058586 w 1353472"/>
                      <a:gd name="connsiteY225" fmla="*/ 141360 h 1562836"/>
                      <a:gd name="connsiteX226" fmla="*/ 1054687 w 1353472"/>
                      <a:gd name="connsiteY226" fmla="*/ 158333 h 1562836"/>
                      <a:gd name="connsiteX227" fmla="*/ 1071507 w 1353472"/>
                      <a:gd name="connsiteY227" fmla="*/ 138837 h 1562836"/>
                      <a:gd name="connsiteX228" fmla="*/ 1077317 w 1353472"/>
                      <a:gd name="connsiteY228" fmla="*/ 134862 h 1562836"/>
                      <a:gd name="connsiteX229" fmla="*/ 1093525 w 1353472"/>
                      <a:gd name="connsiteY229" fmla="*/ 177446 h 1562836"/>
                      <a:gd name="connsiteX230" fmla="*/ 1097042 w 1353472"/>
                      <a:gd name="connsiteY230" fmla="*/ 195565 h 1562836"/>
                      <a:gd name="connsiteX231" fmla="*/ 1110727 w 1353472"/>
                      <a:gd name="connsiteY231" fmla="*/ 202904 h 1562836"/>
                      <a:gd name="connsiteX232" fmla="*/ 1117608 w 1353472"/>
                      <a:gd name="connsiteY232" fmla="*/ 202140 h 1562836"/>
                      <a:gd name="connsiteX233" fmla="*/ 1134886 w 1353472"/>
                      <a:gd name="connsiteY233" fmla="*/ 190748 h 1562836"/>
                      <a:gd name="connsiteX234" fmla="*/ 1138556 w 1353472"/>
                      <a:gd name="connsiteY234" fmla="*/ 180657 h 1562836"/>
                      <a:gd name="connsiteX235" fmla="*/ 1156522 w 1353472"/>
                      <a:gd name="connsiteY235" fmla="*/ 165366 h 1562836"/>
                      <a:gd name="connsiteX236" fmla="*/ 1167531 w 1353472"/>
                      <a:gd name="connsiteY236" fmla="*/ 179357 h 1562836"/>
                      <a:gd name="connsiteX237" fmla="*/ 1171812 w 1353472"/>
                      <a:gd name="connsiteY237" fmla="*/ 195794 h 1562836"/>
                      <a:gd name="connsiteX238" fmla="*/ 1174564 w 1353472"/>
                      <a:gd name="connsiteY238" fmla="*/ 217201 h 1562836"/>
                      <a:gd name="connsiteX239" fmla="*/ 1185039 w 1353472"/>
                      <a:gd name="connsiteY239" fmla="*/ 236314 h 1562836"/>
                      <a:gd name="connsiteX240" fmla="*/ 1186720 w 1353472"/>
                      <a:gd name="connsiteY240" fmla="*/ 237155 h 1562836"/>
                      <a:gd name="connsiteX241" fmla="*/ 1200023 w 1353472"/>
                      <a:gd name="connsiteY241" fmla="*/ 269723 h 1562836"/>
                      <a:gd name="connsiteX242" fmla="*/ 1200405 w 1353472"/>
                      <a:gd name="connsiteY242" fmla="*/ 273699 h 1562836"/>
                      <a:gd name="connsiteX243" fmla="*/ 1196430 w 1353472"/>
                      <a:gd name="connsiteY243" fmla="*/ 273087 h 1562836"/>
                      <a:gd name="connsiteX244" fmla="*/ 1194671 w 1353472"/>
                      <a:gd name="connsiteY244" fmla="*/ 273011 h 1562836"/>
                      <a:gd name="connsiteX245" fmla="*/ 1178922 w 1353472"/>
                      <a:gd name="connsiteY245" fmla="*/ 283026 h 1562836"/>
                      <a:gd name="connsiteX246" fmla="*/ 1189855 w 1353472"/>
                      <a:gd name="connsiteY246" fmla="*/ 328057 h 1562836"/>
                      <a:gd name="connsiteX247" fmla="*/ 1190696 w 1353472"/>
                      <a:gd name="connsiteY247" fmla="*/ 353745 h 1562836"/>
                      <a:gd name="connsiteX248" fmla="*/ 1186185 w 1353472"/>
                      <a:gd name="connsiteY248" fmla="*/ 376527 h 1562836"/>
                      <a:gd name="connsiteX249" fmla="*/ 1228234 w 1353472"/>
                      <a:gd name="connsiteY249" fmla="*/ 424539 h 1562836"/>
                      <a:gd name="connsiteX250" fmla="*/ 1243219 w 1353472"/>
                      <a:gd name="connsiteY250" fmla="*/ 439371 h 1562836"/>
                      <a:gd name="connsiteX251" fmla="*/ 1235803 w 1353472"/>
                      <a:gd name="connsiteY251" fmla="*/ 453056 h 1562836"/>
                      <a:gd name="connsiteX252" fmla="*/ 1224870 w 1353472"/>
                      <a:gd name="connsiteY252" fmla="*/ 469646 h 1562836"/>
                      <a:gd name="connsiteX253" fmla="*/ 1232210 w 1353472"/>
                      <a:gd name="connsiteY253" fmla="*/ 474080 h 1562836"/>
                      <a:gd name="connsiteX254" fmla="*/ 1243907 w 1353472"/>
                      <a:gd name="connsiteY254" fmla="*/ 484554 h 1562836"/>
                      <a:gd name="connsiteX255" fmla="*/ 1244442 w 1353472"/>
                      <a:gd name="connsiteY255" fmla="*/ 493270 h 1562836"/>
                      <a:gd name="connsiteX256" fmla="*/ 1253234 w 1353472"/>
                      <a:gd name="connsiteY256" fmla="*/ 505502 h 1562836"/>
                      <a:gd name="connsiteX257" fmla="*/ 1310191 w 1353472"/>
                      <a:gd name="connsiteY257" fmla="*/ 543346 h 1562836"/>
                      <a:gd name="connsiteX258" fmla="*/ 1336414 w 1353472"/>
                      <a:gd name="connsiteY258" fmla="*/ 624997 h 1562836"/>
                      <a:gd name="connsiteX259" fmla="*/ 1327163 w 1353472"/>
                      <a:gd name="connsiteY259" fmla="*/ 633789 h 1562836"/>
                      <a:gd name="connsiteX260" fmla="*/ 1326781 w 1353472"/>
                      <a:gd name="connsiteY260" fmla="*/ 633942 h 1562836"/>
                      <a:gd name="connsiteX261" fmla="*/ 1326781 w 1353472"/>
                      <a:gd name="connsiteY261" fmla="*/ 669874 h 1562836"/>
                      <a:gd name="connsiteX262" fmla="*/ 1324640 w 1353472"/>
                      <a:gd name="connsiteY262" fmla="*/ 710776 h 1562836"/>
                      <a:gd name="connsiteX263" fmla="*/ 1333891 w 1353472"/>
                      <a:gd name="connsiteY263" fmla="*/ 717428 h 1562836"/>
                      <a:gd name="connsiteX264" fmla="*/ 1350022 w 1353472"/>
                      <a:gd name="connsiteY264" fmla="*/ 729202 h 1562836"/>
                      <a:gd name="connsiteX265" fmla="*/ 1350710 w 1353472"/>
                      <a:gd name="connsiteY265" fmla="*/ 751449 h 1562836"/>
                      <a:gd name="connsiteX266" fmla="*/ 1335649 w 1353472"/>
                      <a:gd name="connsiteY266" fmla="*/ 761541 h 1562836"/>
                      <a:gd name="connsiteX267" fmla="*/ 1331139 w 1353472"/>
                      <a:gd name="connsiteY267" fmla="*/ 761388 h 1562836"/>
                      <a:gd name="connsiteX268" fmla="*/ 1324870 w 1353472"/>
                      <a:gd name="connsiteY268" fmla="*/ 761158 h 1562836"/>
                      <a:gd name="connsiteX269" fmla="*/ 1310114 w 1353472"/>
                      <a:gd name="connsiteY269" fmla="*/ 765211 h 1562836"/>
                      <a:gd name="connsiteX270" fmla="*/ 1304916 w 1353472"/>
                      <a:gd name="connsiteY270" fmla="*/ 767504 h 1562836"/>
                      <a:gd name="connsiteX271" fmla="*/ 1293983 w 1353472"/>
                      <a:gd name="connsiteY271" fmla="*/ 760700 h 1562836"/>
                      <a:gd name="connsiteX272" fmla="*/ 1272500 w 1353472"/>
                      <a:gd name="connsiteY272" fmla="*/ 747550 h 1562836"/>
                      <a:gd name="connsiteX273" fmla="*/ 1259503 w 1353472"/>
                      <a:gd name="connsiteY273" fmla="*/ 745562 h 1562836"/>
                      <a:gd name="connsiteX274" fmla="*/ 1248417 w 1353472"/>
                      <a:gd name="connsiteY274" fmla="*/ 761464 h 1562836"/>
                      <a:gd name="connsiteX275" fmla="*/ 1279228 w 1353472"/>
                      <a:gd name="connsiteY275" fmla="*/ 795027 h 1562836"/>
                      <a:gd name="connsiteX276" fmla="*/ 1277316 w 1353472"/>
                      <a:gd name="connsiteY276" fmla="*/ 800837 h 1562836"/>
                      <a:gd name="connsiteX277" fmla="*/ 1271812 w 1353472"/>
                      <a:gd name="connsiteY277" fmla="*/ 800302 h 1562836"/>
                      <a:gd name="connsiteX278" fmla="*/ 1266537 w 1353472"/>
                      <a:gd name="connsiteY278" fmla="*/ 801755 h 1562836"/>
                      <a:gd name="connsiteX279" fmla="*/ 1273264 w 1353472"/>
                      <a:gd name="connsiteY279" fmla="*/ 814293 h 1562836"/>
                      <a:gd name="connsiteX280" fmla="*/ 1274946 w 1353472"/>
                      <a:gd name="connsiteY280" fmla="*/ 859935 h 1562836"/>
                      <a:gd name="connsiteX281" fmla="*/ 1265772 w 1353472"/>
                      <a:gd name="connsiteY281" fmla="*/ 868803 h 1562836"/>
                      <a:gd name="connsiteX282" fmla="*/ 1261797 w 1353472"/>
                      <a:gd name="connsiteY282" fmla="*/ 867045 h 1562836"/>
                      <a:gd name="connsiteX283" fmla="*/ 1250940 w 1353472"/>
                      <a:gd name="connsiteY283" fmla="*/ 861846 h 1562836"/>
                      <a:gd name="connsiteX284" fmla="*/ 1246124 w 1353472"/>
                      <a:gd name="connsiteY284" fmla="*/ 865592 h 1562836"/>
                      <a:gd name="connsiteX285" fmla="*/ 1250252 w 1353472"/>
                      <a:gd name="connsiteY285" fmla="*/ 873390 h 1562836"/>
                      <a:gd name="connsiteX286" fmla="*/ 1253616 w 1353472"/>
                      <a:gd name="connsiteY286" fmla="*/ 880195 h 1562836"/>
                      <a:gd name="connsiteX287" fmla="*/ 1248494 w 1353472"/>
                      <a:gd name="connsiteY287" fmla="*/ 884017 h 1562836"/>
                      <a:gd name="connsiteX288" fmla="*/ 1215008 w 1353472"/>
                      <a:gd name="connsiteY288" fmla="*/ 901907 h 1562836"/>
                      <a:gd name="connsiteX289" fmla="*/ 1202775 w 1353472"/>
                      <a:gd name="connsiteY289" fmla="*/ 907106 h 1562836"/>
                      <a:gd name="connsiteX290" fmla="*/ 1188020 w 1353472"/>
                      <a:gd name="connsiteY290" fmla="*/ 899919 h 1562836"/>
                      <a:gd name="connsiteX291" fmla="*/ 1181598 w 1353472"/>
                      <a:gd name="connsiteY291" fmla="*/ 895332 h 1562836"/>
                      <a:gd name="connsiteX292" fmla="*/ 1181445 w 1353472"/>
                      <a:gd name="connsiteY292" fmla="*/ 895332 h 1562836"/>
                      <a:gd name="connsiteX293" fmla="*/ 1144137 w 1353472"/>
                      <a:gd name="connsiteY293" fmla="*/ 940057 h 1562836"/>
                      <a:gd name="connsiteX294" fmla="*/ 1128464 w 1353472"/>
                      <a:gd name="connsiteY294" fmla="*/ 961922 h 1562836"/>
                      <a:gd name="connsiteX295" fmla="*/ 1125253 w 1353472"/>
                      <a:gd name="connsiteY295" fmla="*/ 965515 h 1562836"/>
                      <a:gd name="connsiteX296" fmla="*/ 1125253 w 1353472"/>
                      <a:gd name="connsiteY296" fmla="*/ 965515 h 1562836"/>
                      <a:gd name="connsiteX297" fmla="*/ 1129228 w 1353472"/>
                      <a:gd name="connsiteY297" fmla="*/ 968650 h 1562836"/>
                      <a:gd name="connsiteX298" fmla="*/ 1171736 w 1353472"/>
                      <a:gd name="connsiteY298" fmla="*/ 1022778 h 1562836"/>
                      <a:gd name="connsiteX299" fmla="*/ 1172424 w 1353472"/>
                      <a:gd name="connsiteY299" fmla="*/ 1023925 h 1562836"/>
                      <a:gd name="connsiteX300" fmla="*/ 1172118 w 1353472"/>
                      <a:gd name="connsiteY300" fmla="*/ 1025148 h 1562836"/>
                      <a:gd name="connsiteX301" fmla="*/ 1172194 w 1353472"/>
                      <a:gd name="connsiteY301" fmla="*/ 1065897 h 1562836"/>
                      <a:gd name="connsiteX302" fmla="*/ 1193142 w 1353472"/>
                      <a:gd name="connsiteY302" fmla="*/ 1122701 h 1562836"/>
                      <a:gd name="connsiteX303" fmla="*/ 1209197 w 1353472"/>
                      <a:gd name="connsiteY303" fmla="*/ 1165744 h 1562836"/>
                      <a:gd name="connsiteX304" fmla="*/ 1180298 w 1353472"/>
                      <a:gd name="connsiteY304" fmla="*/ 1235162 h 1562836"/>
                      <a:gd name="connsiteX305" fmla="*/ 1181675 w 1353472"/>
                      <a:gd name="connsiteY305" fmla="*/ 1248618 h 1562836"/>
                      <a:gd name="connsiteX306" fmla="*/ 1188249 w 1353472"/>
                      <a:gd name="connsiteY306" fmla="*/ 1277670 h 1562836"/>
                      <a:gd name="connsiteX307" fmla="*/ 1184962 w 1353472"/>
                      <a:gd name="connsiteY307" fmla="*/ 1287838 h 1562836"/>
                      <a:gd name="connsiteX308" fmla="*/ 1194289 w 1353472"/>
                      <a:gd name="connsiteY308" fmla="*/ 1320789 h 1562836"/>
                      <a:gd name="connsiteX309" fmla="*/ 1205222 w 1353472"/>
                      <a:gd name="connsiteY309" fmla="*/ 1337226 h 1562836"/>
                      <a:gd name="connsiteX310" fmla="*/ 1194595 w 1353472"/>
                      <a:gd name="connsiteY310" fmla="*/ 1346018 h 1562836"/>
                      <a:gd name="connsiteX311" fmla="*/ 1184733 w 1353472"/>
                      <a:gd name="connsiteY311" fmla="*/ 1351140 h 1562836"/>
                      <a:gd name="connsiteX312" fmla="*/ 1187867 w 1353472"/>
                      <a:gd name="connsiteY312" fmla="*/ 1373006 h 1562836"/>
                      <a:gd name="connsiteX313" fmla="*/ 1199717 w 1353472"/>
                      <a:gd name="connsiteY313" fmla="*/ 1395942 h 1562836"/>
                      <a:gd name="connsiteX314" fmla="*/ 1195054 w 1353472"/>
                      <a:gd name="connsiteY314" fmla="*/ 1437761 h 1562836"/>
                      <a:gd name="connsiteX315" fmla="*/ 1181139 w 1353472"/>
                      <a:gd name="connsiteY315" fmla="*/ 1448388 h 1562836"/>
                      <a:gd name="connsiteX316" fmla="*/ 1175558 w 1353472"/>
                      <a:gd name="connsiteY316" fmla="*/ 1444871 h 1562836"/>
                      <a:gd name="connsiteX317" fmla="*/ 1157821 w 1353472"/>
                      <a:gd name="connsiteY317" fmla="*/ 1434244 h 1562836"/>
                      <a:gd name="connsiteX318" fmla="*/ 1145589 w 1353472"/>
                      <a:gd name="connsiteY318" fmla="*/ 1438908 h 1562836"/>
                      <a:gd name="connsiteX319" fmla="*/ 1111721 w 1353472"/>
                      <a:gd name="connsiteY319" fmla="*/ 1454198 h 1562836"/>
                      <a:gd name="connsiteX320" fmla="*/ 1091232 w 1353472"/>
                      <a:gd name="connsiteY320" fmla="*/ 1448464 h 1562836"/>
                      <a:gd name="connsiteX321" fmla="*/ 1078388 w 1353472"/>
                      <a:gd name="connsiteY321" fmla="*/ 1444489 h 1562836"/>
                      <a:gd name="connsiteX322" fmla="*/ 1057363 w 1353472"/>
                      <a:gd name="connsiteY322" fmla="*/ 1459550 h 1562836"/>
                      <a:gd name="connsiteX323" fmla="*/ 1055758 w 1353472"/>
                      <a:gd name="connsiteY323" fmla="*/ 1461537 h 1562836"/>
                      <a:gd name="connsiteX324" fmla="*/ 1014473 w 1353472"/>
                      <a:gd name="connsiteY324" fmla="*/ 1485773 h 1562836"/>
                      <a:gd name="connsiteX325" fmla="*/ 1008204 w 1353472"/>
                      <a:gd name="connsiteY325" fmla="*/ 1486766 h 1562836"/>
                      <a:gd name="connsiteX326" fmla="*/ 969902 w 1353472"/>
                      <a:gd name="connsiteY326" fmla="*/ 1498770 h 1562836"/>
                      <a:gd name="connsiteX327" fmla="*/ 967532 w 1353472"/>
                      <a:gd name="connsiteY327" fmla="*/ 1502592 h 1562836"/>
                      <a:gd name="connsiteX328" fmla="*/ 976630 w 1353472"/>
                      <a:gd name="connsiteY328" fmla="*/ 1509397 h 1562836"/>
                      <a:gd name="connsiteX329" fmla="*/ 985651 w 1353472"/>
                      <a:gd name="connsiteY329" fmla="*/ 1514825 h 1562836"/>
                      <a:gd name="connsiteX330" fmla="*/ 1023877 w 1353472"/>
                      <a:gd name="connsiteY330" fmla="*/ 1525146 h 1562836"/>
                      <a:gd name="connsiteX331" fmla="*/ 1026247 w 1353472"/>
                      <a:gd name="connsiteY331" fmla="*/ 1525451 h 1562836"/>
                      <a:gd name="connsiteX332" fmla="*/ 1026553 w 1353472"/>
                      <a:gd name="connsiteY332" fmla="*/ 1527822 h 1562836"/>
                      <a:gd name="connsiteX333" fmla="*/ 1023495 w 1353472"/>
                      <a:gd name="connsiteY333" fmla="*/ 1546935 h 1562836"/>
                      <a:gd name="connsiteX334" fmla="*/ 1013327 w 1353472"/>
                      <a:gd name="connsiteY334" fmla="*/ 1550910 h 1562836"/>
                      <a:gd name="connsiteX335" fmla="*/ 991156 w 1353472"/>
                      <a:gd name="connsiteY335" fmla="*/ 1546400 h 1562836"/>
                      <a:gd name="connsiteX336" fmla="*/ 971737 w 1353472"/>
                      <a:gd name="connsiteY336" fmla="*/ 1558555 h 1562836"/>
                      <a:gd name="connsiteX337" fmla="*/ 969978 w 1353472"/>
                      <a:gd name="connsiteY337" fmla="*/ 1556567 h 1562836"/>
                      <a:gd name="connsiteX338" fmla="*/ 950636 w 1353472"/>
                      <a:gd name="connsiteY338" fmla="*/ 1545788 h 1562836"/>
                      <a:gd name="connsiteX339" fmla="*/ 943908 w 1353472"/>
                      <a:gd name="connsiteY339" fmla="*/ 1547852 h 1562836"/>
                      <a:gd name="connsiteX340" fmla="*/ 905835 w 1353472"/>
                      <a:gd name="connsiteY340" fmla="*/ 1562837 h 15628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</a:cxnLst>
                    <a:rect l="l" t="t" r="r" b="b"/>
                    <a:pathLst>
                      <a:path w="1353472" h="1562836">
                        <a:moveTo>
                          <a:pt x="905835" y="1562837"/>
                        </a:moveTo>
                        <a:cubicBezTo>
                          <a:pt x="903694" y="1562837"/>
                          <a:pt x="901477" y="1562684"/>
                          <a:pt x="899183" y="1562301"/>
                        </a:cubicBezTo>
                        <a:cubicBezTo>
                          <a:pt x="886722" y="1560543"/>
                          <a:pt x="872272" y="1540283"/>
                          <a:pt x="855071" y="1500299"/>
                        </a:cubicBezTo>
                        <a:cubicBezTo>
                          <a:pt x="850713" y="1490130"/>
                          <a:pt x="818756" y="1479733"/>
                          <a:pt x="797655" y="1472776"/>
                        </a:cubicBezTo>
                        <a:cubicBezTo>
                          <a:pt x="787716" y="1469565"/>
                          <a:pt x="779842" y="1466966"/>
                          <a:pt x="775560" y="1464825"/>
                        </a:cubicBezTo>
                        <a:cubicBezTo>
                          <a:pt x="762869" y="1458480"/>
                          <a:pt x="732747" y="1446706"/>
                          <a:pt x="711493" y="1441889"/>
                        </a:cubicBezTo>
                        <a:cubicBezTo>
                          <a:pt x="707441" y="1440972"/>
                          <a:pt x="703160" y="1440513"/>
                          <a:pt x="698879" y="1440513"/>
                        </a:cubicBezTo>
                        <a:cubicBezTo>
                          <a:pt x="684658" y="1440513"/>
                          <a:pt x="669444" y="1445483"/>
                          <a:pt x="653695" y="1455345"/>
                        </a:cubicBezTo>
                        <a:cubicBezTo>
                          <a:pt x="646968" y="1459550"/>
                          <a:pt x="640240" y="1461767"/>
                          <a:pt x="634353" y="1461767"/>
                        </a:cubicBezTo>
                        <a:cubicBezTo>
                          <a:pt x="628848" y="1461767"/>
                          <a:pt x="624261" y="1459856"/>
                          <a:pt x="621509" y="1456415"/>
                        </a:cubicBezTo>
                        <a:cubicBezTo>
                          <a:pt x="618986" y="1453433"/>
                          <a:pt x="618145" y="1449382"/>
                          <a:pt x="618986" y="1445176"/>
                        </a:cubicBezTo>
                        <a:cubicBezTo>
                          <a:pt x="621127" y="1434550"/>
                          <a:pt x="618986" y="1426752"/>
                          <a:pt x="601861" y="1416048"/>
                        </a:cubicBezTo>
                        <a:cubicBezTo>
                          <a:pt x="593757" y="1411003"/>
                          <a:pt x="589399" y="1410467"/>
                          <a:pt x="587870" y="1410467"/>
                        </a:cubicBezTo>
                        <a:cubicBezTo>
                          <a:pt x="586876" y="1410467"/>
                          <a:pt x="586417" y="1410697"/>
                          <a:pt x="586264" y="1410773"/>
                        </a:cubicBezTo>
                        <a:cubicBezTo>
                          <a:pt x="586188" y="1411003"/>
                          <a:pt x="586417" y="1412837"/>
                          <a:pt x="589475" y="1415896"/>
                        </a:cubicBezTo>
                        <a:cubicBezTo>
                          <a:pt x="596203" y="1422623"/>
                          <a:pt x="599261" y="1431339"/>
                          <a:pt x="596891" y="1437149"/>
                        </a:cubicBezTo>
                        <a:cubicBezTo>
                          <a:pt x="595592" y="1440207"/>
                          <a:pt x="592992" y="1441966"/>
                          <a:pt x="589705" y="1441966"/>
                        </a:cubicBezTo>
                        <a:cubicBezTo>
                          <a:pt x="585882" y="1441966"/>
                          <a:pt x="582212" y="1439672"/>
                          <a:pt x="578237" y="1437226"/>
                        </a:cubicBezTo>
                        <a:cubicBezTo>
                          <a:pt x="574414" y="1434856"/>
                          <a:pt x="570439" y="1432486"/>
                          <a:pt x="566846" y="1432486"/>
                        </a:cubicBezTo>
                        <a:cubicBezTo>
                          <a:pt x="566234" y="1432486"/>
                          <a:pt x="565622" y="1432562"/>
                          <a:pt x="565087" y="1432715"/>
                        </a:cubicBezTo>
                        <a:cubicBezTo>
                          <a:pt x="562794" y="1433250"/>
                          <a:pt x="559965" y="1433556"/>
                          <a:pt x="556830" y="1433556"/>
                        </a:cubicBezTo>
                        <a:cubicBezTo>
                          <a:pt x="553008" y="1433556"/>
                          <a:pt x="540164" y="1432944"/>
                          <a:pt x="534888" y="1425681"/>
                        </a:cubicBezTo>
                        <a:cubicBezTo>
                          <a:pt x="533359" y="1423541"/>
                          <a:pt x="531830" y="1419947"/>
                          <a:pt x="533589" y="1414825"/>
                        </a:cubicBezTo>
                        <a:cubicBezTo>
                          <a:pt x="536418" y="1406263"/>
                          <a:pt x="543069" y="1402975"/>
                          <a:pt x="549414" y="1399764"/>
                        </a:cubicBezTo>
                        <a:cubicBezTo>
                          <a:pt x="554690" y="1397165"/>
                          <a:pt x="560118" y="1394413"/>
                          <a:pt x="564017" y="1388602"/>
                        </a:cubicBezTo>
                        <a:cubicBezTo>
                          <a:pt x="564705" y="1387532"/>
                          <a:pt x="564858" y="1386614"/>
                          <a:pt x="564475" y="1385391"/>
                        </a:cubicBezTo>
                        <a:cubicBezTo>
                          <a:pt x="562029" y="1378281"/>
                          <a:pt x="543528" y="1369412"/>
                          <a:pt x="530148" y="1364519"/>
                        </a:cubicBezTo>
                        <a:cubicBezTo>
                          <a:pt x="528696" y="1375758"/>
                          <a:pt x="521662" y="1383327"/>
                          <a:pt x="515317" y="1383327"/>
                        </a:cubicBezTo>
                        <a:cubicBezTo>
                          <a:pt x="513482" y="1383327"/>
                          <a:pt x="507213" y="1382486"/>
                          <a:pt x="505760" y="1372318"/>
                        </a:cubicBezTo>
                        <a:cubicBezTo>
                          <a:pt x="504919" y="1366125"/>
                          <a:pt x="502473" y="1358709"/>
                          <a:pt x="495974" y="1358709"/>
                        </a:cubicBezTo>
                        <a:cubicBezTo>
                          <a:pt x="492993" y="1358709"/>
                          <a:pt x="489246" y="1360162"/>
                          <a:pt x="485118" y="1362914"/>
                        </a:cubicBezTo>
                        <a:cubicBezTo>
                          <a:pt x="478237" y="1367501"/>
                          <a:pt x="468987" y="1369336"/>
                          <a:pt x="460883" y="1371095"/>
                        </a:cubicBezTo>
                        <a:cubicBezTo>
                          <a:pt x="453314" y="1372623"/>
                          <a:pt x="445516" y="1374229"/>
                          <a:pt x="444751" y="1377363"/>
                        </a:cubicBezTo>
                        <a:cubicBezTo>
                          <a:pt x="444369" y="1379046"/>
                          <a:pt x="443987" y="1380880"/>
                          <a:pt x="443604" y="1382868"/>
                        </a:cubicBezTo>
                        <a:cubicBezTo>
                          <a:pt x="441999" y="1391736"/>
                          <a:pt x="439935" y="1402822"/>
                          <a:pt x="429002" y="1407180"/>
                        </a:cubicBezTo>
                        <a:cubicBezTo>
                          <a:pt x="424644" y="1408938"/>
                          <a:pt x="420669" y="1414519"/>
                          <a:pt x="418987" y="1421323"/>
                        </a:cubicBezTo>
                        <a:cubicBezTo>
                          <a:pt x="416846" y="1429733"/>
                          <a:pt x="418528" y="1438143"/>
                          <a:pt x="423345" y="1443953"/>
                        </a:cubicBezTo>
                        <a:cubicBezTo>
                          <a:pt x="429537" y="1451446"/>
                          <a:pt x="438176" y="1453051"/>
                          <a:pt x="444293" y="1453051"/>
                        </a:cubicBezTo>
                        <a:cubicBezTo>
                          <a:pt x="450867" y="1453051"/>
                          <a:pt x="457978" y="1451140"/>
                          <a:pt x="463329" y="1448006"/>
                        </a:cubicBezTo>
                        <a:cubicBezTo>
                          <a:pt x="466311" y="1446247"/>
                          <a:pt x="468222" y="1443724"/>
                          <a:pt x="470210" y="1441048"/>
                        </a:cubicBezTo>
                        <a:cubicBezTo>
                          <a:pt x="473497" y="1436767"/>
                          <a:pt x="477167" y="1431950"/>
                          <a:pt x="485118" y="1431950"/>
                        </a:cubicBezTo>
                        <a:cubicBezTo>
                          <a:pt x="489323" y="1431950"/>
                          <a:pt x="494522" y="1433326"/>
                          <a:pt x="500944" y="1436308"/>
                        </a:cubicBezTo>
                        <a:cubicBezTo>
                          <a:pt x="509965" y="1440360"/>
                          <a:pt x="514399" y="1443953"/>
                          <a:pt x="515699" y="1448235"/>
                        </a:cubicBezTo>
                        <a:cubicBezTo>
                          <a:pt x="517075" y="1452593"/>
                          <a:pt x="514781" y="1456415"/>
                          <a:pt x="512335" y="1460391"/>
                        </a:cubicBezTo>
                        <a:cubicBezTo>
                          <a:pt x="510347" y="1463678"/>
                          <a:pt x="508054" y="1467348"/>
                          <a:pt x="507442" y="1472011"/>
                        </a:cubicBezTo>
                        <a:cubicBezTo>
                          <a:pt x="505301" y="1486920"/>
                          <a:pt x="493910" y="1490819"/>
                          <a:pt x="488176" y="1490819"/>
                        </a:cubicBezTo>
                        <a:lnTo>
                          <a:pt x="485042" y="1490819"/>
                        </a:lnTo>
                        <a:lnTo>
                          <a:pt x="485042" y="1487455"/>
                        </a:lnTo>
                        <a:cubicBezTo>
                          <a:pt x="484430" y="1485238"/>
                          <a:pt x="474721" y="1476217"/>
                          <a:pt x="461724" y="1476217"/>
                        </a:cubicBezTo>
                        <a:cubicBezTo>
                          <a:pt x="457748" y="1476217"/>
                          <a:pt x="453773" y="1477057"/>
                          <a:pt x="450026" y="1478739"/>
                        </a:cubicBezTo>
                        <a:cubicBezTo>
                          <a:pt x="431754" y="1486843"/>
                          <a:pt x="435424" y="1504503"/>
                          <a:pt x="435577" y="1505268"/>
                        </a:cubicBezTo>
                        <a:lnTo>
                          <a:pt x="436265" y="1508479"/>
                        </a:lnTo>
                        <a:lnTo>
                          <a:pt x="433054" y="1509014"/>
                        </a:lnTo>
                        <a:cubicBezTo>
                          <a:pt x="417687" y="1511690"/>
                          <a:pt x="406831" y="1512913"/>
                          <a:pt x="397733" y="1512913"/>
                        </a:cubicBezTo>
                        <a:cubicBezTo>
                          <a:pt x="374645" y="1512913"/>
                          <a:pt x="360960" y="1504733"/>
                          <a:pt x="353314" y="1486308"/>
                        </a:cubicBezTo>
                        <a:cubicBezTo>
                          <a:pt x="351479" y="1482026"/>
                          <a:pt x="346892" y="1479886"/>
                          <a:pt x="339400" y="1479886"/>
                        </a:cubicBezTo>
                        <a:cubicBezTo>
                          <a:pt x="319905" y="1479886"/>
                          <a:pt x="287718" y="1495406"/>
                          <a:pt x="275027" y="1508173"/>
                        </a:cubicBezTo>
                        <a:cubicBezTo>
                          <a:pt x="257749" y="1525451"/>
                          <a:pt x="210196" y="1526369"/>
                          <a:pt x="200869" y="1526369"/>
                        </a:cubicBezTo>
                        <a:cubicBezTo>
                          <a:pt x="193223" y="1526369"/>
                          <a:pt x="187031" y="1525910"/>
                          <a:pt x="184126" y="1525222"/>
                        </a:cubicBezTo>
                        <a:cubicBezTo>
                          <a:pt x="178086" y="1523770"/>
                          <a:pt x="175945" y="1516124"/>
                          <a:pt x="173957" y="1508785"/>
                        </a:cubicBezTo>
                        <a:cubicBezTo>
                          <a:pt x="171740" y="1500910"/>
                          <a:pt x="169982" y="1495253"/>
                          <a:pt x="166389" y="1495253"/>
                        </a:cubicBezTo>
                        <a:cubicBezTo>
                          <a:pt x="160120" y="1495253"/>
                          <a:pt x="142841" y="1505192"/>
                          <a:pt x="127551" y="1513983"/>
                        </a:cubicBezTo>
                        <a:cubicBezTo>
                          <a:pt x="117153" y="1519947"/>
                          <a:pt x="106450" y="1526063"/>
                          <a:pt x="98270" y="1529733"/>
                        </a:cubicBezTo>
                        <a:cubicBezTo>
                          <a:pt x="93300" y="1531950"/>
                          <a:pt x="88407" y="1533020"/>
                          <a:pt x="83744" y="1533020"/>
                        </a:cubicBezTo>
                        <a:cubicBezTo>
                          <a:pt x="75716" y="1533020"/>
                          <a:pt x="68530" y="1529503"/>
                          <a:pt x="65013" y="1523846"/>
                        </a:cubicBezTo>
                        <a:cubicBezTo>
                          <a:pt x="62566" y="1519870"/>
                          <a:pt x="62261" y="1515360"/>
                          <a:pt x="64095" y="1511613"/>
                        </a:cubicBezTo>
                        <a:cubicBezTo>
                          <a:pt x="65930" y="1507944"/>
                          <a:pt x="68606" y="1504427"/>
                          <a:pt x="71206" y="1501063"/>
                        </a:cubicBezTo>
                        <a:cubicBezTo>
                          <a:pt x="74875" y="1496323"/>
                          <a:pt x="78698" y="1491354"/>
                          <a:pt x="77780" y="1488525"/>
                        </a:cubicBezTo>
                        <a:cubicBezTo>
                          <a:pt x="77245" y="1486920"/>
                          <a:pt x="76557" y="1486079"/>
                          <a:pt x="75640" y="1486079"/>
                        </a:cubicBezTo>
                        <a:cubicBezTo>
                          <a:pt x="74952" y="1486079"/>
                          <a:pt x="71206" y="1486614"/>
                          <a:pt x="64860" y="1496247"/>
                        </a:cubicBezTo>
                        <a:cubicBezTo>
                          <a:pt x="60808" y="1502363"/>
                          <a:pt x="55304" y="1505650"/>
                          <a:pt x="49264" y="1505650"/>
                        </a:cubicBezTo>
                        <a:cubicBezTo>
                          <a:pt x="41695" y="1505650"/>
                          <a:pt x="35502" y="1500528"/>
                          <a:pt x="33820" y="1495482"/>
                        </a:cubicBezTo>
                        <a:cubicBezTo>
                          <a:pt x="33132" y="1493342"/>
                          <a:pt x="32979" y="1491048"/>
                          <a:pt x="32750" y="1488372"/>
                        </a:cubicBezTo>
                        <a:cubicBezTo>
                          <a:pt x="32215" y="1481109"/>
                          <a:pt x="31527" y="1471170"/>
                          <a:pt x="18530" y="1459779"/>
                        </a:cubicBezTo>
                        <a:cubicBezTo>
                          <a:pt x="717" y="1444259"/>
                          <a:pt x="-4482" y="1426446"/>
                          <a:pt x="3928" y="1409779"/>
                        </a:cubicBezTo>
                        <a:cubicBezTo>
                          <a:pt x="5533" y="1406568"/>
                          <a:pt x="7062" y="1403893"/>
                          <a:pt x="8362" y="1401676"/>
                        </a:cubicBezTo>
                        <a:cubicBezTo>
                          <a:pt x="12567" y="1394336"/>
                          <a:pt x="13866" y="1392119"/>
                          <a:pt x="10808" y="1384550"/>
                        </a:cubicBezTo>
                        <a:cubicBezTo>
                          <a:pt x="5304" y="1370712"/>
                          <a:pt x="6833" y="1358021"/>
                          <a:pt x="15778" y="1344642"/>
                        </a:cubicBezTo>
                        <a:lnTo>
                          <a:pt x="18989" y="1339902"/>
                        </a:lnTo>
                        <a:cubicBezTo>
                          <a:pt x="25258" y="1330804"/>
                          <a:pt x="25946" y="1329810"/>
                          <a:pt x="22353" y="1317043"/>
                        </a:cubicBezTo>
                        <a:cubicBezTo>
                          <a:pt x="17995" y="1301982"/>
                          <a:pt x="27934" y="1287303"/>
                          <a:pt x="31221" y="1283022"/>
                        </a:cubicBezTo>
                        <a:cubicBezTo>
                          <a:pt x="29386" y="1272471"/>
                          <a:pt x="34585" y="1258557"/>
                          <a:pt x="43989" y="1249230"/>
                        </a:cubicBezTo>
                        <a:cubicBezTo>
                          <a:pt x="52016" y="1241202"/>
                          <a:pt x="54463" y="1231034"/>
                          <a:pt x="50334" y="1222701"/>
                        </a:cubicBezTo>
                        <a:cubicBezTo>
                          <a:pt x="49264" y="1220636"/>
                          <a:pt x="47811" y="1218114"/>
                          <a:pt x="46206" y="1215285"/>
                        </a:cubicBezTo>
                        <a:cubicBezTo>
                          <a:pt x="40548" y="1205499"/>
                          <a:pt x="32827" y="1192120"/>
                          <a:pt x="29233" y="1175682"/>
                        </a:cubicBezTo>
                        <a:cubicBezTo>
                          <a:pt x="24187" y="1152823"/>
                          <a:pt x="32368" y="1131188"/>
                          <a:pt x="39019" y="1122242"/>
                        </a:cubicBezTo>
                        <a:cubicBezTo>
                          <a:pt x="42230" y="1117961"/>
                          <a:pt x="44447" y="1112457"/>
                          <a:pt x="47276" y="1105423"/>
                        </a:cubicBezTo>
                        <a:cubicBezTo>
                          <a:pt x="50181" y="1098237"/>
                          <a:pt x="53774" y="1089291"/>
                          <a:pt x="59661" y="1078665"/>
                        </a:cubicBezTo>
                        <a:cubicBezTo>
                          <a:pt x="63484" y="1071784"/>
                          <a:pt x="67001" y="1066203"/>
                          <a:pt x="70212" y="1061080"/>
                        </a:cubicBezTo>
                        <a:cubicBezTo>
                          <a:pt x="76634" y="1050836"/>
                          <a:pt x="81756" y="1042809"/>
                          <a:pt x="84738" y="1030729"/>
                        </a:cubicBezTo>
                        <a:cubicBezTo>
                          <a:pt x="89478" y="1011922"/>
                          <a:pt x="96588" y="1006570"/>
                          <a:pt x="105686" y="999766"/>
                        </a:cubicBezTo>
                        <a:lnTo>
                          <a:pt x="106756" y="998925"/>
                        </a:lnTo>
                        <a:cubicBezTo>
                          <a:pt x="111037" y="995714"/>
                          <a:pt x="111725" y="972625"/>
                          <a:pt x="112108" y="957335"/>
                        </a:cubicBezTo>
                        <a:cubicBezTo>
                          <a:pt x="112490" y="943880"/>
                          <a:pt x="112872" y="931112"/>
                          <a:pt x="114860" y="924155"/>
                        </a:cubicBezTo>
                        <a:cubicBezTo>
                          <a:pt x="116465" y="918574"/>
                          <a:pt x="116236" y="913146"/>
                          <a:pt x="116007" y="907794"/>
                        </a:cubicBezTo>
                        <a:cubicBezTo>
                          <a:pt x="115624" y="898619"/>
                          <a:pt x="115242" y="889139"/>
                          <a:pt x="125104" y="880882"/>
                        </a:cubicBezTo>
                        <a:cubicBezTo>
                          <a:pt x="138713" y="869568"/>
                          <a:pt x="144829" y="853819"/>
                          <a:pt x="144829" y="830119"/>
                        </a:cubicBezTo>
                        <a:cubicBezTo>
                          <a:pt x="144829" y="804201"/>
                          <a:pt x="163101" y="777902"/>
                          <a:pt x="176022" y="767504"/>
                        </a:cubicBezTo>
                        <a:cubicBezTo>
                          <a:pt x="187337" y="758483"/>
                          <a:pt x="203391" y="742581"/>
                          <a:pt x="207826" y="735853"/>
                        </a:cubicBezTo>
                        <a:cubicBezTo>
                          <a:pt x="209355" y="733483"/>
                          <a:pt x="211495" y="729431"/>
                          <a:pt x="214018" y="724691"/>
                        </a:cubicBezTo>
                        <a:cubicBezTo>
                          <a:pt x="218911" y="715517"/>
                          <a:pt x="224951" y="704049"/>
                          <a:pt x="231144" y="696251"/>
                        </a:cubicBezTo>
                        <a:cubicBezTo>
                          <a:pt x="240853" y="684094"/>
                          <a:pt x="248498" y="679202"/>
                          <a:pt x="265088" y="674461"/>
                        </a:cubicBezTo>
                        <a:cubicBezTo>
                          <a:pt x="275027" y="671633"/>
                          <a:pt x="279385" y="654278"/>
                          <a:pt x="283284" y="638988"/>
                        </a:cubicBezTo>
                        <a:cubicBezTo>
                          <a:pt x="284966" y="632413"/>
                          <a:pt x="286495" y="626144"/>
                          <a:pt x="288483" y="620869"/>
                        </a:cubicBezTo>
                        <a:cubicBezTo>
                          <a:pt x="294523" y="604890"/>
                          <a:pt x="315318" y="581801"/>
                          <a:pt x="322122" y="574156"/>
                        </a:cubicBezTo>
                        <a:lnTo>
                          <a:pt x="326480" y="568881"/>
                        </a:lnTo>
                        <a:lnTo>
                          <a:pt x="323269" y="566052"/>
                        </a:lnTo>
                        <a:lnTo>
                          <a:pt x="336648" y="558254"/>
                        </a:lnTo>
                        <a:lnTo>
                          <a:pt x="337565" y="558330"/>
                        </a:lnTo>
                        <a:cubicBezTo>
                          <a:pt x="337565" y="558330"/>
                          <a:pt x="348804" y="558025"/>
                          <a:pt x="360272" y="530426"/>
                        </a:cubicBezTo>
                        <a:cubicBezTo>
                          <a:pt x="367687" y="512689"/>
                          <a:pt x="375791" y="499768"/>
                          <a:pt x="382366" y="489447"/>
                        </a:cubicBezTo>
                        <a:cubicBezTo>
                          <a:pt x="388712" y="479432"/>
                          <a:pt x="393681" y="471557"/>
                          <a:pt x="394828" y="464065"/>
                        </a:cubicBezTo>
                        <a:cubicBezTo>
                          <a:pt x="395822" y="457184"/>
                          <a:pt x="395440" y="450686"/>
                          <a:pt x="395210" y="444952"/>
                        </a:cubicBezTo>
                        <a:cubicBezTo>
                          <a:pt x="394828" y="437154"/>
                          <a:pt x="394446" y="430503"/>
                          <a:pt x="397657" y="425686"/>
                        </a:cubicBezTo>
                        <a:cubicBezTo>
                          <a:pt x="399033" y="423622"/>
                          <a:pt x="401021" y="421634"/>
                          <a:pt x="403161" y="419570"/>
                        </a:cubicBezTo>
                        <a:cubicBezTo>
                          <a:pt x="408513" y="414371"/>
                          <a:pt x="413941" y="409019"/>
                          <a:pt x="411189" y="400610"/>
                        </a:cubicBezTo>
                        <a:cubicBezTo>
                          <a:pt x="407825" y="390671"/>
                          <a:pt x="408131" y="375916"/>
                          <a:pt x="428620" y="362307"/>
                        </a:cubicBezTo>
                        <a:cubicBezTo>
                          <a:pt x="431602" y="360319"/>
                          <a:pt x="434201" y="358867"/>
                          <a:pt x="436418" y="357567"/>
                        </a:cubicBezTo>
                        <a:cubicBezTo>
                          <a:pt x="443987" y="353286"/>
                          <a:pt x="445745" y="352216"/>
                          <a:pt x="445745" y="339448"/>
                        </a:cubicBezTo>
                        <a:cubicBezTo>
                          <a:pt x="445745" y="331497"/>
                          <a:pt x="443528" y="329280"/>
                          <a:pt x="441464" y="327139"/>
                        </a:cubicBezTo>
                        <a:cubicBezTo>
                          <a:pt x="438406" y="324081"/>
                          <a:pt x="436265" y="321099"/>
                          <a:pt x="438941" y="312995"/>
                        </a:cubicBezTo>
                        <a:cubicBezTo>
                          <a:pt x="441311" y="305885"/>
                          <a:pt x="445286" y="301604"/>
                          <a:pt x="448803" y="297858"/>
                        </a:cubicBezTo>
                        <a:cubicBezTo>
                          <a:pt x="452397" y="293959"/>
                          <a:pt x="454996" y="291130"/>
                          <a:pt x="454996" y="286237"/>
                        </a:cubicBezTo>
                        <a:cubicBezTo>
                          <a:pt x="454996" y="282262"/>
                          <a:pt x="456143" y="276451"/>
                          <a:pt x="457366" y="270335"/>
                        </a:cubicBezTo>
                        <a:cubicBezTo>
                          <a:pt x="458742" y="263531"/>
                          <a:pt x="461571" y="249387"/>
                          <a:pt x="459354" y="247629"/>
                        </a:cubicBezTo>
                        <a:cubicBezTo>
                          <a:pt x="457289" y="247935"/>
                          <a:pt x="455837" y="248088"/>
                          <a:pt x="454461" y="248088"/>
                        </a:cubicBezTo>
                        <a:cubicBezTo>
                          <a:pt x="446663" y="248088"/>
                          <a:pt x="439629" y="244341"/>
                          <a:pt x="436953" y="238684"/>
                        </a:cubicBezTo>
                        <a:cubicBezTo>
                          <a:pt x="435653" y="236085"/>
                          <a:pt x="434277" y="230656"/>
                          <a:pt x="439476" y="224234"/>
                        </a:cubicBezTo>
                        <a:cubicBezTo>
                          <a:pt x="444293" y="218195"/>
                          <a:pt x="442611" y="215672"/>
                          <a:pt x="435806" y="207874"/>
                        </a:cubicBezTo>
                        <a:cubicBezTo>
                          <a:pt x="433283" y="205045"/>
                          <a:pt x="430455" y="201757"/>
                          <a:pt x="427779" y="197782"/>
                        </a:cubicBezTo>
                        <a:cubicBezTo>
                          <a:pt x="418452" y="183791"/>
                          <a:pt x="424033" y="147935"/>
                          <a:pt x="424874" y="142813"/>
                        </a:cubicBezTo>
                        <a:lnTo>
                          <a:pt x="423956" y="141131"/>
                        </a:lnTo>
                        <a:lnTo>
                          <a:pt x="425256" y="140596"/>
                        </a:lnTo>
                        <a:lnTo>
                          <a:pt x="425332" y="140366"/>
                        </a:lnTo>
                        <a:lnTo>
                          <a:pt x="427320" y="139831"/>
                        </a:lnTo>
                        <a:lnTo>
                          <a:pt x="438482" y="135321"/>
                        </a:lnTo>
                        <a:cubicBezTo>
                          <a:pt x="439476" y="134938"/>
                          <a:pt x="440470" y="134709"/>
                          <a:pt x="441540" y="134709"/>
                        </a:cubicBezTo>
                        <a:cubicBezTo>
                          <a:pt x="449338" y="134709"/>
                          <a:pt x="457213" y="145565"/>
                          <a:pt x="466387" y="158103"/>
                        </a:cubicBezTo>
                        <a:cubicBezTo>
                          <a:pt x="473497" y="167889"/>
                          <a:pt x="480913" y="177981"/>
                          <a:pt x="487488" y="181803"/>
                        </a:cubicBezTo>
                        <a:cubicBezTo>
                          <a:pt x="489629" y="183027"/>
                          <a:pt x="491693" y="183638"/>
                          <a:pt x="493528" y="183638"/>
                        </a:cubicBezTo>
                        <a:cubicBezTo>
                          <a:pt x="496127" y="183638"/>
                          <a:pt x="498497" y="182339"/>
                          <a:pt x="500409" y="179892"/>
                        </a:cubicBezTo>
                        <a:cubicBezTo>
                          <a:pt x="504690" y="174464"/>
                          <a:pt x="506066" y="164219"/>
                          <a:pt x="503772" y="155122"/>
                        </a:cubicBezTo>
                        <a:cubicBezTo>
                          <a:pt x="500714" y="142660"/>
                          <a:pt x="501785" y="131804"/>
                          <a:pt x="506754" y="124464"/>
                        </a:cubicBezTo>
                        <a:cubicBezTo>
                          <a:pt x="510730" y="118654"/>
                          <a:pt x="516846" y="115214"/>
                          <a:pt x="524950" y="114220"/>
                        </a:cubicBezTo>
                        <a:cubicBezTo>
                          <a:pt x="526785" y="113990"/>
                          <a:pt x="528390" y="113837"/>
                          <a:pt x="529919" y="113837"/>
                        </a:cubicBezTo>
                        <a:cubicBezTo>
                          <a:pt x="543680" y="113837"/>
                          <a:pt x="545210" y="123700"/>
                          <a:pt x="548726" y="147476"/>
                        </a:cubicBezTo>
                        <a:cubicBezTo>
                          <a:pt x="549491" y="152675"/>
                          <a:pt x="550408" y="158562"/>
                          <a:pt x="551479" y="165366"/>
                        </a:cubicBezTo>
                        <a:cubicBezTo>
                          <a:pt x="553849" y="179663"/>
                          <a:pt x="561494" y="186620"/>
                          <a:pt x="574873" y="186620"/>
                        </a:cubicBezTo>
                        <a:cubicBezTo>
                          <a:pt x="588329" y="186620"/>
                          <a:pt x="602396" y="179357"/>
                          <a:pt x="602549" y="179204"/>
                        </a:cubicBezTo>
                        <a:lnTo>
                          <a:pt x="606218" y="177293"/>
                        </a:lnTo>
                        <a:lnTo>
                          <a:pt x="607059" y="181345"/>
                        </a:lnTo>
                        <a:cubicBezTo>
                          <a:pt x="608894" y="190595"/>
                          <a:pt x="611188" y="192813"/>
                          <a:pt x="629460" y="192813"/>
                        </a:cubicBezTo>
                        <a:cubicBezTo>
                          <a:pt x="640546" y="192813"/>
                          <a:pt x="641922" y="199540"/>
                          <a:pt x="642151" y="201681"/>
                        </a:cubicBezTo>
                        <a:cubicBezTo>
                          <a:pt x="642839" y="210091"/>
                          <a:pt x="633206" y="220412"/>
                          <a:pt x="623038" y="222170"/>
                        </a:cubicBezTo>
                        <a:cubicBezTo>
                          <a:pt x="621432" y="222476"/>
                          <a:pt x="620056" y="222629"/>
                          <a:pt x="618833" y="222782"/>
                        </a:cubicBezTo>
                        <a:cubicBezTo>
                          <a:pt x="613405" y="223470"/>
                          <a:pt x="613405" y="223470"/>
                          <a:pt x="612487" y="240137"/>
                        </a:cubicBezTo>
                        <a:lnTo>
                          <a:pt x="611799" y="251757"/>
                        </a:lnTo>
                        <a:cubicBezTo>
                          <a:pt x="611264" y="259250"/>
                          <a:pt x="612640" y="261314"/>
                          <a:pt x="613099" y="261772"/>
                        </a:cubicBezTo>
                        <a:cubicBezTo>
                          <a:pt x="613176" y="261772"/>
                          <a:pt x="613328" y="261772"/>
                          <a:pt x="613405" y="261772"/>
                        </a:cubicBezTo>
                        <a:cubicBezTo>
                          <a:pt x="618986" y="261772"/>
                          <a:pt x="628619" y="252751"/>
                          <a:pt x="635041" y="246788"/>
                        </a:cubicBezTo>
                        <a:cubicBezTo>
                          <a:pt x="639934" y="242201"/>
                          <a:pt x="643833" y="238607"/>
                          <a:pt x="646662" y="237155"/>
                        </a:cubicBezTo>
                        <a:cubicBezTo>
                          <a:pt x="651019" y="235014"/>
                          <a:pt x="651172" y="233485"/>
                          <a:pt x="651708" y="227904"/>
                        </a:cubicBezTo>
                        <a:cubicBezTo>
                          <a:pt x="652090" y="224540"/>
                          <a:pt x="652548" y="219877"/>
                          <a:pt x="654307" y="213684"/>
                        </a:cubicBezTo>
                        <a:cubicBezTo>
                          <a:pt x="657136" y="203745"/>
                          <a:pt x="660576" y="194112"/>
                          <a:pt x="669750" y="194112"/>
                        </a:cubicBezTo>
                        <a:cubicBezTo>
                          <a:pt x="673802" y="194112"/>
                          <a:pt x="678542" y="196100"/>
                          <a:pt x="684582" y="200381"/>
                        </a:cubicBezTo>
                        <a:cubicBezTo>
                          <a:pt x="688558" y="203210"/>
                          <a:pt x="690775" y="203822"/>
                          <a:pt x="692074" y="203822"/>
                        </a:cubicBezTo>
                        <a:cubicBezTo>
                          <a:pt x="694827" y="203822"/>
                          <a:pt x="696509" y="200228"/>
                          <a:pt x="698955" y="194341"/>
                        </a:cubicBezTo>
                        <a:cubicBezTo>
                          <a:pt x="700178" y="191283"/>
                          <a:pt x="701554" y="188073"/>
                          <a:pt x="703313" y="185167"/>
                        </a:cubicBezTo>
                        <a:cubicBezTo>
                          <a:pt x="704842" y="182568"/>
                          <a:pt x="707976" y="179433"/>
                          <a:pt x="714093" y="179433"/>
                        </a:cubicBezTo>
                        <a:cubicBezTo>
                          <a:pt x="718068" y="179433"/>
                          <a:pt x="722502" y="180810"/>
                          <a:pt x="726401" y="182491"/>
                        </a:cubicBezTo>
                        <a:lnTo>
                          <a:pt x="713328" y="162920"/>
                        </a:lnTo>
                        <a:lnTo>
                          <a:pt x="726325" y="152599"/>
                        </a:lnTo>
                        <a:lnTo>
                          <a:pt x="726325" y="152522"/>
                        </a:lnTo>
                        <a:lnTo>
                          <a:pt x="727701" y="151528"/>
                        </a:lnTo>
                        <a:lnTo>
                          <a:pt x="731829" y="148241"/>
                        </a:lnTo>
                        <a:lnTo>
                          <a:pt x="731982" y="149235"/>
                        </a:lnTo>
                        <a:cubicBezTo>
                          <a:pt x="734276" y="148394"/>
                          <a:pt x="736799" y="148011"/>
                          <a:pt x="739704" y="148011"/>
                        </a:cubicBezTo>
                        <a:cubicBezTo>
                          <a:pt x="743680" y="148011"/>
                          <a:pt x="747808" y="148776"/>
                          <a:pt x="751860" y="149541"/>
                        </a:cubicBezTo>
                        <a:cubicBezTo>
                          <a:pt x="755759" y="150305"/>
                          <a:pt x="759811" y="150993"/>
                          <a:pt x="763557" y="150993"/>
                        </a:cubicBezTo>
                        <a:cubicBezTo>
                          <a:pt x="766768" y="150993"/>
                          <a:pt x="769444" y="150458"/>
                          <a:pt x="771738" y="149311"/>
                        </a:cubicBezTo>
                        <a:cubicBezTo>
                          <a:pt x="775101" y="147629"/>
                          <a:pt x="778542" y="146406"/>
                          <a:pt x="781753" y="145336"/>
                        </a:cubicBezTo>
                        <a:cubicBezTo>
                          <a:pt x="791768" y="141895"/>
                          <a:pt x="797808" y="139831"/>
                          <a:pt x="797808" y="124388"/>
                        </a:cubicBezTo>
                        <a:cubicBezTo>
                          <a:pt x="797808" y="101681"/>
                          <a:pt x="817762" y="100305"/>
                          <a:pt x="837104" y="98929"/>
                        </a:cubicBezTo>
                        <a:cubicBezTo>
                          <a:pt x="840315" y="98700"/>
                          <a:pt x="843603" y="98471"/>
                          <a:pt x="846890" y="98165"/>
                        </a:cubicBezTo>
                        <a:cubicBezTo>
                          <a:pt x="859581" y="96865"/>
                          <a:pt x="859428" y="95030"/>
                          <a:pt x="859123" y="91131"/>
                        </a:cubicBezTo>
                        <a:cubicBezTo>
                          <a:pt x="858970" y="88608"/>
                          <a:pt x="858740" y="85091"/>
                          <a:pt x="860575" y="81345"/>
                        </a:cubicBezTo>
                        <a:cubicBezTo>
                          <a:pt x="862792" y="76834"/>
                          <a:pt x="866921" y="65214"/>
                          <a:pt x="856523" y="54816"/>
                        </a:cubicBezTo>
                        <a:cubicBezTo>
                          <a:pt x="853618" y="51911"/>
                          <a:pt x="850713" y="50764"/>
                          <a:pt x="846508" y="50764"/>
                        </a:cubicBezTo>
                        <a:cubicBezTo>
                          <a:pt x="844673" y="50764"/>
                          <a:pt x="842838" y="50994"/>
                          <a:pt x="841003" y="51147"/>
                        </a:cubicBezTo>
                        <a:cubicBezTo>
                          <a:pt x="838786" y="51376"/>
                          <a:pt x="836493" y="51605"/>
                          <a:pt x="834046" y="51605"/>
                        </a:cubicBezTo>
                        <a:cubicBezTo>
                          <a:pt x="832135" y="51605"/>
                          <a:pt x="830071" y="51452"/>
                          <a:pt x="828083" y="51070"/>
                        </a:cubicBezTo>
                        <a:cubicBezTo>
                          <a:pt x="814704" y="48394"/>
                          <a:pt x="814016" y="42278"/>
                          <a:pt x="814016" y="41055"/>
                        </a:cubicBezTo>
                        <a:cubicBezTo>
                          <a:pt x="814398" y="39449"/>
                          <a:pt x="819214" y="25153"/>
                          <a:pt x="829153" y="17737"/>
                        </a:cubicBezTo>
                        <a:cubicBezTo>
                          <a:pt x="839016" y="10397"/>
                          <a:pt x="851095" y="7951"/>
                          <a:pt x="862792" y="5657"/>
                        </a:cubicBezTo>
                        <a:cubicBezTo>
                          <a:pt x="863939" y="5428"/>
                          <a:pt x="865009" y="5275"/>
                          <a:pt x="865927" y="5275"/>
                        </a:cubicBezTo>
                        <a:cubicBezTo>
                          <a:pt x="871431" y="5275"/>
                          <a:pt x="874566" y="8486"/>
                          <a:pt x="876936" y="10780"/>
                        </a:cubicBezTo>
                        <a:cubicBezTo>
                          <a:pt x="878618" y="12462"/>
                          <a:pt x="879612" y="13379"/>
                          <a:pt x="880759" y="13379"/>
                        </a:cubicBezTo>
                        <a:cubicBezTo>
                          <a:pt x="881294" y="13379"/>
                          <a:pt x="882058" y="13150"/>
                          <a:pt x="882899" y="12767"/>
                        </a:cubicBezTo>
                        <a:cubicBezTo>
                          <a:pt x="886263" y="11086"/>
                          <a:pt x="888251" y="9021"/>
                          <a:pt x="890009" y="7187"/>
                        </a:cubicBezTo>
                        <a:cubicBezTo>
                          <a:pt x="892150" y="4969"/>
                          <a:pt x="894290" y="2752"/>
                          <a:pt x="897960" y="2752"/>
                        </a:cubicBezTo>
                        <a:cubicBezTo>
                          <a:pt x="899031" y="2752"/>
                          <a:pt x="900177" y="2982"/>
                          <a:pt x="901401" y="3364"/>
                        </a:cubicBezTo>
                        <a:cubicBezTo>
                          <a:pt x="906217" y="4969"/>
                          <a:pt x="908434" y="9021"/>
                          <a:pt x="910422" y="12691"/>
                        </a:cubicBezTo>
                        <a:cubicBezTo>
                          <a:pt x="911951" y="15520"/>
                          <a:pt x="913404" y="18196"/>
                          <a:pt x="916079" y="19954"/>
                        </a:cubicBezTo>
                        <a:cubicBezTo>
                          <a:pt x="916767" y="20413"/>
                          <a:pt x="917532" y="20642"/>
                          <a:pt x="918296" y="20642"/>
                        </a:cubicBezTo>
                        <a:cubicBezTo>
                          <a:pt x="920972" y="20642"/>
                          <a:pt x="924566" y="17890"/>
                          <a:pt x="928847" y="14755"/>
                        </a:cubicBezTo>
                        <a:cubicBezTo>
                          <a:pt x="931676" y="12691"/>
                          <a:pt x="934734" y="10397"/>
                          <a:pt x="938251" y="8257"/>
                        </a:cubicBezTo>
                        <a:lnTo>
                          <a:pt x="941997" y="5963"/>
                        </a:lnTo>
                        <a:cubicBezTo>
                          <a:pt x="948266" y="2141"/>
                          <a:pt x="951783" y="0"/>
                          <a:pt x="956064" y="0"/>
                        </a:cubicBezTo>
                        <a:cubicBezTo>
                          <a:pt x="957746" y="0"/>
                          <a:pt x="959504" y="306"/>
                          <a:pt x="961568" y="994"/>
                        </a:cubicBezTo>
                        <a:cubicBezTo>
                          <a:pt x="969902" y="3746"/>
                          <a:pt x="969443" y="21177"/>
                          <a:pt x="966003" y="48318"/>
                        </a:cubicBezTo>
                        <a:cubicBezTo>
                          <a:pt x="963862" y="65596"/>
                          <a:pt x="965162" y="70566"/>
                          <a:pt x="965773" y="71789"/>
                        </a:cubicBezTo>
                        <a:cubicBezTo>
                          <a:pt x="966003" y="71330"/>
                          <a:pt x="967379" y="70183"/>
                          <a:pt x="969749" y="66896"/>
                        </a:cubicBezTo>
                        <a:cubicBezTo>
                          <a:pt x="972272" y="63379"/>
                          <a:pt x="973954" y="60474"/>
                          <a:pt x="975330" y="58180"/>
                        </a:cubicBezTo>
                        <a:cubicBezTo>
                          <a:pt x="977776" y="53975"/>
                          <a:pt x="979611" y="50917"/>
                          <a:pt x="983128" y="50917"/>
                        </a:cubicBezTo>
                        <a:cubicBezTo>
                          <a:pt x="986645" y="50917"/>
                          <a:pt x="989626" y="53899"/>
                          <a:pt x="997654" y="61926"/>
                        </a:cubicBezTo>
                        <a:cubicBezTo>
                          <a:pt x="1000406" y="64679"/>
                          <a:pt x="1002776" y="66055"/>
                          <a:pt x="1004764" y="66055"/>
                        </a:cubicBezTo>
                        <a:cubicBezTo>
                          <a:pt x="1008128" y="66055"/>
                          <a:pt x="1011492" y="61850"/>
                          <a:pt x="1015009" y="57416"/>
                        </a:cubicBezTo>
                        <a:cubicBezTo>
                          <a:pt x="1018831" y="52523"/>
                          <a:pt x="1023189" y="47018"/>
                          <a:pt x="1029229" y="45030"/>
                        </a:cubicBezTo>
                        <a:cubicBezTo>
                          <a:pt x="1030528" y="44572"/>
                          <a:pt x="1031905" y="44342"/>
                          <a:pt x="1033204" y="44342"/>
                        </a:cubicBezTo>
                        <a:cubicBezTo>
                          <a:pt x="1037256" y="44342"/>
                          <a:pt x="1041079" y="46483"/>
                          <a:pt x="1044213" y="50459"/>
                        </a:cubicBezTo>
                        <a:cubicBezTo>
                          <a:pt x="1050559" y="58639"/>
                          <a:pt x="1053541" y="73853"/>
                          <a:pt x="1051706" y="81039"/>
                        </a:cubicBezTo>
                        <a:cubicBezTo>
                          <a:pt x="1049871" y="88302"/>
                          <a:pt x="1050865" y="94036"/>
                          <a:pt x="1061415" y="98317"/>
                        </a:cubicBezTo>
                        <a:cubicBezTo>
                          <a:pt x="1062715" y="98776"/>
                          <a:pt x="1063785" y="99159"/>
                          <a:pt x="1064779" y="99464"/>
                        </a:cubicBezTo>
                        <a:cubicBezTo>
                          <a:pt x="1067149" y="100229"/>
                          <a:pt x="1069213" y="100917"/>
                          <a:pt x="1070284" y="103058"/>
                        </a:cubicBezTo>
                        <a:cubicBezTo>
                          <a:pt x="1071583" y="105733"/>
                          <a:pt x="1070513" y="108639"/>
                          <a:pt x="1067226" y="117201"/>
                        </a:cubicBezTo>
                        <a:cubicBezTo>
                          <a:pt x="1065238" y="122553"/>
                          <a:pt x="1062333" y="130198"/>
                          <a:pt x="1058586" y="141360"/>
                        </a:cubicBezTo>
                        <a:cubicBezTo>
                          <a:pt x="1054993" y="152063"/>
                          <a:pt x="1054611" y="156574"/>
                          <a:pt x="1054687" y="158333"/>
                        </a:cubicBezTo>
                        <a:cubicBezTo>
                          <a:pt x="1058357" y="156345"/>
                          <a:pt x="1066843" y="146559"/>
                          <a:pt x="1071507" y="138837"/>
                        </a:cubicBezTo>
                        <a:cubicBezTo>
                          <a:pt x="1073495" y="135550"/>
                          <a:pt x="1075788" y="134862"/>
                          <a:pt x="1077317" y="134862"/>
                        </a:cubicBezTo>
                        <a:cubicBezTo>
                          <a:pt x="1087791" y="134862"/>
                          <a:pt x="1093525" y="166895"/>
                          <a:pt x="1093525" y="177446"/>
                        </a:cubicBezTo>
                        <a:cubicBezTo>
                          <a:pt x="1093525" y="185320"/>
                          <a:pt x="1094672" y="191360"/>
                          <a:pt x="1097042" y="195565"/>
                        </a:cubicBezTo>
                        <a:cubicBezTo>
                          <a:pt x="1099794" y="200534"/>
                          <a:pt x="1104228" y="202904"/>
                          <a:pt x="1110727" y="202904"/>
                        </a:cubicBezTo>
                        <a:cubicBezTo>
                          <a:pt x="1112791" y="202904"/>
                          <a:pt x="1115085" y="202675"/>
                          <a:pt x="1117608" y="202140"/>
                        </a:cubicBezTo>
                        <a:cubicBezTo>
                          <a:pt x="1132592" y="199158"/>
                          <a:pt x="1133204" y="196865"/>
                          <a:pt x="1134886" y="190748"/>
                        </a:cubicBezTo>
                        <a:cubicBezTo>
                          <a:pt x="1135650" y="188073"/>
                          <a:pt x="1136568" y="184709"/>
                          <a:pt x="1138556" y="180657"/>
                        </a:cubicBezTo>
                        <a:cubicBezTo>
                          <a:pt x="1143143" y="171559"/>
                          <a:pt x="1150329" y="165366"/>
                          <a:pt x="1156522" y="165366"/>
                        </a:cubicBezTo>
                        <a:cubicBezTo>
                          <a:pt x="1159962" y="165366"/>
                          <a:pt x="1166078" y="167201"/>
                          <a:pt x="1167531" y="179357"/>
                        </a:cubicBezTo>
                        <a:cubicBezTo>
                          <a:pt x="1168448" y="186849"/>
                          <a:pt x="1170207" y="191589"/>
                          <a:pt x="1171812" y="195794"/>
                        </a:cubicBezTo>
                        <a:cubicBezTo>
                          <a:pt x="1174029" y="201910"/>
                          <a:pt x="1176017" y="207109"/>
                          <a:pt x="1174564" y="217201"/>
                        </a:cubicBezTo>
                        <a:cubicBezTo>
                          <a:pt x="1172653" y="230198"/>
                          <a:pt x="1176782" y="232262"/>
                          <a:pt x="1185039" y="236314"/>
                        </a:cubicBezTo>
                        <a:lnTo>
                          <a:pt x="1186720" y="237155"/>
                        </a:lnTo>
                        <a:cubicBezTo>
                          <a:pt x="1197194" y="242354"/>
                          <a:pt x="1199794" y="266971"/>
                          <a:pt x="1200023" y="269723"/>
                        </a:cubicBezTo>
                        <a:lnTo>
                          <a:pt x="1200405" y="273699"/>
                        </a:lnTo>
                        <a:lnTo>
                          <a:pt x="1196430" y="273087"/>
                        </a:lnTo>
                        <a:cubicBezTo>
                          <a:pt x="1196353" y="273087"/>
                          <a:pt x="1195665" y="273011"/>
                          <a:pt x="1194671" y="273011"/>
                        </a:cubicBezTo>
                        <a:cubicBezTo>
                          <a:pt x="1190620" y="273011"/>
                          <a:pt x="1183280" y="274311"/>
                          <a:pt x="1178922" y="283026"/>
                        </a:cubicBezTo>
                        <a:cubicBezTo>
                          <a:pt x="1172730" y="295335"/>
                          <a:pt x="1181292" y="319417"/>
                          <a:pt x="1189855" y="328057"/>
                        </a:cubicBezTo>
                        <a:cubicBezTo>
                          <a:pt x="1196583" y="334708"/>
                          <a:pt x="1193678" y="343959"/>
                          <a:pt x="1190696" y="353745"/>
                        </a:cubicBezTo>
                        <a:cubicBezTo>
                          <a:pt x="1188632" y="360549"/>
                          <a:pt x="1186185" y="368194"/>
                          <a:pt x="1186185" y="376527"/>
                        </a:cubicBezTo>
                        <a:cubicBezTo>
                          <a:pt x="1186185" y="396329"/>
                          <a:pt x="1213555" y="418346"/>
                          <a:pt x="1228234" y="424539"/>
                        </a:cubicBezTo>
                        <a:cubicBezTo>
                          <a:pt x="1237485" y="428515"/>
                          <a:pt x="1242531" y="433484"/>
                          <a:pt x="1243219" y="439371"/>
                        </a:cubicBezTo>
                        <a:cubicBezTo>
                          <a:pt x="1243601" y="442811"/>
                          <a:pt x="1242683" y="447934"/>
                          <a:pt x="1235803" y="453056"/>
                        </a:cubicBezTo>
                        <a:cubicBezTo>
                          <a:pt x="1222882" y="462689"/>
                          <a:pt x="1222959" y="466741"/>
                          <a:pt x="1224870" y="469646"/>
                        </a:cubicBezTo>
                        <a:cubicBezTo>
                          <a:pt x="1226399" y="471863"/>
                          <a:pt x="1229075" y="472857"/>
                          <a:pt x="1232210" y="474080"/>
                        </a:cubicBezTo>
                        <a:cubicBezTo>
                          <a:pt x="1236644" y="475686"/>
                          <a:pt x="1242148" y="477750"/>
                          <a:pt x="1243907" y="484554"/>
                        </a:cubicBezTo>
                        <a:cubicBezTo>
                          <a:pt x="1244671" y="487612"/>
                          <a:pt x="1244518" y="490670"/>
                          <a:pt x="1244442" y="493270"/>
                        </a:cubicBezTo>
                        <a:cubicBezTo>
                          <a:pt x="1244212" y="499463"/>
                          <a:pt x="1244060" y="502903"/>
                          <a:pt x="1253234" y="505502"/>
                        </a:cubicBezTo>
                        <a:cubicBezTo>
                          <a:pt x="1270512" y="510395"/>
                          <a:pt x="1284656" y="517887"/>
                          <a:pt x="1310191" y="543346"/>
                        </a:cubicBezTo>
                        <a:cubicBezTo>
                          <a:pt x="1336261" y="569416"/>
                          <a:pt x="1339090" y="614294"/>
                          <a:pt x="1336414" y="624997"/>
                        </a:cubicBezTo>
                        <a:cubicBezTo>
                          <a:pt x="1334808" y="631266"/>
                          <a:pt x="1329839" y="632948"/>
                          <a:pt x="1327163" y="633789"/>
                        </a:cubicBezTo>
                        <a:cubicBezTo>
                          <a:pt x="1327010" y="633865"/>
                          <a:pt x="1326934" y="633865"/>
                          <a:pt x="1326781" y="633942"/>
                        </a:cubicBezTo>
                        <a:cubicBezTo>
                          <a:pt x="1334579" y="646404"/>
                          <a:pt x="1334426" y="658483"/>
                          <a:pt x="1326781" y="669874"/>
                        </a:cubicBezTo>
                        <a:cubicBezTo>
                          <a:pt x="1318601" y="682183"/>
                          <a:pt x="1317836" y="697091"/>
                          <a:pt x="1324640" y="710776"/>
                        </a:cubicBezTo>
                        <a:cubicBezTo>
                          <a:pt x="1327316" y="716128"/>
                          <a:pt x="1329915" y="716663"/>
                          <a:pt x="1333891" y="717428"/>
                        </a:cubicBezTo>
                        <a:cubicBezTo>
                          <a:pt x="1338631" y="718345"/>
                          <a:pt x="1344518" y="719568"/>
                          <a:pt x="1350022" y="729202"/>
                        </a:cubicBezTo>
                        <a:cubicBezTo>
                          <a:pt x="1354380" y="736847"/>
                          <a:pt x="1354610" y="744721"/>
                          <a:pt x="1350710" y="751449"/>
                        </a:cubicBezTo>
                        <a:cubicBezTo>
                          <a:pt x="1346888" y="758100"/>
                          <a:pt x="1340236" y="761541"/>
                          <a:pt x="1335649" y="761541"/>
                        </a:cubicBezTo>
                        <a:cubicBezTo>
                          <a:pt x="1334350" y="761541"/>
                          <a:pt x="1332821" y="761464"/>
                          <a:pt x="1331139" y="761388"/>
                        </a:cubicBezTo>
                        <a:cubicBezTo>
                          <a:pt x="1329227" y="761312"/>
                          <a:pt x="1327087" y="761158"/>
                          <a:pt x="1324870" y="761158"/>
                        </a:cubicBezTo>
                        <a:cubicBezTo>
                          <a:pt x="1317607" y="761158"/>
                          <a:pt x="1312867" y="762458"/>
                          <a:pt x="1310114" y="765211"/>
                        </a:cubicBezTo>
                        <a:cubicBezTo>
                          <a:pt x="1308585" y="766739"/>
                          <a:pt x="1306827" y="767504"/>
                          <a:pt x="1304916" y="767504"/>
                        </a:cubicBezTo>
                        <a:cubicBezTo>
                          <a:pt x="1301170" y="767504"/>
                          <a:pt x="1298035" y="764522"/>
                          <a:pt x="1293983" y="760700"/>
                        </a:cubicBezTo>
                        <a:cubicBezTo>
                          <a:pt x="1288784" y="755807"/>
                          <a:pt x="1282362" y="749691"/>
                          <a:pt x="1272500" y="747550"/>
                        </a:cubicBezTo>
                        <a:cubicBezTo>
                          <a:pt x="1266231" y="746174"/>
                          <a:pt x="1262332" y="745562"/>
                          <a:pt x="1259503" y="745562"/>
                        </a:cubicBezTo>
                        <a:cubicBezTo>
                          <a:pt x="1253463" y="745562"/>
                          <a:pt x="1251781" y="747932"/>
                          <a:pt x="1248417" y="761464"/>
                        </a:cubicBezTo>
                        <a:cubicBezTo>
                          <a:pt x="1245130" y="774691"/>
                          <a:pt x="1269518" y="790134"/>
                          <a:pt x="1279228" y="795027"/>
                        </a:cubicBezTo>
                        <a:lnTo>
                          <a:pt x="1277316" y="800837"/>
                        </a:lnTo>
                        <a:cubicBezTo>
                          <a:pt x="1275329" y="800532"/>
                          <a:pt x="1273417" y="800302"/>
                          <a:pt x="1271812" y="800302"/>
                        </a:cubicBezTo>
                        <a:cubicBezTo>
                          <a:pt x="1268448" y="800302"/>
                          <a:pt x="1266842" y="801143"/>
                          <a:pt x="1266537" y="801755"/>
                        </a:cubicBezTo>
                        <a:cubicBezTo>
                          <a:pt x="1266384" y="802060"/>
                          <a:pt x="1265390" y="805119"/>
                          <a:pt x="1273264" y="814293"/>
                        </a:cubicBezTo>
                        <a:cubicBezTo>
                          <a:pt x="1283433" y="826143"/>
                          <a:pt x="1280374" y="848085"/>
                          <a:pt x="1274946" y="859935"/>
                        </a:cubicBezTo>
                        <a:cubicBezTo>
                          <a:pt x="1272194" y="865822"/>
                          <a:pt x="1269136" y="868803"/>
                          <a:pt x="1265772" y="868803"/>
                        </a:cubicBezTo>
                        <a:cubicBezTo>
                          <a:pt x="1264778" y="868803"/>
                          <a:pt x="1263173" y="868497"/>
                          <a:pt x="1261797" y="867045"/>
                        </a:cubicBezTo>
                        <a:cubicBezTo>
                          <a:pt x="1258586" y="863910"/>
                          <a:pt x="1254381" y="861846"/>
                          <a:pt x="1250940" y="861846"/>
                        </a:cubicBezTo>
                        <a:cubicBezTo>
                          <a:pt x="1248264" y="861846"/>
                          <a:pt x="1246735" y="862993"/>
                          <a:pt x="1246124" y="865592"/>
                        </a:cubicBezTo>
                        <a:cubicBezTo>
                          <a:pt x="1245436" y="868268"/>
                          <a:pt x="1247500" y="870638"/>
                          <a:pt x="1250252" y="873390"/>
                        </a:cubicBezTo>
                        <a:cubicBezTo>
                          <a:pt x="1252240" y="875378"/>
                          <a:pt x="1254381" y="877519"/>
                          <a:pt x="1253616" y="880195"/>
                        </a:cubicBezTo>
                        <a:cubicBezTo>
                          <a:pt x="1252852" y="882947"/>
                          <a:pt x="1249717" y="883788"/>
                          <a:pt x="1248494" y="884017"/>
                        </a:cubicBezTo>
                        <a:cubicBezTo>
                          <a:pt x="1241154" y="885852"/>
                          <a:pt x="1229687" y="889751"/>
                          <a:pt x="1215008" y="901907"/>
                        </a:cubicBezTo>
                        <a:cubicBezTo>
                          <a:pt x="1210803" y="905424"/>
                          <a:pt x="1206751" y="907106"/>
                          <a:pt x="1202775" y="907106"/>
                        </a:cubicBezTo>
                        <a:cubicBezTo>
                          <a:pt x="1196812" y="907106"/>
                          <a:pt x="1192149" y="903283"/>
                          <a:pt x="1188020" y="899919"/>
                        </a:cubicBezTo>
                        <a:cubicBezTo>
                          <a:pt x="1185803" y="898161"/>
                          <a:pt x="1183739" y="896403"/>
                          <a:pt x="1181598" y="895332"/>
                        </a:cubicBezTo>
                        <a:cubicBezTo>
                          <a:pt x="1181522" y="895332"/>
                          <a:pt x="1181522" y="895332"/>
                          <a:pt x="1181445" y="895332"/>
                        </a:cubicBezTo>
                        <a:cubicBezTo>
                          <a:pt x="1172959" y="895332"/>
                          <a:pt x="1155604" y="914904"/>
                          <a:pt x="1144137" y="940057"/>
                        </a:cubicBezTo>
                        <a:cubicBezTo>
                          <a:pt x="1138785" y="951830"/>
                          <a:pt x="1132592" y="957870"/>
                          <a:pt x="1128464" y="961922"/>
                        </a:cubicBezTo>
                        <a:cubicBezTo>
                          <a:pt x="1127088" y="963222"/>
                          <a:pt x="1125406" y="964904"/>
                          <a:pt x="1125253" y="965515"/>
                        </a:cubicBezTo>
                        <a:cubicBezTo>
                          <a:pt x="1125253" y="965515"/>
                          <a:pt x="1125253" y="965515"/>
                          <a:pt x="1125253" y="965515"/>
                        </a:cubicBezTo>
                        <a:cubicBezTo>
                          <a:pt x="1125329" y="965515"/>
                          <a:pt x="1125864" y="966433"/>
                          <a:pt x="1129228" y="968650"/>
                        </a:cubicBezTo>
                        <a:cubicBezTo>
                          <a:pt x="1143525" y="978206"/>
                          <a:pt x="1170589" y="1020943"/>
                          <a:pt x="1171736" y="1022778"/>
                        </a:cubicBezTo>
                        <a:lnTo>
                          <a:pt x="1172424" y="1023925"/>
                        </a:lnTo>
                        <a:lnTo>
                          <a:pt x="1172118" y="1025148"/>
                        </a:lnTo>
                        <a:cubicBezTo>
                          <a:pt x="1172118" y="1025301"/>
                          <a:pt x="1169977" y="1034781"/>
                          <a:pt x="1172194" y="1065897"/>
                        </a:cubicBezTo>
                        <a:cubicBezTo>
                          <a:pt x="1173418" y="1082640"/>
                          <a:pt x="1183892" y="1103894"/>
                          <a:pt x="1193142" y="1122701"/>
                        </a:cubicBezTo>
                        <a:cubicBezTo>
                          <a:pt x="1201781" y="1140209"/>
                          <a:pt x="1209197" y="1155270"/>
                          <a:pt x="1209197" y="1165744"/>
                        </a:cubicBezTo>
                        <a:cubicBezTo>
                          <a:pt x="1209197" y="1188221"/>
                          <a:pt x="1194595" y="1223236"/>
                          <a:pt x="1180298" y="1235162"/>
                        </a:cubicBezTo>
                        <a:cubicBezTo>
                          <a:pt x="1175711" y="1238985"/>
                          <a:pt x="1177011" y="1241432"/>
                          <a:pt x="1181675" y="1248618"/>
                        </a:cubicBezTo>
                        <a:cubicBezTo>
                          <a:pt x="1186109" y="1255346"/>
                          <a:pt x="1192149" y="1264673"/>
                          <a:pt x="1188249" y="1277670"/>
                        </a:cubicBezTo>
                        <a:cubicBezTo>
                          <a:pt x="1187103" y="1281492"/>
                          <a:pt x="1185956" y="1284856"/>
                          <a:pt x="1184962" y="1287838"/>
                        </a:cubicBezTo>
                        <a:cubicBezTo>
                          <a:pt x="1179840" y="1302670"/>
                          <a:pt x="1178464" y="1306645"/>
                          <a:pt x="1194289" y="1320789"/>
                        </a:cubicBezTo>
                        <a:cubicBezTo>
                          <a:pt x="1202852" y="1328358"/>
                          <a:pt x="1205910" y="1332945"/>
                          <a:pt x="1205222" y="1337226"/>
                        </a:cubicBezTo>
                        <a:cubicBezTo>
                          <a:pt x="1204534" y="1341737"/>
                          <a:pt x="1199947" y="1343725"/>
                          <a:pt x="1194595" y="1346018"/>
                        </a:cubicBezTo>
                        <a:cubicBezTo>
                          <a:pt x="1191537" y="1347394"/>
                          <a:pt x="1188020" y="1348923"/>
                          <a:pt x="1184733" y="1351140"/>
                        </a:cubicBezTo>
                        <a:cubicBezTo>
                          <a:pt x="1178464" y="1355345"/>
                          <a:pt x="1179687" y="1359015"/>
                          <a:pt x="1187867" y="1373006"/>
                        </a:cubicBezTo>
                        <a:cubicBezTo>
                          <a:pt x="1191384" y="1379046"/>
                          <a:pt x="1195818" y="1386614"/>
                          <a:pt x="1199717" y="1395942"/>
                        </a:cubicBezTo>
                        <a:cubicBezTo>
                          <a:pt x="1207974" y="1415896"/>
                          <a:pt x="1198265" y="1432944"/>
                          <a:pt x="1195054" y="1437761"/>
                        </a:cubicBezTo>
                        <a:cubicBezTo>
                          <a:pt x="1190620" y="1444412"/>
                          <a:pt x="1185421" y="1448388"/>
                          <a:pt x="1181139" y="1448388"/>
                        </a:cubicBezTo>
                        <a:cubicBezTo>
                          <a:pt x="1178693" y="1448388"/>
                          <a:pt x="1176629" y="1447088"/>
                          <a:pt x="1175558" y="1444871"/>
                        </a:cubicBezTo>
                        <a:cubicBezTo>
                          <a:pt x="1172959" y="1439672"/>
                          <a:pt x="1165849" y="1434244"/>
                          <a:pt x="1157821" y="1434244"/>
                        </a:cubicBezTo>
                        <a:cubicBezTo>
                          <a:pt x="1153464" y="1434244"/>
                          <a:pt x="1149335" y="1435850"/>
                          <a:pt x="1145589" y="1438908"/>
                        </a:cubicBezTo>
                        <a:cubicBezTo>
                          <a:pt x="1137103" y="1446018"/>
                          <a:pt x="1125559" y="1454198"/>
                          <a:pt x="1111721" y="1454198"/>
                        </a:cubicBezTo>
                        <a:cubicBezTo>
                          <a:pt x="1104993" y="1454198"/>
                          <a:pt x="1098112" y="1452287"/>
                          <a:pt x="1091232" y="1448464"/>
                        </a:cubicBezTo>
                        <a:cubicBezTo>
                          <a:pt x="1086491" y="1445865"/>
                          <a:pt x="1082210" y="1444489"/>
                          <a:pt x="1078388" y="1444489"/>
                        </a:cubicBezTo>
                        <a:cubicBezTo>
                          <a:pt x="1069366" y="1444489"/>
                          <a:pt x="1063556" y="1451828"/>
                          <a:pt x="1057363" y="1459550"/>
                        </a:cubicBezTo>
                        <a:lnTo>
                          <a:pt x="1055758" y="1461537"/>
                        </a:lnTo>
                        <a:cubicBezTo>
                          <a:pt x="1046201" y="1473540"/>
                          <a:pt x="1029611" y="1483250"/>
                          <a:pt x="1014473" y="1485773"/>
                        </a:cubicBezTo>
                        <a:lnTo>
                          <a:pt x="1008204" y="1486766"/>
                        </a:lnTo>
                        <a:cubicBezTo>
                          <a:pt x="995131" y="1488754"/>
                          <a:pt x="977165" y="1491507"/>
                          <a:pt x="969902" y="1498770"/>
                        </a:cubicBezTo>
                        <a:cubicBezTo>
                          <a:pt x="967532" y="1501140"/>
                          <a:pt x="967455" y="1502287"/>
                          <a:pt x="967532" y="1502592"/>
                        </a:cubicBezTo>
                        <a:cubicBezTo>
                          <a:pt x="967761" y="1504274"/>
                          <a:pt x="972272" y="1506873"/>
                          <a:pt x="976630" y="1509397"/>
                        </a:cubicBezTo>
                        <a:cubicBezTo>
                          <a:pt x="979382" y="1511002"/>
                          <a:pt x="982440" y="1512760"/>
                          <a:pt x="985651" y="1514825"/>
                        </a:cubicBezTo>
                        <a:cubicBezTo>
                          <a:pt x="994825" y="1521017"/>
                          <a:pt x="1013556" y="1523999"/>
                          <a:pt x="1023877" y="1525146"/>
                        </a:cubicBezTo>
                        <a:lnTo>
                          <a:pt x="1026247" y="1525451"/>
                        </a:lnTo>
                        <a:lnTo>
                          <a:pt x="1026553" y="1527822"/>
                        </a:lnTo>
                        <a:cubicBezTo>
                          <a:pt x="1027012" y="1531491"/>
                          <a:pt x="1027700" y="1540666"/>
                          <a:pt x="1023495" y="1546935"/>
                        </a:cubicBezTo>
                        <a:cubicBezTo>
                          <a:pt x="1021736" y="1549610"/>
                          <a:pt x="1018296" y="1550910"/>
                          <a:pt x="1013327" y="1550910"/>
                        </a:cubicBezTo>
                        <a:cubicBezTo>
                          <a:pt x="1005452" y="1550910"/>
                          <a:pt x="994978" y="1547623"/>
                          <a:pt x="991156" y="1546400"/>
                        </a:cubicBezTo>
                        <a:lnTo>
                          <a:pt x="971737" y="1558555"/>
                        </a:lnTo>
                        <a:lnTo>
                          <a:pt x="969978" y="1556567"/>
                        </a:lnTo>
                        <a:cubicBezTo>
                          <a:pt x="969902" y="1556491"/>
                          <a:pt x="960345" y="1545788"/>
                          <a:pt x="950636" y="1545788"/>
                        </a:cubicBezTo>
                        <a:cubicBezTo>
                          <a:pt x="948189" y="1545788"/>
                          <a:pt x="945972" y="1546400"/>
                          <a:pt x="943908" y="1547852"/>
                        </a:cubicBezTo>
                        <a:cubicBezTo>
                          <a:pt x="930452" y="1556415"/>
                          <a:pt x="919749" y="1562837"/>
                          <a:pt x="905835" y="1562837"/>
                        </a:cubicBezTo>
                        <a:close/>
                      </a:path>
                    </a:pathLst>
                  </a:custGeom>
                  <a:solidFill>
                    <a:srgbClr val="90A2BA"/>
                  </a:solidFill>
                  <a:ln w="7642" cap="flat">
                    <a:solidFill>
                      <a:sysClr val="window" lastClr="FFFFFF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864017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14" name="Freeform: Shape 12">
                    <a:extLst>
                      <a:ext uri="{FF2B5EF4-FFF2-40B4-BE49-F238E27FC236}">
                        <a16:creationId xmlns:a16="http://schemas.microsoft.com/office/drawing/2014/main" id="{540CB2B4-F4D7-0987-9227-C2274382E090}"/>
                      </a:ext>
                    </a:extLst>
                  </p:cNvPr>
                  <p:cNvSpPr/>
                  <p:nvPr/>
                </p:nvSpPr>
                <p:spPr>
                  <a:xfrm>
                    <a:off x="1152824" y="4238746"/>
                    <a:ext cx="1359136" cy="1568570"/>
                  </a:xfrm>
                  <a:custGeom>
                    <a:avLst/>
                    <a:gdLst>
                      <a:gd name="connsiteX0" fmla="*/ 958546 w 1359136"/>
                      <a:gd name="connsiteY0" fmla="*/ 6193 h 1568570"/>
                      <a:gd name="connsiteX1" fmla="*/ 963057 w 1359136"/>
                      <a:gd name="connsiteY1" fmla="*/ 7034 h 1568570"/>
                      <a:gd name="connsiteX2" fmla="*/ 965350 w 1359136"/>
                      <a:gd name="connsiteY2" fmla="*/ 50994 h 1568570"/>
                      <a:gd name="connsiteX3" fmla="*/ 967644 w 1359136"/>
                      <a:gd name="connsiteY3" fmla="*/ 78058 h 1568570"/>
                      <a:gd name="connsiteX4" fmla="*/ 974677 w 1359136"/>
                      <a:gd name="connsiteY4" fmla="*/ 71865 h 1568570"/>
                      <a:gd name="connsiteX5" fmla="*/ 985534 w 1359136"/>
                      <a:gd name="connsiteY5" fmla="*/ 57186 h 1568570"/>
                      <a:gd name="connsiteX6" fmla="*/ 997842 w 1359136"/>
                      <a:gd name="connsiteY6" fmla="*/ 67278 h 1568570"/>
                      <a:gd name="connsiteX7" fmla="*/ 1007093 w 1359136"/>
                      <a:gd name="connsiteY7" fmla="*/ 72324 h 1568570"/>
                      <a:gd name="connsiteX8" fmla="*/ 1032552 w 1359136"/>
                      <a:gd name="connsiteY8" fmla="*/ 51147 h 1568570"/>
                      <a:gd name="connsiteX9" fmla="*/ 1035610 w 1359136"/>
                      <a:gd name="connsiteY9" fmla="*/ 50612 h 1568570"/>
                      <a:gd name="connsiteX10" fmla="*/ 1051053 w 1359136"/>
                      <a:gd name="connsiteY10" fmla="*/ 83486 h 1568570"/>
                      <a:gd name="connsiteX11" fmla="*/ 1062598 w 1359136"/>
                      <a:gd name="connsiteY11" fmla="*/ 104357 h 1568570"/>
                      <a:gd name="connsiteX12" fmla="*/ 1058010 w 1359136"/>
                      <a:gd name="connsiteY12" fmla="*/ 143654 h 1568570"/>
                      <a:gd name="connsiteX13" fmla="*/ 1056099 w 1359136"/>
                      <a:gd name="connsiteY13" fmla="*/ 164984 h 1568570"/>
                      <a:gd name="connsiteX14" fmla="*/ 1076512 w 1359136"/>
                      <a:gd name="connsiteY14" fmla="*/ 143654 h 1568570"/>
                      <a:gd name="connsiteX15" fmla="*/ 1079646 w 1359136"/>
                      <a:gd name="connsiteY15" fmla="*/ 141207 h 1568570"/>
                      <a:gd name="connsiteX16" fmla="*/ 1092720 w 1359136"/>
                      <a:gd name="connsiteY16" fmla="*/ 180733 h 1568570"/>
                      <a:gd name="connsiteX17" fmla="*/ 1112980 w 1359136"/>
                      <a:gd name="connsiteY17" fmla="*/ 209250 h 1568570"/>
                      <a:gd name="connsiteX18" fmla="*/ 1120472 w 1359136"/>
                      <a:gd name="connsiteY18" fmla="*/ 208409 h 1568570"/>
                      <a:gd name="connsiteX19" fmla="*/ 1143637 w 1359136"/>
                      <a:gd name="connsiteY19" fmla="*/ 185244 h 1568570"/>
                      <a:gd name="connsiteX20" fmla="*/ 1158775 w 1359136"/>
                      <a:gd name="connsiteY20" fmla="*/ 171712 h 1568570"/>
                      <a:gd name="connsiteX21" fmla="*/ 1166726 w 1359136"/>
                      <a:gd name="connsiteY21" fmla="*/ 182950 h 1568570"/>
                      <a:gd name="connsiteX22" fmla="*/ 1173759 w 1359136"/>
                      <a:gd name="connsiteY22" fmla="*/ 219953 h 1568570"/>
                      <a:gd name="connsiteX23" fmla="*/ 1187597 w 1359136"/>
                      <a:gd name="connsiteY23" fmla="*/ 243118 h 1568570"/>
                      <a:gd name="connsiteX24" fmla="*/ 1199218 w 1359136"/>
                      <a:gd name="connsiteY24" fmla="*/ 273240 h 1568570"/>
                      <a:gd name="connsiteX25" fmla="*/ 1196924 w 1359136"/>
                      <a:gd name="connsiteY25" fmla="*/ 273087 h 1568570"/>
                      <a:gd name="connsiteX26" fmla="*/ 1178346 w 1359136"/>
                      <a:gd name="connsiteY26" fmla="*/ 284785 h 1568570"/>
                      <a:gd name="connsiteX27" fmla="*/ 1189891 w 1359136"/>
                      <a:gd name="connsiteY27" fmla="*/ 333408 h 1568570"/>
                      <a:gd name="connsiteX28" fmla="*/ 1185303 w 1359136"/>
                      <a:gd name="connsiteY28" fmla="*/ 379662 h 1568570"/>
                      <a:gd name="connsiteX29" fmla="*/ 1229263 w 1359136"/>
                      <a:gd name="connsiteY29" fmla="*/ 430579 h 1568570"/>
                      <a:gd name="connsiteX30" fmla="*/ 1236221 w 1359136"/>
                      <a:gd name="connsiteY30" fmla="*/ 453744 h 1568570"/>
                      <a:gd name="connsiteX31" fmla="*/ 1224600 w 1359136"/>
                      <a:gd name="connsiteY31" fmla="*/ 474539 h 1568570"/>
                      <a:gd name="connsiteX32" fmla="*/ 1243178 w 1359136"/>
                      <a:gd name="connsiteY32" fmla="*/ 488453 h 1568570"/>
                      <a:gd name="connsiteX33" fmla="*/ 1254722 w 1359136"/>
                      <a:gd name="connsiteY33" fmla="*/ 511618 h 1568570"/>
                      <a:gd name="connsiteX34" fmla="*/ 1310303 w 1359136"/>
                      <a:gd name="connsiteY34" fmla="*/ 548698 h 1568570"/>
                      <a:gd name="connsiteX35" fmla="*/ 1335685 w 1359136"/>
                      <a:gd name="connsiteY35" fmla="*/ 627367 h 1568570"/>
                      <a:gd name="connsiteX36" fmla="*/ 1326434 w 1359136"/>
                      <a:gd name="connsiteY36" fmla="*/ 638911 h 1568570"/>
                      <a:gd name="connsiteX37" fmla="*/ 1326434 w 1359136"/>
                      <a:gd name="connsiteY37" fmla="*/ 671251 h 1568570"/>
                      <a:gd name="connsiteX38" fmla="*/ 1324141 w 1359136"/>
                      <a:gd name="connsiteY38" fmla="*/ 715211 h 1568570"/>
                      <a:gd name="connsiteX39" fmla="*/ 1349599 w 1359136"/>
                      <a:gd name="connsiteY39" fmla="*/ 733789 h 1568570"/>
                      <a:gd name="connsiteX40" fmla="*/ 1337979 w 1359136"/>
                      <a:gd name="connsiteY40" fmla="*/ 761541 h 1568570"/>
                      <a:gd name="connsiteX41" fmla="*/ 1327199 w 1359136"/>
                      <a:gd name="connsiteY41" fmla="*/ 761158 h 1568570"/>
                      <a:gd name="connsiteX42" fmla="*/ 1310227 w 1359136"/>
                      <a:gd name="connsiteY42" fmla="*/ 766128 h 1568570"/>
                      <a:gd name="connsiteX43" fmla="*/ 1307245 w 1359136"/>
                      <a:gd name="connsiteY43" fmla="*/ 767504 h 1568570"/>
                      <a:gd name="connsiteX44" fmla="*/ 1275517 w 1359136"/>
                      <a:gd name="connsiteY44" fmla="*/ 747627 h 1568570"/>
                      <a:gd name="connsiteX45" fmla="*/ 1261832 w 1359136"/>
                      <a:gd name="connsiteY45" fmla="*/ 745562 h 1568570"/>
                      <a:gd name="connsiteX46" fmla="*/ 1247765 w 1359136"/>
                      <a:gd name="connsiteY46" fmla="*/ 763758 h 1568570"/>
                      <a:gd name="connsiteX47" fmla="*/ 1280181 w 1359136"/>
                      <a:gd name="connsiteY47" fmla="*/ 800837 h 1568570"/>
                      <a:gd name="connsiteX48" fmla="*/ 1274141 w 1359136"/>
                      <a:gd name="connsiteY48" fmla="*/ 800302 h 1568570"/>
                      <a:gd name="connsiteX49" fmla="*/ 1273224 w 1359136"/>
                      <a:gd name="connsiteY49" fmla="*/ 819415 h 1568570"/>
                      <a:gd name="connsiteX50" fmla="*/ 1268025 w 1359136"/>
                      <a:gd name="connsiteY50" fmla="*/ 868803 h 1568570"/>
                      <a:gd name="connsiteX51" fmla="*/ 1266266 w 1359136"/>
                      <a:gd name="connsiteY51" fmla="*/ 867962 h 1568570"/>
                      <a:gd name="connsiteX52" fmla="*/ 1253269 w 1359136"/>
                      <a:gd name="connsiteY52" fmla="*/ 861846 h 1568570"/>
                      <a:gd name="connsiteX53" fmla="*/ 1245471 w 1359136"/>
                      <a:gd name="connsiteY53" fmla="*/ 867962 h 1568570"/>
                      <a:gd name="connsiteX54" fmla="*/ 1250059 w 1359136"/>
                      <a:gd name="connsiteY54" fmla="*/ 884170 h 1568570"/>
                      <a:gd name="connsiteX55" fmla="*/ 1215349 w 1359136"/>
                      <a:gd name="connsiteY55" fmla="*/ 902672 h 1568570"/>
                      <a:gd name="connsiteX56" fmla="*/ 1205028 w 1359136"/>
                      <a:gd name="connsiteY56" fmla="*/ 907183 h 1568570"/>
                      <a:gd name="connsiteX57" fmla="*/ 1185227 w 1359136"/>
                      <a:gd name="connsiteY57" fmla="*/ 895791 h 1568570"/>
                      <a:gd name="connsiteX58" fmla="*/ 1182781 w 1359136"/>
                      <a:gd name="connsiteY58" fmla="*/ 895256 h 1568570"/>
                      <a:gd name="connsiteX59" fmla="*/ 1143561 w 1359136"/>
                      <a:gd name="connsiteY59" fmla="*/ 942045 h 1568570"/>
                      <a:gd name="connsiteX60" fmla="*/ 1129646 w 1359136"/>
                      <a:gd name="connsiteY60" fmla="*/ 974460 h 1568570"/>
                      <a:gd name="connsiteX61" fmla="*/ 1171236 w 1359136"/>
                      <a:gd name="connsiteY61" fmla="*/ 1027671 h 1568570"/>
                      <a:gd name="connsiteX62" fmla="*/ 1171236 w 1359136"/>
                      <a:gd name="connsiteY62" fmla="*/ 1069337 h 1568570"/>
                      <a:gd name="connsiteX63" fmla="*/ 1208239 w 1359136"/>
                      <a:gd name="connsiteY63" fmla="*/ 1168878 h 1568570"/>
                      <a:gd name="connsiteX64" fmla="*/ 1180487 w 1359136"/>
                      <a:gd name="connsiteY64" fmla="*/ 1235927 h 1568570"/>
                      <a:gd name="connsiteX65" fmla="*/ 1187444 w 1359136"/>
                      <a:gd name="connsiteY65" fmla="*/ 1279887 h 1568570"/>
                      <a:gd name="connsiteX66" fmla="*/ 1194401 w 1359136"/>
                      <a:gd name="connsiteY66" fmla="*/ 1326217 h 1568570"/>
                      <a:gd name="connsiteX67" fmla="*/ 1185151 w 1359136"/>
                      <a:gd name="connsiteY67" fmla="*/ 1351599 h 1568570"/>
                      <a:gd name="connsiteX68" fmla="*/ 1199065 w 1359136"/>
                      <a:gd name="connsiteY68" fmla="*/ 1400223 h 1568570"/>
                      <a:gd name="connsiteX69" fmla="*/ 1183392 w 1359136"/>
                      <a:gd name="connsiteY69" fmla="*/ 1448311 h 1568570"/>
                      <a:gd name="connsiteX70" fmla="*/ 1180563 w 1359136"/>
                      <a:gd name="connsiteY70" fmla="*/ 1446476 h 1568570"/>
                      <a:gd name="connsiteX71" fmla="*/ 1159998 w 1359136"/>
                      <a:gd name="connsiteY71" fmla="*/ 1434091 h 1568570"/>
                      <a:gd name="connsiteX72" fmla="*/ 1145778 w 1359136"/>
                      <a:gd name="connsiteY72" fmla="*/ 1439520 h 1568570"/>
                      <a:gd name="connsiteX73" fmla="*/ 1113897 w 1359136"/>
                      <a:gd name="connsiteY73" fmla="*/ 1454045 h 1568570"/>
                      <a:gd name="connsiteX74" fmla="*/ 1094937 w 1359136"/>
                      <a:gd name="connsiteY74" fmla="*/ 1448693 h 1568570"/>
                      <a:gd name="connsiteX75" fmla="*/ 1080564 w 1359136"/>
                      <a:gd name="connsiteY75" fmla="*/ 1444336 h 1568570"/>
                      <a:gd name="connsiteX76" fmla="*/ 1055564 w 1359136"/>
                      <a:gd name="connsiteY76" fmla="*/ 1462608 h 1568570"/>
                      <a:gd name="connsiteX77" fmla="*/ 1016191 w 1359136"/>
                      <a:gd name="connsiteY77" fmla="*/ 1485697 h 1568570"/>
                      <a:gd name="connsiteX78" fmla="*/ 969937 w 1359136"/>
                      <a:gd name="connsiteY78" fmla="*/ 1499611 h 1568570"/>
                      <a:gd name="connsiteX79" fmla="*/ 986145 w 1359136"/>
                      <a:gd name="connsiteY79" fmla="*/ 1520406 h 1568570"/>
                      <a:gd name="connsiteX80" fmla="*/ 1025748 w 1359136"/>
                      <a:gd name="connsiteY80" fmla="*/ 1531262 h 1568570"/>
                      <a:gd name="connsiteX81" fmla="*/ 1023225 w 1359136"/>
                      <a:gd name="connsiteY81" fmla="*/ 1548234 h 1568570"/>
                      <a:gd name="connsiteX82" fmla="*/ 1015656 w 1359136"/>
                      <a:gd name="connsiteY82" fmla="*/ 1550834 h 1568570"/>
                      <a:gd name="connsiteX83" fmla="*/ 993102 w 1359136"/>
                      <a:gd name="connsiteY83" fmla="*/ 1545941 h 1568570"/>
                      <a:gd name="connsiteX84" fmla="*/ 974601 w 1359136"/>
                      <a:gd name="connsiteY84" fmla="*/ 1557485 h 1568570"/>
                      <a:gd name="connsiteX85" fmla="*/ 952889 w 1359136"/>
                      <a:gd name="connsiteY85" fmla="*/ 1545635 h 1568570"/>
                      <a:gd name="connsiteX86" fmla="*/ 944402 w 1359136"/>
                      <a:gd name="connsiteY86" fmla="*/ 1548158 h 1568570"/>
                      <a:gd name="connsiteX87" fmla="*/ 909005 w 1359136"/>
                      <a:gd name="connsiteY87" fmla="*/ 1562454 h 1568570"/>
                      <a:gd name="connsiteX88" fmla="*/ 902812 w 1359136"/>
                      <a:gd name="connsiteY88" fmla="*/ 1561996 h 1568570"/>
                      <a:gd name="connsiteX89" fmla="*/ 861146 w 1359136"/>
                      <a:gd name="connsiteY89" fmla="*/ 1501828 h 1568570"/>
                      <a:gd name="connsiteX90" fmla="*/ 780183 w 1359136"/>
                      <a:gd name="connsiteY90" fmla="*/ 1464749 h 1568570"/>
                      <a:gd name="connsiteX91" fmla="*/ 715428 w 1359136"/>
                      <a:gd name="connsiteY91" fmla="*/ 1441583 h 1568570"/>
                      <a:gd name="connsiteX92" fmla="*/ 702125 w 1359136"/>
                      <a:gd name="connsiteY92" fmla="*/ 1440131 h 1568570"/>
                      <a:gd name="connsiteX93" fmla="*/ 655260 w 1359136"/>
                      <a:gd name="connsiteY93" fmla="*/ 1455421 h 1568570"/>
                      <a:gd name="connsiteX94" fmla="*/ 637523 w 1359136"/>
                      <a:gd name="connsiteY94" fmla="*/ 1461385 h 1568570"/>
                      <a:gd name="connsiteX95" fmla="*/ 625138 w 1359136"/>
                      <a:gd name="connsiteY95" fmla="*/ 1448464 h 1568570"/>
                      <a:gd name="connsiteX96" fmla="*/ 606636 w 1359136"/>
                      <a:gd name="connsiteY96" fmla="*/ 1416125 h 1568570"/>
                      <a:gd name="connsiteX97" fmla="*/ 590964 w 1359136"/>
                      <a:gd name="connsiteY97" fmla="*/ 1410085 h 1568570"/>
                      <a:gd name="connsiteX98" fmla="*/ 590352 w 1359136"/>
                      <a:gd name="connsiteY98" fmla="*/ 1420789 h 1568570"/>
                      <a:gd name="connsiteX99" fmla="*/ 592722 w 1359136"/>
                      <a:gd name="connsiteY99" fmla="*/ 1441583 h 1568570"/>
                      <a:gd name="connsiteX100" fmla="*/ 569786 w 1359136"/>
                      <a:gd name="connsiteY100" fmla="*/ 1432103 h 1568570"/>
                      <a:gd name="connsiteX101" fmla="*/ 567187 w 1359136"/>
                      <a:gd name="connsiteY101" fmla="*/ 1432409 h 1568570"/>
                      <a:gd name="connsiteX102" fmla="*/ 559695 w 1359136"/>
                      <a:gd name="connsiteY102" fmla="*/ 1433174 h 1568570"/>
                      <a:gd name="connsiteX103" fmla="*/ 539358 w 1359136"/>
                      <a:gd name="connsiteY103" fmla="*/ 1418495 h 1568570"/>
                      <a:gd name="connsiteX104" fmla="*/ 569481 w 1359136"/>
                      <a:gd name="connsiteY104" fmla="*/ 1393036 h 1568570"/>
                      <a:gd name="connsiteX105" fmla="*/ 530108 w 1359136"/>
                      <a:gd name="connsiteY105" fmla="*/ 1362914 h 1568570"/>
                      <a:gd name="connsiteX106" fmla="*/ 518105 w 1359136"/>
                      <a:gd name="connsiteY106" fmla="*/ 1382868 h 1568570"/>
                      <a:gd name="connsiteX107" fmla="*/ 511606 w 1359136"/>
                      <a:gd name="connsiteY107" fmla="*/ 1374535 h 1568570"/>
                      <a:gd name="connsiteX108" fmla="*/ 498686 w 1359136"/>
                      <a:gd name="connsiteY108" fmla="*/ 1358251 h 1568570"/>
                      <a:gd name="connsiteX109" fmla="*/ 486148 w 1359136"/>
                      <a:gd name="connsiteY109" fmla="*/ 1362914 h 1568570"/>
                      <a:gd name="connsiteX110" fmla="*/ 444481 w 1359136"/>
                      <a:gd name="connsiteY110" fmla="*/ 1379122 h 1568570"/>
                      <a:gd name="connsiteX111" fmla="*/ 430643 w 1359136"/>
                      <a:gd name="connsiteY111" fmla="*/ 1406798 h 1568570"/>
                      <a:gd name="connsiteX112" fmla="*/ 423686 w 1359136"/>
                      <a:gd name="connsiteY112" fmla="*/ 1448464 h 1568570"/>
                      <a:gd name="connsiteX113" fmla="*/ 447080 w 1359136"/>
                      <a:gd name="connsiteY113" fmla="*/ 1458633 h 1568570"/>
                      <a:gd name="connsiteX114" fmla="*/ 467646 w 1359136"/>
                      <a:gd name="connsiteY114" fmla="*/ 1453128 h 1568570"/>
                      <a:gd name="connsiteX115" fmla="*/ 487830 w 1359136"/>
                      <a:gd name="connsiteY115" fmla="*/ 1437455 h 1568570"/>
                      <a:gd name="connsiteX116" fmla="*/ 502355 w 1359136"/>
                      <a:gd name="connsiteY116" fmla="*/ 1441507 h 1568570"/>
                      <a:gd name="connsiteX117" fmla="*/ 507019 w 1359136"/>
                      <a:gd name="connsiteY117" fmla="*/ 1473999 h 1568570"/>
                      <a:gd name="connsiteX118" fmla="*/ 490888 w 1359136"/>
                      <a:gd name="connsiteY118" fmla="*/ 1490131 h 1568570"/>
                      <a:gd name="connsiteX119" fmla="*/ 464512 w 1359136"/>
                      <a:gd name="connsiteY119" fmla="*/ 1475834 h 1568570"/>
                      <a:gd name="connsiteX120" fmla="*/ 451591 w 1359136"/>
                      <a:gd name="connsiteY120" fmla="*/ 1478663 h 1568570"/>
                      <a:gd name="connsiteX121" fmla="*/ 435383 w 1359136"/>
                      <a:gd name="connsiteY121" fmla="*/ 1508785 h 1568570"/>
                      <a:gd name="connsiteX122" fmla="*/ 400598 w 1359136"/>
                      <a:gd name="connsiteY122" fmla="*/ 1512608 h 1568570"/>
                      <a:gd name="connsiteX123" fmla="*/ 359007 w 1359136"/>
                      <a:gd name="connsiteY123" fmla="*/ 1487913 h 1568570"/>
                      <a:gd name="connsiteX124" fmla="*/ 342264 w 1359136"/>
                      <a:gd name="connsiteY124" fmla="*/ 1479580 h 1568570"/>
                      <a:gd name="connsiteX125" fmla="*/ 275675 w 1359136"/>
                      <a:gd name="connsiteY125" fmla="*/ 1508709 h 1568570"/>
                      <a:gd name="connsiteX126" fmla="*/ 203656 w 1359136"/>
                      <a:gd name="connsiteY126" fmla="*/ 1525987 h 1568570"/>
                      <a:gd name="connsiteX127" fmla="*/ 187678 w 1359136"/>
                      <a:gd name="connsiteY127" fmla="*/ 1524917 h 1568570"/>
                      <a:gd name="connsiteX128" fmla="*/ 169177 w 1359136"/>
                      <a:gd name="connsiteY128" fmla="*/ 1494871 h 1568570"/>
                      <a:gd name="connsiteX129" fmla="*/ 99758 w 1359136"/>
                      <a:gd name="connsiteY129" fmla="*/ 1529580 h 1568570"/>
                      <a:gd name="connsiteX130" fmla="*/ 86532 w 1359136"/>
                      <a:gd name="connsiteY130" fmla="*/ 1532638 h 1568570"/>
                      <a:gd name="connsiteX131" fmla="*/ 69712 w 1359136"/>
                      <a:gd name="connsiteY131" fmla="*/ 1515666 h 1568570"/>
                      <a:gd name="connsiteX132" fmla="*/ 83550 w 1359136"/>
                      <a:gd name="connsiteY132" fmla="*/ 1490131 h 1568570"/>
                      <a:gd name="connsiteX133" fmla="*/ 78504 w 1359136"/>
                      <a:gd name="connsiteY133" fmla="*/ 1485620 h 1568570"/>
                      <a:gd name="connsiteX134" fmla="*/ 65125 w 1359136"/>
                      <a:gd name="connsiteY134" fmla="*/ 1497164 h 1568570"/>
                      <a:gd name="connsiteX135" fmla="*/ 52128 w 1359136"/>
                      <a:gd name="connsiteY135" fmla="*/ 1505192 h 1568570"/>
                      <a:gd name="connsiteX136" fmla="*/ 39666 w 1359136"/>
                      <a:gd name="connsiteY136" fmla="*/ 1497164 h 1568570"/>
                      <a:gd name="connsiteX137" fmla="*/ 23459 w 1359136"/>
                      <a:gd name="connsiteY137" fmla="*/ 1460085 h 1568570"/>
                      <a:gd name="connsiteX138" fmla="*/ 9544 w 1359136"/>
                      <a:gd name="connsiteY138" fmla="*/ 1413831 h 1568570"/>
                      <a:gd name="connsiteX139" fmla="*/ 16501 w 1359136"/>
                      <a:gd name="connsiteY139" fmla="*/ 1386079 h 1568570"/>
                      <a:gd name="connsiteX140" fmla="*/ 21165 w 1359136"/>
                      <a:gd name="connsiteY140" fmla="*/ 1349076 h 1568570"/>
                      <a:gd name="connsiteX141" fmla="*/ 28122 w 1359136"/>
                      <a:gd name="connsiteY141" fmla="*/ 1318954 h 1568570"/>
                      <a:gd name="connsiteX142" fmla="*/ 37296 w 1359136"/>
                      <a:gd name="connsiteY142" fmla="*/ 1286615 h 1568570"/>
                      <a:gd name="connsiteX143" fmla="*/ 48917 w 1359136"/>
                      <a:gd name="connsiteY143" fmla="*/ 1254199 h 1568570"/>
                      <a:gd name="connsiteX144" fmla="*/ 55874 w 1359136"/>
                      <a:gd name="connsiteY144" fmla="*/ 1224077 h 1568570"/>
                      <a:gd name="connsiteX145" fmla="*/ 35003 w 1359136"/>
                      <a:gd name="connsiteY145" fmla="*/ 1177823 h 1568570"/>
                      <a:gd name="connsiteX146" fmla="*/ 44254 w 1359136"/>
                      <a:gd name="connsiteY146" fmla="*/ 1126906 h 1568570"/>
                      <a:gd name="connsiteX147" fmla="*/ 65125 w 1359136"/>
                      <a:gd name="connsiteY147" fmla="*/ 1082946 h 1568570"/>
                      <a:gd name="connsiteX148" fmla="*/ 90507 w 1359136"/>
                      <a:gd name="connsiteY148" fmla="*/ 1034323 h 1568570"/>
                      <a:gd name="connsiteX149" fmla="*/ 111379 w 1359136"/>
                      <a:gd name="connsiteY149" fmla="*/ 1004276 h 1568570"/>
                      <a:gd name="connsiteX150" fmla="*/ 120629 w 1359136"/>
                      <a:gd name="connsiteY150" fmla="*/ 927901 h 1568570"/>
                      <a:gd name="connsiteX151" fmla="*/ 129880 w 1359136"/>
                      <a:gd name="connsiteY151" fmla="*/ 886234 h 1568570"/>
                      <a:gd name="connsiteX152" fmla="*/ 150675 w 1359136"/>
                      <a:gd name="connsiteY152" fmla="*/ 833024 h 1568570"/>
                      <a:gd name="connsiteX153" fmla="*/ 180721 w 1359136"/>
                      <a:gd name="connsiteY153" fmla="*/ 772779 h 1568570"/>
                      <a:gd name="connsiteX154" fmla="*/ 213137 w 1359136"/>
                      <a:gd name="connsiteY154" fmla="*/ 740440 h 1568570"/>
                      <a:gd name="connsiteX155" fmla="*/ 236302 w 1359136"/>
                      <a:gd name="connsiteY155" fmla="*/ 701067 h 1568570"/>
                      <a:gd name="connsiteX156" fmla="*/ 268641 w 1359136"/>
                      <a:gd name="connsiteY156" fmla="*/ 680272 h 1568570"/>
                      <a:gd name="connsiteX157" fmla="*/ 294100 w 1359136"/>
                      <a:gd name="connsiteY157" fmla="*/ 624691 h 1568570"/>
                      <a:gd name="connsiteX158" fmla="*/ 327127 w 1359136"/>
                      <a:gd name="connsiteY158" fmla="*/ 578973 h 1568570"/>
                      <a:gd name="connsiteX159" fmla="*/ 333472 w 1359136"/>
                      <a:gd name="connsiteY159" fmla="*/ 571404 h 1568570"/>
                      <a:gd name="connsiteX160" fmla="*/ 331255 w 1359136"/>
                      <a:gd name="connsiteY160" fmla="*/ 569340 h 1568570"/>
                      <a:gd name="connsiteX161" fmla="*/ 340124 w 1359136"/>
                      <a:gd name="connsiteY161" fmla="*/ 564141 h 1568570"/>
                      <a:gd name="connsiteX162" fmla="*/ 340277 w 1359136"/>
                      <a:gd name="connsiteY162" fmla="*/ 564141 h 1568570"/>
                      <a:gd name="connsiteX163" fmla="*/ 365888 w 1359136"/>
                      <a:gd name="connsiteY163" fmla="*/ 534325 h 1568570"/>
                      <a:gd name="connsiteX164" fmla="*/ 400598 w 1359136"/>
                      <a:gd name="connsiteY164" fmla="*/ 467276 h 1568570"/>
                      <a:gd name="connsiteX165" fmla="*/ 402891 w 1359136"/>
                      <a:gd name="connsiteY165" fmla="*/ 430197 h 1568570"/>
                      <a:gd name="connsiteX166" fmla="*/ 416729 w 1359136"/>
                      <a:gd name="connsiteY166" fmla="*/ 402445 h 1568570"/>
                      <a:gd name="connsiteX167" fmla="*/ 432937 w 1359136"/>
                      <a:gd name="connsiteY167" fmla="*/ 367736 h 1568570"/>
                      <a:gd name="connsiteX168" fmla="*/ 451438 w 1359136"/>
                      <a:gd name="connsiteY168" fmla="*/ 342277 h 1568570"/>
                      <a:gd name="connsiteX169" fmla="*/ 444481 w 1359136"/>
                      <a:gd name="connsiteY169" fmla="*/ 316818 h 1568570"/>
                      <a:gd name="connsiteX170" fmla="*/ 460689 w 1359136"/>
                      <a:gd name="connsiteY170" fmla="*/ 289066 h 1568570"/>
                      <a:gd name="connsiteX171" fmla="*/ 461759 w 1359136"/>
                      <a:gd name="connsiteY171" fmla="*/ 247323 h 1568570"/>
                      <a:gd name="connsiteX172" fmla="*/ 460689 w 1359136"/>
                      <a:gd name="connsiteY172" fmla="*/ 247476 h 1568570"/>
                      <a:gd name="connsiteX173" fmla="*/ 457019 w 1359136"/>
                      <a:gd name="connsiteY173" fmla="*/ 247858 h 1568570"/>
                      <a:gd name="connsiteX174" fmla="*/ 444405 w 1359136"/>
                      <a:gd name="connsiteY174" fmla="*/ 228975 h 1568570"/>
                      <a:gd name="connsiteX175" fmla="*/ 432860 w 1359136"/>
                      <a:gd name="connsiteY175" fmla="*/ 198852 h 1568570"/>
                      <a:gd name="connsiteX176" fmla="*/ 430567 w 1359136"/>
                      <a:gd name="connsiteY176" fmla="*/ 145642 h 1568570"/>
                      <a:gd name="connsiteX177" fmla="*/ 430873 w 1359136"/>
                      <a:gd name="connsiteY177" fmla="*/ 145489 h 1568570"/>
                      <a:gd name="connsiteX178" fmla="*/ 434619 w 1359136"/>
                      <a:gd name="connsiteY178" fmla="*/ 151987 h 1568570"/>
                      <a:gd name="connsiteX179" fmla="*/ 430873 w 1359136"/>
                      <a:gd name="connsiteY179" fmla="*/ 145489 h 1568570"/>
                      <a:gd name="connsiteX180" fmla="*/ 442188 w 1359136"/>
                      <a:gd name="connsiteY180" fmla="*/ 140902 h 1568570"/>
                      <a:gd name="connsiteX181" fmla="*/ 444099 w 1359136"/>
                      <a:gd name="connsiteY181" fmla="*/ 140519 h 1568570"/>
                      <a:gd name="connsiteX182" fmla="*/ 488518 w 1359136"/>
                      <a:gd name="connsiteY182" fmla="*/ 187232 h 1568570"/>
                      <a:gd name="connsiteX183" fmla="*/ 496086 w 1359136"/>
                      <a:gd name="connsiteY183" fmla="*/ 189449 h 1568570"/>
                      <a:gd name="connsiteX184" fmla="*/ 509313 w 1359136"/>
                      <a:gd name="connsiteY184" fmla="*/ 157109 h 1568570"/>
                      <a:gd name="connsiteX185" fmla="*/ 527890 w 1359136"/>
                      <a:gd name="connsiteY185" fmla="*/ 120030 h 1568570"/>
                      <a:gd name="connsiteX186" fmla="*/ 532478 w 1359136"/>
                      <a:gd name="connsiteY186" fmla="*/ 119724 h 1568570"/>
                      <a:gd name="connsiteX187" fmla="*/ 550979 w 1359136"/>
                      <a:gd name="connsiteY187" fmla="*/ 168730 h 1568570"/>
                      <a:gd name="connsiteX188" fmla="*/ 577432 w 1359136"/>
                      <a:gd name="connsiteY188" fmla="*/ 192583 h 1568570"/>
                      <a:gd name="connsiteX189" fmla="*/ 606560 w 1359136"/>
                      <a:gd name="connsiteY189" fmla="*/ 184862 h 1568570"/>
                      <a:gd name="connsiteX190" fmla="*/ 632019 w 1359136"/>
                      <a:gd name="connsiteY190" fmla="*/ 198776 h 1568570"/>
                      <a:gd name="connsiteX191" fmla="*/ 625061 w 1359136"/>
                      <a:gd name="connsiteY191" fmla="*/ 221941 h 1568570"/>
                      <a:gd name="connsiteX192" fmla="*/ 611147 w 1359136"/>
                      <a:gd name="connsiteY192" fmla="*/ 254357 h 1568570"/>
                      <a:gd name="connsiteX193" fmla="*/ 616422 w 1359136"/>
                      <a:gd name="connsiteY193" fmla="*/ 268042 h 1568570"/>
                      <a:gd name="connsiteX194" fmla="*/ 650444 w 1359136"/>
                      <a:gd name="connsiteY194" fmla="*/ 242736 h 1568570"/>
                      <a:gd name="connsiteX195" fmla="*/ 659771 w 1359136"/>
                      <a:gd name="connsiteY195" fmla="*/ 217354 h 1568570"/>
                      <a:gd name="connsiteX196" fmla="*/ 672232 w 1359136"/>
                      <a:gd name="connsiteY196" fmla="*/ 199999 h 1568570"/>
                      <a:gd name="connsiteX197" fmla="*/ 685229 w 1359136"/>
                      <a:gd name="connsiteY197" fmla="*/ 205733 h 1568570"/>
                      <a:gd name="connsiteX198" fmla="*/ 694480 w 1359136"/>
                      <a:gd name="connsiteY198" fmla="*/ 209709 h 1568570"/>
                      <a:gd name="connsiteX199" fmla="*/ 708318 w 1359136"/>
                      <a:gd name="connsiteY199" fmla="*/ 189525 h 1568570"/>
                      <a:gd name="connsiteX200" fmla="*/ 716498 w 1359136"/>
                      <a:gd name="connsiteY200" fmla="*/ 185320 h 1568570"/>
                      <a:gd name="connsiteX201" fmla="*/ 738440 w 1359136"/>
                      <a:gd name="connsiteY201" fmla="*/ 194112 h 1568570"/>
                      <a:gd name="connsiteX202" fmla="*/ 719939 w 1359136"/>
                      <a:gd name="connsiteY202" fmla="*/ 166360 h 1568570"/>
                      <a:gd name="connsiteX203" fmla="*/ 731559 w 1359136"/>
                      <a:gd name="connsiteY203" fmla="*/ 157109 h 1568570"/>
                      <a:gd name="connsiteX204" fmla="*/ 732018 w 1359136"/>
                      <a:gd name="connsiteY204" fmla="*/ 156804 h 1568570"/>
                      <a:gd name="connsiteX205" fmla="*/ 732094 w 1359136"/>
                      <a:gd name="connsiteY205" fmla="*/ 160168 h 1568570"/>
                      <a:gd name="connsiteX206" fmla="*/ 731559 w 1359136"/>
                      <a:gd name="connsiteY206" fmla="*/ 168807 h 1568570"/>
                      <a:gd name="connsiteX207" fmla="*/ 732094 w 1359136"/>
                      <a:gd name="connsiteY207" fmla="*/ 160168 h 1568570"/>
                      <a:gd name="connsiteX208" fmla="*/ 732018 w 1359136"/>
                      <a:gd name="connsiteY208" fmla="*/ 156804 h 1568570"/>
                      <a:gd name="connsiteX209" fmla="*/ 742186 w 1359136"/>
                      <a:gd name="connsiteY209" fmla="*/ 153898 h 1568570"/>
                      <a:gd name="connsiteX210" fmla="*/ 765963 w 1359136"/>
                      <a:gd name="connsiteY210" fmla="*/ 156880 h 1568570"/>
                      <a:gd name="connsiteX211" fmla="*/ 775519 w 1359136"/>
                      <a:gd name="connsiteY211" fmla="*/ 154892 h 1568570"/>
                      <a:gd name="connsiteX212" fmla="*/ 803272 w 1359136"/>
                      <a:gd name="connsiteY212" fmla="*/ 127140 h 1568570"/>
                      <a:gd name="connsiteX213" fmla="*/ 849525 w 1359136"/>
                      <a:gd name="connsiteY213" fmla="*/ 103975 h 1568570"/>
                      <a:gd name="connsiteX214" fmla="*/ 865733 w 1359136"/>
                      <a:gd name="connsiteY214" fmla="*/ 85474 h 1568570"/>
                      <a:gd name="connsiteX215" fmla="*/ 861069 w 1359136"/>
                      <a:gd name="connsiteY215" fmla="*/ 55352 h 1568570"/>
                      <a:gd name="connsiteX216" fmla="*/ 848837 w 1359136"/>
                      <a:gd name="connsiteY216" fmla="*/ 50382 h 1568570"/>
                      <a:gd name="connsiteX217" fmla="*/ 836375 w 1359136"/>
                      <a:gd name="connsiteY217" fmla="*/ 51223 h 1568570"/>
                      <a:gd name="connsiteX218" fmla="*/ 831024 w 1359136"/>
                      <a:gd name="connsiteY218" fmla="*/ 50764 h 1568570"/>
                      <a:gd name="connsiteX219" fmla="*/ 819479 w 1359136"/>
                      <a:gd name="connsiteY219" fmla="*/ 43807 h 1568570"/>
                      <a:gd name="connsiteX220" fmla="*/ 833317 w 1359136"/>
                      <a:gd name="connsiteY220" fmla="*/ 22936 h 1568570"/>
                      <a:gd name="connsiteX221" fmla="*/ 865733 w 1359136"/>
                      <a:gd name="connsiteY221" fmla="*/ 11392 h 1568570"/>
                      <a:gd name="connsiteX222" fmla="*/ 868256 w 1359136"/>
                      <a:gd name="connsiteY222" fmla="*/ 11162 h 1568570"/>
                      <a:gd name="connsiteX223" fmla="*/ 883088 w 1359136"/>
                      <a:gd name="connsiteY223" fmla="*/ 19342 h 1568570"/>
                      <a:gd name="connsiteX224" fmla="*/ 886605 w 1359136"/>
                      <a:gd name="connsiteY224" fmla="*/ 18425 h 1568570"/>
                      <a:gd name="connsiteX225" fmla="*/ 900289 w 1359136"/>
                      <a:gd name="connsiteY225" fmla="*/ 8716 h 1568570"/>
                      <a:gd name="connsiteX226" fmla="*/ 902812 w 1359136"/>
                      <a:gd name="connsiteY226" fmla="*/ 9174 h 1568570"/>
                      <a:gd name="connsiteX227" fmla="*/ 916650 w 1359136"/>
                      <a:gd name="connsiteY227" fmla="*/ 25382 h 1568570"/>
                      <a:gd name="connsiteX228" fmla="*/ 920549 w 1359136"/>
                      <a:gd name="connsiteY228" fmla="*/ 26605 h 1568570"/>
                      <a:gd name="connsiteX229" fmla="*/ 942109 w 1359136"/>
                      <a:gd name="connsiteY229" fmla="*/ 13838 h 1568570"/>
                      <a:gd name="connsiteX230" fmla="*/ 958546 w 1359136"/>
                      <a:gd name="connsiteY230" fmla="*/ 6193 h 1568570"/>
                      <a:gd name="connsiteX231" fmla="*/ 958546 w 1359136"/>
                      <a:gd name="connsiteY231" fmla="*/ 0 h 1568570"/>
                      <a:gd name="connsiteX232" fmla="*/ 958546 w 1359136"/>
                      <a:gd name="connsiteY232" fmla="*/ 0 h 1568570"/>
                      <a:gd name="connsiteX233" fmla="*/ 942797 w 1359136"/>
                      <a:gd name="connsiteY233" fmla="*/ 6422 h 1568570"/>
                      <a:gd name="connsiteX234" fmla="*/ 939051 w 1359136"/>
                      <a:gd name="connsiteY234" fmla="*/ 8716 h 1568570"/>
                      <a:gd name="connsiteX235" fmla="*/ 929418 w 1359136"/>
                      <a:gd name="connsiteY235" fmla="*/ 15367 h 1568570"/>
                      <a:gd name="connsiteX236" fmla="*/ 920702 w 1359136"/>
                      <a:gd name="connsiteY236" fmla="*/ 20642 h 1568570"/>
                      <a:gd name="connsiteX237" fmla="*/ 915656 w 1359136"/>
                      <a:gd name="connsiteY237" fmla="*/ 14220 h 1568570"/>
                      <a:gd name="connsiteX238" fmla="*/ 904877 w 1359136"/>
                      <a:gd name="connsiteY238" fmla="*/ 3517 h 1568570"/>
                      <a:gd name="connsiteX239" fmla="*/ 900442 w 1359136"/>
                      <a:gd name="connsiteY239" fmla="*/ 2752 h 1568570"/>
                      <a:gd name="connsiteX240" fmla="*/ 890198 w 1359136"/>
                      <a:gd name="connsiteY240" fmla="*/ 8180 h 1568570"/>
                      <a:gd name="connsiteX241" fmla="*/ 883929 w 1359136"/>
                      <a:gd name="connsiteY241" fmla="*/ 13150 h 1568570"/>
                      <a:gd name="connsiteX242" fmla="*/ 883164 w 1359136"/>
                      <a:gd name="connsiteY242" fmla="*/ 13456 h 1568570"/>
                      <a:gd name="connsiteX243" fmla="*/ 881559 w 1359136"/>
                      <a:gd name="connsiteY243" fmla="*/ 11697 h 1568570"/>
                      <a:gd name="connsiteX244" fmla="*/ 868409 w 1359136"/>
                      <a:gd name="connsiteY244" fmla="*/ 5275 h 1568570"/>
                      <a:gd name="connsiteX245" fmla="*/ 864663 w 1359136"/>
                      <a:gd name="connsiteY245" fmla="*/ 5658 h 1568570"/>
                      <a:gd name="connsiteX246" fmla="*/ 829724 w 1359136"/>
                      <a:gd name="connsiteY246" fmla="*/ 18349 h 1568570"/>
                      <a:gd name="connsiteX247" fmla="*/ 813669 w 1359136"/>
                      <a:gd name="connsiteY247" fmla="*/ 42202 h 1568570"/>
                      <a:gd name="connsiteX248" fmla="*/ 813363 w 1359136"/>
                      <a:gd name="connsiteY248" fmla="*/ 43119 h 1568570"/>
                      <a:gd name="connsiteX249" fmla="*/ 813363 w 1359136"/>
                      <a:gd name="connsiteY249" fmla="*/ 44113 h 1568570"/>
                      <a:gd name="connsiteX250" fmla="*/ 829877 w 1359136"/>
                      <a:gd name="connsiteY250" fmla="*/ 57110 h 1568570"/>
                      <a:gd name="connsiteX251" fmla="*/ 836452 w 1359136"/>
                      <a:gd name="connsiteY251" fmla="*/ 57722 h 1568570"/>
                      <a:gd name="connsiteX252" fmla="*/ 843715 w 1359136"/>
                      <a:gd name="connsiteY252" fmla="*/ 57263 h 1568570"/>
                      <a:gd name="connsiteX253" fmla="*/ 848914 w 1359136"/>
                      <a:gd name="connsiteY253" fmla="*/ 56880 h 1568570"/>
                      <a:gd name="connsiteX254" fmla="*/ 856712 w 1359136"/>
                      <a:gd name="connsiteY254" fmla="*/ 60015 h 1568570"/>
                      <a:gd name="connsiteX255" fmla="*/ 860152 w 1359136"/>
                      <a:gd name="connsiteY255" fmla="*/ 82951 h 1568570"/>
                      <a:gd name="connsiteX256" fmla="*/ 858394 w 1359136"/>
                      <a:gd name="connsiteY256" fmla="*/ 94342 h 1568570"/>
                      <a:gd name="connsiteX257" fmla="*/ 858470 w 1359136"/>
                      <a:gd name="connsiteY257" fmla="*/ 96101 h 1568570"/>
                      <a:gd name="connsiteX258" fmla="*/ 848914 w 1359136"/>
                      <a:gd name="connsiteY258" fmla="*/ 98088 h 1568570"/>
                      <a:gd name="connsiteX259" fmla="*/ 839204 w 1359136"/>
                      <a:gd name="connsiteY259" fmla="*/ 98853 h 1568570"/>
                      <a:gd name="connsiteX260" fmla="*/ 797002 w 1359136"/>
                      <a:gd name="connsiteY260" fmla="*/ 127446 h 1568570"/>
                      <a:gd name="connsiteX261" fmla="*/ 783012 w 1359136"/>
                      <a:gd name="connsiteY261" fmla="*/ 145489 h 1568570"/>
                      <a:gd name="connsiteX262" fmla="*/ 772614 w 1359136"/>
                      <a:gd name="connsiteY262" fmla="*/ 149617 h 1568570"/>
                      <a:gd name="connsiteX263" fmla="*/ 765810 w 1359136"/>
                      <a:gd name="connsiteY263" fmla="*/ 150993 h 1568570"/>
                      <a:gd name="connsiteX264" fmla="*/ 754724 w 1359136"/>
                      <a:gd name="connsiteY264" fmla="*/ 149541 h 1568570"/>
                      <a:gd name="connsiteX265" fmla="*/ 742033 w 1359136"/>
                      <a:gd name="connsiteY265" fmla="*/ 148012 h 1568570"/>
                      <a:gd name="connsiteX266" fmla="*/ 737599 w 1359136"/>
                      <a:gd name="connsiteY266" fmla="*/ 148318 h 1568570"/>
                      <a:gd name="connsiteX267" fmla="*/ 737370 w 1359136"/>
                      <a:gd name="connsiteY267" fmla="*/ 144342 h 1568570"/>
                      <a:gd name="connsiteX268" fmla="*/ 728043 w 1359136"/>
                      <a:gd name="connsiteY268" fmla="*/ 152216 h 1568570"/>
                      <a:gd name="connsiteX269" fmla="*/ 725520 w 1359136"/>
                      <a:gd name="connsiteY269" fmla="*/ 154051 h 1568570"/>
                      <a:gd name="connsiteX270" fmla="*/ 725520 w 1359136"/>
                      <a:gd name="connsiteY270" fmla="*/ 154204 h 1568570"/>
                      <a:gd name="connsiteX271" fmla="*/ 716039 w 1359136"/>
                      <a:gd name="connsiteY271" fmla="*/ 161773 h 1568570"/>
                      <a:gd name="connsiteX272" fmla="*/ 711605 w 1359136"/>
                      <a:gd name="connsiteY272" fmla="*/ 165290 h 1568570"/>
                      <a:gd name="connsiteX273" fmla="*/ 714740 w 1359136"/>
                      <a:gd name="connsiteY273" fmla="*/ 170030 h 1568570"/>
                      <a:gd name="connsiteX274" fmla="*/ 721315 w 1359136"/>
                      <a:gd name="connsiteY274" fmla="*/ 179892 h 1568570"/>
                      <a:gd name="connsiteX275" fmla="*/ 716498 w 1359136"/>
                      <a:gd name="connsiteY275" fmla="*/ 179357 h 1568570"/>
                      <a:gd name="connsiteX276" fmla="*/ 703043 w 1359136"/>
                      <a:gd name="connsiteY276" fmla="*/ 186544 h 1568570"/>
                      <a:gd name="connsiteX277" fmla="*/ 698456 w 1359136"/>
                      <a:gd name="connsiteY277" fmla="*/ 196100 h 1568570"/>
                      <a:gd name="connsiteX278" fmla="*/ 694480 w 1359136"/>
                      <a:gd name="connsiteY278" fmla="*/ 203669 h 1568570"/>
                      <a:gd name="connsiteX279" fmla="*/ 688899 w 1359136"/>
                      <a:gd name="connsiteY279" fmla="*/ 200840 h 1568570"/>
                      <a:gd name="connsiteX280" fmla="*/ 672232 w 1359136"/>
                      <a:gd name="connsiteY280" fmla="*/ 193960 h 1568570"/>
                      <a:gd name="connsiteX281" fmla="*/ 653807 w 1359136"/>
                      <a:gd name="connsiteY281" fmla="*/ 215825 h 1568570"/>
                      <a:gd name="connsiteX282" fmla="*/ 651132 w 1359136"/>
                      <a:gd name="connsiteY282" fmla="*/ 230580 h 1568570"/>
                      <a:gd name="connsiteX283" fmla="*/ 647768 w 1359136"/>
                      <a:gd name="connsiteY283" fmla="*/ 237384 h 1568570"/>
                      <a:gd name="connsiteX284" fmla="*/ 635459 w 1359136"/>
                      <a:gd name="connsiteY284" fmla="*/ 247476 h 1568570"/>
                      <a:gd name="connsiteX285" fmla="*/ 617645 w 1359136"/>
                      <a:gd name="connsiteY285" fmla="*/ 261696 h 1568570"/>
                      <a:gd name="connsiteX286" fmla="*/ 617416 w 1359136"/>
                      <a:gd name="connsiteY286" fmla="*/ 254892 h 1568570"/>
                      <a:gd name="connsiteX287" fmla="*/ 618104 w 1359136"/>
                      <a:gd name="connsiteY287" fmla="*/ 243271 h 1568570"/>
                      <a:gd name="connsiteX288" fmla="*/ 619327 w 1359136"/>
                      <a:gd name="connsiteY288" fmla="*/ 229204 h 1568570"/>
                      <a:gd name="connsiteX289" fmla="*/ 621774 w 1359136"/>
                      <a:gd name="connsiteY289" fmla="*/ 228898 h 1568570"/>
                      <a:gd name="connsiteX290" fmla="*/ 626132 w 1359136"/>
                      <a:gd name="connsiteY290" fmla="*/ 228287 h 1568570"/>
                      <a:gd name="connsiteX291" fmla="*/ 647844 w 1359136"/>
                      <a:gd name="connsiteY291" fmla="*/ 204510 h 1568570"/>
                      <a:gd name="connsiteX292" fmla="*/ 632095 w 1359136"/>
                      <a:gd name="connsiteY292" fmla="*/ 192813 h 1568570"/>
                      <a:gd name="connsiteX293" fmla="*/ 612676 w 1359136"/>
                      <a:gd name="connsiteY293" fmla="*/ 183868 h 1568570"/>
                      <a:gd name="connsiteX294" fmla="*/ 611071 w 1359136"/>
                      <a:gd name="connsiteY294" fmla="*/ 175687 h 1568570"/>
                      <a:gd name="connsiteX295" fmla="*/ 603731 w 1359136"/>
                      <a:gd name="connsiteY295" fmla="*/ 179510 h 1568570"/>
                      <a:gd name="connsiteX296" fmla="*/ 577508 w 1359136"/>
                      <a:gd name="connsiteY296" fmla="*/ 186544 h 1568570"/>
                      <a:gd name="connsiteX297" fmla="*/ 557172 w 1359136"/>
                      <a:gd name="connsiteY297" fmla="*/ 167813 h 1568570"/>
                      <a:gd name="connsiteX298" fmla="*/ 554419 w 1359136"/>
                      <a:gd name="connsiteY298" fmla="*/ 149999 h 1568570"/>
                      <a:gd name="connsiteX299" fmla="*/ 532554 w 1359136"/>
                      <a:gd name="connsiteY299" fmla="*/ 113685 h 1568570"/>
                      <a:gd name="connsiteX300" fmla="*/ 527202 w 1359136"/>
                      <a:gd name="connsiteY300" fmla="*/ 114067 h 1568570"/>
                      <a:gd name="connsiteX301" fmla="*/ 506866 w 1359136"/>
                      <a:gd name="connsiteY301" fmla="*/ 125611 h 1568570"/>
                      <a:gd name="connsiteX302" fmla="*/ 503426 w 1359136"/>
                      <a:gd name="connsiteY302" fmla="*/ 158791 h 1568570"/>
                      <a:gd name="connsiteX303" fmla="*/ 500673 w 1359136"/>
                      <a:gd name="connsiteY303" fmla="*/ 180886 h 1568570"/>
                      <a:gd name="connsiteX304" fmla="*/ 496239 w 1359136"/>
                      <a:gd name="connsiteY304" fmla="*/ 183409 h 1568570"/>
                      <a:gd name="connsiteX305" fmla="*/ 491729 w 1359136"/>
                      <a:gd name="connsiteY305" fmla="*/ 181956 h 1568570"/>
                      <a:gd name="connsiteX306" fmla="*/ 471622 w 1359136"/>
                      <a:gd name="connsiteY306" fmla="*/ 159097 h 1568570"/>
                      <a:gd name="connsiteX307" fmla="*/ 444252 w 1359136"/>
                      <a:gd name="connsiteY307" fmla="*/ 134403 h 1568570"/>
                      <a:gd name="connsiteX308" fmla="*/ 440047 w 1359136"/>
                      <a:gd name="connsiteY308" fmla="*/ 135244 h 1568570"/>
                      <a:gd name="connsiteX309" fmla="*/ 429114 w 1359136"/>
                      <a:gd name="connsiteY309" fmla="*/ 139678 h 1568570"/>
                      <a:gd name="connsiteX310" fmla="*/ 429114 w 1359136"/>
                      <a:gd name="connsiteY310" fmla="*/ 139678 h 1568570"/>
                      <a:gd name="connsiteX311" fmla="*/ 426821 w 1359136"/>
                      <a:gd name="connsiteY311" fmla="*/ 140290 h 1568570"/>
                      <a:gd name="connsiteX312" fmla="*/ 426591 w 1359136"/>
                      <a:gd name="connsiteY312" fmla="*/ 140672 h 1568570"/>
                      <a:gd name="connsiteX313" fmla="*/ 422845 w 1359136"/>
                      <a:gd name="connsiteY313" fmla="*/ 142201 h 1568570"/>
                      <a:gd name="connsiteX314" fmla="*/ 424527 w 1359136"/>
                      <a:gd name="connsiteY314" fmla="*/ 145871 h 1568570"/>
                      <a:gd name="connsiteX315" fmla="*/ 428044 w 1359136"/>
                      <a:gd name="connsiteY315" fmla="*/ 202293 h 1568570"/>
                      <a:gd name="connsiteX316" fmla="*/ 436301 w 1359136"/>
                      <a:gd name="connsiteY316" fmla="*/ 212767 h 1568570"/>
                      <a:gd name="connsiteX317" fmla="*/ 439894 w 1359136"/>
                      <a:gd name="connsiteY317" fmla="*/ 225075 h 1568570"/>
                      <a:gd name="connsiteX318" fmla="*/ 436989 w 1359136"/>
                      <a:gd name="connsiteY318" fmla="*/ 242812 h 1568570"/>
                      <a:gd name="connsiteX319" fmla="*/ 457325 w 1359136"/>
                      <a:gd name="connsiteY319" fmla="*/ 253974 h 1568570"/>
                      <a:gd name="connsiteX320" fmla="*/ 459924 w 1359136"/>
                      <a:gd name="connsiteY320" fmla="*/ 253822 h 1568570"/>
                      <a:gd name="connsiteX321" fmla="*/ 457249 w 1359136"/>
                      <a:gd name="connsiteY321" fmla="*/ 272476 h 1568570"/>
                      <a:gd name="connsiteX322" fmla="*/ 454802 w 1359136"/>
                      <a:gd name="connsiteY322" fmla="*/ 288990 h 1568570"/>
                      <a:gd name="connsiteX323" fmla="*/ 449374 w 1359136"/>
                      <a:gd name="connsiteY323" fmla="*/ 298546 h 1568570"/>
                      <a:gd name="connsiteX324" fmla="*/ 438900 w 1359136"/>
                      <a:gd name="connsiteY324" fmla="*/ 314831 h 1568570"/>
                      <a:gd name="connsiteX325" fmla="*/ 442188 w 1359136"/>
                      <a:gd name="connsiteY325" fmla="*/ 332185 h 1568570"/>
                      <a:gd name="connsiteX326" fmla="*/ 445551 w 1359136"/>
                      <a:gd name="connsiteY326" fmla="*/ 342277 h 1568570"/>
                      <a:gd name="connsiteX327" fmla="*/ 437753 w 1359136"/>
                      <a:gd name="connsiteY327" fmla="*/ 357720 h 1568570"/>
                      <a:gd name="connsiteX328" fmla="*/ 429802 w 1359136"/>
                      <a:gd name="connsiteY328" fmla="*/ 362613 h 1568570"/>
                      <a:gd name="connsiteX329" fmla="*/ 411148 w 1359136"/>
                      <a:gd name="connsiteY329" fmla="*/ 404433 h 1568570"/>
                      <a:gd name="connsiteX330" fmla="*/ 403885 w 1359136"/>
                      <a:gd name="connsiteY330" fmla="*/ 420182 h 1568570"/>
                      <a:gd name="connsiteX331" fmla="*/ 397998 w 1359136"/>
                      <a:gd name="connsiteY331" fmla="*/ 426756 h 1568570"/>
                      <a:gd name="connsiteX332" fmla="*/ 395017 w 1359136"/>
                      <a:gd name="connsiteY332" fmla="*/ 447934 h 1568570"/>
                      <a:gd name="connsiteX333" fmla="*/ 394711 w 1359136"/>
                      <a:gd name="connsiteY333" fmla="*/ 466435 h 1568570"/>
                      <a:gd name="connsiteX334" fmla="*/ 382708 w 1359136"/>
                      <a:gd name="connsiteY334" fmla="*/ 490594 h 1568570"/>
                      <a:gd name="connsiteX335" fmla="*/ 360384 w 1359136"/>
                      <a:gd name="connsiteY335" fmla="*/ 532031 h 1568570"/>
                      <a:gd name="connsiteX336" fmla="*/ 340353 w 1359136"/>
                      <a:gd name="connsiteY336" fmla="*/ 558025 h 1568570"/>
                      <a:gd name="connsiteX337" fmla="*/ 338442 w 1359136"/>
                      <a:gd name="connsiteY337" fmla="*/ 557872 h 1568570"/>
                      <a:gd name="connsiteX338" fmla="*/ 337219 w 1359136"/>
                      <a:gd name="connsiteY338" fmla="*/ 558790 h 1568570"/>
                      <a:gd name="connsiteX339" fmla="*/ 328350 w 1359136"/>
                      <a:gd name="connsiteY339" fmla="*/ 563988 h 1568570"/>
                      <a:gd name="connsiteX340" fmla="*/ 321011 w 1359136"/>
                      <a:gd name="connsiteY340" fmla="*/ 568270 h 1568570"/>
                      <a:gd name="connsiteX341" fmla="*/ 325139 w 1359136"/>
                      <a:gd name="connsiteY341" fmla="*/ 572016 h 1568570"/>
                      <a:gd name="connsiteX342" fmla="*/ 322616 w 1359136"/>
                      <a:gd name="connsiteY342" fmla="*/ 574997 h 1568570"/>
                      <a:gd name="connsiteX343" fmla="*/ 288519 w 1359136"/>
                      <a:gd name="connsiteY343" fmla="*/ 622474 h 1568570"/>
                      <a:gd name="connsiteX344" fmla="*/ 283167 w 1359136"/>
                      <a:gd name="connsiteY344" fmla="*/ 640976 h 1568570"/>
                      <a:gd name="connsiteX345" fmla="*/ 267188 w 1359136"/>
                      <a:gd name="connsiteY345" fmla="*/ 674232 h 1568570"/>
                      <a:gd name="connsiteX346" fmla="*/ 231715 w 1359136"/>
                      <a:gd name="connsiteY346" fmla="*/ 697091 h 1568570"/>
                      <a:gd name="connsiteX347" fmla="*/ 214283 w 1359136"/>
                      <a:gd name="connsiteY347" fmla="*/ 725991 h 1568570"/>
                      <a:gd name="connsiteX348" fmla="*/ 208244 w 1359136"/>
                      <a:gd name="connsiteY348" fmla="*/ 736923 h 1568570"/>
                      <a:gd name="connsiteX349" fmla="*/ 177128 w 1359136"/>
                      <a:gd name="connsiteY349" fmla="*/ 767886 h 1568570"/>
                      <a:gd name="connsiteX350" fmla="*/ 144712 w 1359136"/>
                      <a:gd name="connsiteY350" fmla="*/ 832947 h 1568570"/>
                      <a:gd name="connsiteX351" fmla="*/ 126134 w 1359136"/>
                      <a:gd name="connsiteY351" fmla="*/ 881342 h 1568570"/>
                      <a:gd name="connsiteX352" fmla="*/ 115889 w 1359136"/>
                      <a:gd name="connsiteY352" fmla="*/ 910699 h 1568570"/>
                      <a:gd name="connsiteX353" fmla="*/ 114819 w 1359136"/>
                      <a:gd name="connsiteY353" fmla="*/ 926066 h 1568570"/>
                      <a:gd name="connsiteX354" fmla="*/ 111990 w 1359136"/>
                      <a:gd name="connsiteY354" fmla="*/ 959934 h 1568570"/>
                      <a:gd name="connsiteX355" fmla="*/ 107709 w 1359136"/>
                      <a:gd name="connsiteY355" fmla="*/ 999231 h 1568570"/>
                      <a:gd name="connsiteX356" fmla="*/ 106791 w 1359136"/>
                      <a:gd name="connsiteY356" fmla="*/ 999919 h 1568570"/>
                      <a:gd name="connsiteX357" fmla="*/ 84773 w 1359136"/>
                      <a:gd name="connsiteY357" fmla="*/ 1032640 h 1568570"/>
                      <a:gd name="connsiteX358" fmla="*/ 70553 w 1359136"/>
                      <a:gd name="connsiteY358" fmla="*/ 1062074 h 1568570"/>
                      <a:gd name="connsiteX359" fmla="*/ 59926 w 1359136"/>
                      <a:gd name="connsiteY359" fmla="*/ 1079811 h 1568570"/>
                      <a:gd name="connsiteX360" fmla="*/ 47388 w 1359136"/>
                      <a:gd name="connsiteY360" fmla="*/ 1106952 h 1568570"/>
                      <a:gd name="connsiteX361" fmla="*/ 39590 w 1359136"/>
                      <a:gd name="connsiteY361" fmla="*/ 1123084 h 1568570"/>
                      <a:gd name="connsiteX362" fmla="*/ 29192 w 1359136"/>
                      <a:gd name="connsiteY362" fmla="*/ 1179123 h 1568570"/>
                      <a:gd name="connsiteX363" fmla="*/ 46547 w 1359136"/>
                      <a:gd name="connsiteY363" fmla="*/ 1219566 h 1568570"/>
                      <a:gd name="connsiteX364" fmla="*/ 50599 w 1359136"/>
                      <a:gd name="connsiteY364" fmla="*/ 1226829 h 1568570"/>
                      <a:gd name="connsiteX365" fmla="*/ 44789 w 1359136"/>
                      <a:gd name="connsiteY365" fmla="*/ 1249765 h 1568570"/>
                      <a:gd name="connsiteX366" fmla="*/ 30951 w 1359136"/>
                      <a:gd name="connsiteY366" fmla="*/ 1284933 h 1568570"/>
                      <a:gd name="connsiteX367" fmla="*/ 22388 w 1359136"/>
                      <a:gd name="connsiteY367" fmla="*/ 1320636 h 1568570"/>
                      <a:gd name="connsiteX368" fmla="*/ 19483 w 1359136"/>
                      <a:gd name="connsiteY368" fmla="*/ 1340819 h 1568570"/>
                      <a:gd name="connsiteX369" fmla="*/ 16272 w 1359136"/>
                      <a:gd name="connsiteY369" fmla="*/ 1345559 h 1568570"/>
                      <a:gd name="connsiteX370" fmla="*/ 10997 w 1359136"/>
                      <a:gd name="connsiteY370" fmla="*/ 1388373 h 1568570"/>
                      <a:gd name="connsiteX371" fmla="*/ 8703 w 1359136"/>
                      <a:gd name="connsiteY371" fmla="*/ 1402822 h 1568570"/>
                      <a:gd name="connsiteX372" fmla="*/ 4193 w 1359136"/>
                      <a:gd name="connsiteY372" fmla="*/ 1411079 h 1568570"/>
                      <a:gd name="connsiteX373" fmla="*/ 19560 w 1359136"/>
                      <a:gd name="connsiteY373" fmla="*/ 1464825 h 1568570"/>
                      <a:gd name="connsiteX374" fmla="*/ 32786 w 1359136"/>
                      <a:gd name="connsiteY374" fmla="*/ 1491430 h 1568570"/>
                      <a:gd name="connsiteX375" fmla="*/ 33933 w 1359136"/>
                      <a:gd name="connsiteY375" fmla="*/ 1499152 h 1568570"/>
                      <a:gd name="connsiteX376" fmla="*/ 52358 w 1359136"/>
                      <a:gd name="connsiteY376" fmla="*/ 1511461 h 1568570"/>
                      <a:gd name="connsiteX377" fmla="*/ 70553 w 1359136"/>
                      <a:gd name="connsiteY377" fmla="*/ 1500681 h 1568570"/>
                      <a:gd name="connsiteX378" fmla="*/ 77969 w 1359136"/>
                      <a:gd name="connsiteY378" fmla="*/ 1492348 h 1568570"/>
                      <a:gd name="connsiteX379" fmla="*/ 71929 w 1359136"/>
                      <a:gd name="connsiteY379" fmla="*/ 1501904 h 1568570"/>
                      <a:gd name="connsiteX380" fmla="*/ 64437 w 1359136"/>
                      <a:gd name="connsiteY380" fmla="*/ 1512990 h 1568570"/>
                      <a:gd name="connsiteX381" fmla="*/ 65507 w 1359136"/>
                      <a:gd name="connsiteY381" fmla="*/ 1528204 h 1568570"/>
                      <a:gd name="connsiteX382" fmla="*/ 86837 w 1359136"/>
                      <a:gd name="connsiteY382" fmla="*/ 1538907 h 1568570"/>
                      <a:gd name="connsiteX383" fmla="*/ 102587 w 1359136"/>
                      <a:gd name="connsiteY383" fmla="*/ 1535314 h 1568570"/>
                      <a:gd name="connsiteX384" fmla="*/ 132174 w 1359136"/>
                      <a:gd name="connsiteY384" fmla="*/ 1519412 h 1568570"/>
                      <a:gd name="connsiteX385" fmla="*/ 169482 w 1359136"/>
                      <a:gd name="connsiteY385" fmla="*/ 1501140 h 1568570"/>
                      <a:gd name="connsiteX386" fmla="*/ 174070 w 1359136"/>
                      <a:gd name="connsiteY386" fmla="*/ 1512378 h 1568570"/>
                      <a:gd name="connsiteX387" fmla="*/ 186455 w 1359136"/>
                      <a:gd name="connsiteY387" fmla="*/ 1531033 h 1568570"/>
                      <a:gd name="connsiteX388" fmla="*/ 203962 w 1359136"/>
                      <a:gd name="connsiteY388" fmla="*/ 1532256 h 1568570"/>
                      <a:gd name="connsiteX389" fmla="*/ 280338 w 1359136"/>
                      <a:gd name="connsiteY389" fmla="*/ 1513143 h 1568570"/>
                      <a:gd name="connsiteX390" fmla="*/ 342494 w 1359136"/>
                      <a:gd name="connsiteY390" fmla="*/ 1485773 h 1568570"/>
                      <a:gd name="connsiteX391" fmla="*/ 353503 w 1359136"/>
                      <a:gd name="connsiteY391" fmla="*/ 1490283 h 1568570"/>
                      <a:gd name="connsiteX392" fmla="*/ 400827 w 1359136"/>
                      <a:gd name="connsiteY392" fmla="*/ 1518800 h 1568570"/>
                      <a:gd name="connsiteX393" fmla="*/ 436683 w 1359136"/>
                      <a:gd name="connsiteY393" fmla="*/ 1514825 h 1568570"/>
                      <a:gd name="connsiteX394" fmla="*/ 443105 w 1359136"/>
                      <a:gd name="connsiteY394" fmla="*/ 1513678 h 1568570"/>
                      <a:gd name="connsiteX395" fmla="*/ 441652 w 1359136"/>
                      <a:gd name="connsiteY395" fmla="*/ 1507333 h 1568570"/>
                      <a:gd name="connsiteX396" fmla="*/ 454267 w 1359136"/>
                      <a:gd name="connsiteY396" fmla="*/ 1484244 h 1568570"/>
                      <a:gd name="connsiteX397" fmla="*/ 464665 w 1359136"/>
                      <a:gd name="connsiteY397" fmla="*/ 1482027 h 1568570"/>
                      <a:gd name="connsiteX398" fmla="*/ 484848 w 1359136"/>
                      <a:gd name="connsiteY398" fmla="*/ 1491048 h 1568570"/>
                      <a:gd name="connsiteX399" fmla="*/ 484848 w 1359136"/>
                      <a:gd name="connsiteY399" fmla="*/ 1496323 h 1568570"/>
                      <a:gd name="connsiteX400" fmla="*/ 491041 w 1359136"/>
                      <a:gd name="connsiteY400" fmla="*/ 1496323 h 1568570"/>
                      <a:gd name="connsiteX401" fmla="*/ 513365 w 1359136"/>
                      <a:gd name="connsiteY401" fmla="*/ 1474840 h 1568570"/>
                      <a:gd name="connsiteX402" fmla="*/ 517875 w 1359136"/>
                      <a:gd name="connsiteY402" fmla="*/ 1464367 h 1568570"/>
                      <a:gd name="connsiteX403" fmla="*/ 521621 w 1359136"/>
                      <a:gd name="connsiteY403" fmla="*/ 1449687 h 1568570"/>
                      <a:gd name="connsiteX404" fmla="*/ 505184 w 1359136"/>
                      <a:gd name="connsiteY404" fmla="*/ 1435850 h 1568570"/>
                      <a:gd name="connsiteX405" fmla="*/ 488135 w 1359136"/>
                      <a:gd name="connsiteY405" fmla="*/ 1431263 h 1568570"/>
                      <a:gd name="connsiteX406" fmla="*/ 470781 w 1359136"/>
                      <a:gd name="connsiteY406" fmla="*/ 1441660 h 1568570"/>
                      <a:gd name="connsiteX407" fmla="*/ 464741 w 1359136"/>
                      <a:gd name="connsiteY407" fmla="*/ 1447853 h 1568570"/>
                      <a:gd name="connsiteX408" fmla="*/ 447386 w 1359136"/>
                      <a:gd name="connsiteY408" fmla="*/ 1452440 h 1568570"/>
                      <a:gd name="connsiteX409" fmla="*/ 428808 w 1359136"/>
                      <a:gd name="connsiteY409" fmla="*/ 1444489 h 1568570"/>
                      <a:gd name="connsiteX410" fmla="*/ 425139 w 1359136"/>
                      <a:gd name="connsiteY410" fmla="*/ 1424611 h 1568570"/>
                      <a:gd name="connsiteX411" fmla="*/ 433319 w 1359136"/>
                      <a:gd name="connsiteY411" fmla="*/ 1412608 h 1568570"/>
                      <a:gd name="connsiteX412" fmla="*/ 449833 w 1359136"/>
                      <a:gd name="connsiteY412" fmla="*/ 1386003 h 1568570"/>
                      <a:gd name="connsiteX413" fmla="*/ 450903 w 1359136"/>
                      <a:gd name="connsiteY413" fmla="*/ 1380651 h 1568570"/>
                      <a:gd name="connsiteX414" fmla="*/ 464665 w 1359136"/>
                      <a:gd name="connsiteY414" fmla="*/ 1376676 h 1568570"/>
                      <a:gd name="connsiteX415" fmla="*/ 490047 w 1359136"/>
                      <a:gd name="connsiteY415" fmla="*/ 1368036 h 1568570"/>
                      <a:gd name="connsiteX416" fmla="*/ 499144 w 1359136"/>
                      <a:gd name="connsiteY416" fmla="*/ 1364367 h 1568570"/>
                      <a:gd name="connsiteX417" fmla="*/ 505872 w 1359136"/>
                      <a:gd name="connsiteY417" fmla="*/ 1375299 h 1568570"/>
                      <a:gd name="connsiteX418" fmla="*/ 518487 w 1359136"/>
                      <a:gd name="connsiteY418" fmla="*/ 1388984 h 1568570"/>
                      <a:gd name="connsiteX419" fmla="*/ 535765 w 1359136"/>
                      <a:gd name="connsiteY419" fmla="*/ 1371324 h 1568570"/>
                      <a:gd name="connsiteX420" fmla="*/ 564893 w 1359136"/>
                      <a:gd name="connsiteY420" fmla="*/ 1389290 h 1568570"/>
                      <a:gd name="connsiteX421" fmla="*/ 551361 w 1359136"/>
                      <a:gd name="connsiteY421" fmla="*/ 1399611 h 1568570"/>
                      <a:gd name="connsiteX422" fmla="*/ 533930 w 1359136"/>
                      <a:gd name="connsiteY422" fmla="*/ 1416431 h 1568570"/>
                      <a:gd name="connsiteX423" fmla="*/ 535689 w 1359136"/>
                      <a:gd name="connsiteY423" fmla="*/ 1430192 h 1568570"/>
                      <a:gd name="connsiteX424" fmla="*/ 560153 w 1359136"/>
                      <a:gd name="connsiteY424" fmla="*/ 1439366 h 1568570"/>
                      <a:gd name="connsiteX425" fmla="*/ 569098 w 1359136"/>
                      <a:gd name="connsiteY425" fmla="*/ 1438449 h 1568570"/>
                      <a:gd name="connsiteX426" fmla="*/ 570169 w 1359136"/>
                      <a:gd name="connsiteY426" fmla="*/ 1438296 h 1568570"/>
                      <a:gd name="connsiteX427" fmla="*/ 579955 w 1359136"/>
                      <a:gd name="connsiteY427" fmla="*/ 1442654 h 1568570"/>
                      <a:gd name="connsiteX428" fmla="*/ 593028 w 1359136"/>
                      <a:gd name="connsiteY428" fmla="*/ 1447776 h 1568570"/>
                      <a:gd name="connsiteX429" fmla="*/ 603120 w 1359136"/>
                      <a:gd name="connsiteY429" fmla="*/ 1441048 h 1568570"/>
                      <a:gd name="connsiteX430" fmla="*/ 596162 w 1359136"/>
                      <a:gd name="connsiteY430" fmla="*/ 1417501 h 1568570"/>
                      <a:gd name="connsiteX431" fmla="*/ 603655 w 1359136"/>
                      <a:gd name="connsiteY431" fmla="*/ 1421400 h 1568570"/>
                      <a:gd name="connsiteX432" fmla="*/ 619404 w 1359136"/>
                      <a:gd name="connsiteY432" fmla="*/ 1447317 h 1568570"/>
                      <a:gd name="connsiteX433" fmla="*/ 622615 w 1359136"/>
                      <a:gd name="connsiteY433" fmla="*/ 1461155 h 1568570"/>
                      <a:gd name="connsiteX434" fmla="*/ 637905 w 1359136"/>
                      <a:gd name="connsiteY434" fmla="*/ 1467654 h 1568570"/>
                      <a:gd name="connsiteX435" fmla="*/ 658930 w 1359136"/>
                      <a:gd name="connsiteY435" fmla="*/ 1460773 h 1568570"/>
                      <a:gd name="connsiteX436" fmla="*/ 702508 w 1359136"/>
                      <a:gd name="connsiteY436" fmla="*/ 1446400 h 1568570"/>
                      <a:gd name="connsiteX437" fmla="*/ 714434 w 1359136"/>
                      <a:gd name="connsiteY437" fmla="*/ 1447700 h 1568570"/>
                      <a:gd name="connsiteX438" fmla="*/ 777813 w 1359136"/>
                      <a:gd name="connsiteY438" fmla="*/ 1470330 h 1568570"/>
                      <a:gd name="connsiteX439" fmla="*/ 800366 w 1359136"/>
                      <a:gd name="connsiteY439" fmla="*/ 1478433 h 1568570"/>
                      <a:gd name="connsiteX440" fmla="*/ 855947 w 1359136"/>
                      <a:gd name="connsiteY440" fmla="*/ 1504198 h 1568570"/>
                      <a:gd name="connsiteX441" fmla="*/ 902506 w 1359136"/>
                      <a:gd name="connsiteY441" fmla="*/ 1568036 h 1568570"/>
                      <a:gd name="connsiteX442" fmla="*/ 909617 w 1359136"/>
                      <a:gd name="connsiteY442" fmla="*/ 1568570 h 1568570"/>
                      <a:gd name="connsiteX443" fmla="*/ 948454 w 1359136"/>
                      <a:gd name="connsiteY443" fmla="*/ 1553204 h 1568570"/>
                      <a:gd name="connsiteX444" fmla="*/ 953424 w 1359136"/>
                      <a:gd name="connsiteY444" fmla="*/ 1551675 h 1568570"/>
                      <a:gd name="connsiteX445" fmla="*/ 970473 w 1359136"/>
                      <a:gd name="connsiteY445" fmla="*/ 1561460 h 1568570"/>
                      <a:gd name="connsiteX446" fmla="*/ 973913 w 1359136"/>
                      <a:gd name="connsiteY446" fmla="*/ 1565436 h 1568570"/>
                      <a:gd name="connsiteX447" fmla="*/ 978424 w 1359136"/>
                      <a:gd name="connsiteY447" fmla="*/ 1562607 h 1568570"/>
                      <a:gd name="connsiteX448" fmla="*/ 994402 w 1359136"/>
                      <a:gd name="connsiteY448" fmla="*/ 1552592 h 1568570"/>
                      <a:gd name="connsiteX449" fmla="*/ 1016191 w 1359136"/>
                      <a:gd name="connsiteY449" fmla="*/ 1556874 h 1568570"/>
                      <a:gd name="connsiteX450" fmla="*/ 1028882 w 1359136"/>
                      <a:gd name="connsiteY450" fmla="*/ 1551522 h 1568570"/>
                      <a:gd name="connsiteX451" fmla="*/ 1032399 w 1359136"/>
                      <a:gd name="connsiteY451" fmla="*/ 1530344 h 1568570"/>
                      <a:gd name="connsiteX452" fmla="*/ 1031787 w 1359136"/>
                      <a:gd name="connsiteY452" fmla="*/ 1525528 h 1568570"/>
                      <a:gd name="connsiteX453" fmla="*/ 1026971 w 1359136"/>
                      <a:gd name="connsiteY453" fmla="*/ 1524993 h 1568570"/>
                      <a:gd name="connsiteX454" fmla="*/ 990121 w 1359136"/>
                      <a:gd name="connsiteY454" fmla="*/ 1515130 h 1568570"/>
                      <a:gd name="connsiteX455" fmla="*/ 980870 w 1359136"/>
                      <a:gd name="connsiteY455" fmla="*/ 1509550 h 1568570"/>
                      <a:gd name="connsiteX456" fmla="*/ 973760 w 1359136"/>
                      <a:gd name="connsiteY456" fmla="*/ 1505115 h 1568570"/>
                      <a:gd name="connsiteX457" fmla="*/ 974830 w 1359136"/>
                      <a:gd name="connsiteY457" fmla="*/ 1503892 h 1568570"/>
                      <a:gd name="connsiteX458" fmla="*/ 1011375 w 1359136"/>
                      <a:gd name="connsiteY458" fmla="*/ 1492730 h 1568570"/>
                      <a:gd name="connsiteX459" fmla="*/ 1017720 w 1359136"/>
                      <a:gd name="connsiteY459" fmla="*/ 1491736 h 1568570"/>
                      <a:gd name="connsiteX460" fmla="*/ 1060916 w 1359136"/>
                      <a:gd name="connsiteY460" fmla="*/ 1466354 h 1568570"/>
                      <a:gd name="connsiteX461" fmla="*/ 1062521 w 1359136"/>
                      <a:gd name="connsiteY461" fmla="*/ 1464367 h 1568570"/>
                      <a:gd name="connsiteX462" fmla="*/ 1081099 w 1359136"/>
                      <a:gd name="connsiteY462" fmla="*/ 1450452 h 1568570"/>
                      <a:gd name="connsiteX463" fmla="*/ 1092414 w 1359136"/>
                      <a:gd name="connsiteY463" fmla="*/ 1454045 h 1568570"/>
                      <a:gd name="connsiteX464" fmla="*/ 1114356 w 1359136"/>
                      <a:gd name="connsiteY464" fmla="*/ 1460161 h 1568570"/>
                      <a:gd name="connsiteX465" fmla="*/ 1150212 w 1359136"/>
                      <a:gd name="connsiteY465" fmla="*/ 1444183 h 1568570"/>
                      <a:gd name="connsiteX466" fmla="*/ 1160380 w 1359136"/>
                      <a:gd name="connsiteY466" fmla="*/ 1440207 h 1568570"/>
                      <a:gd name="connsiteX467" fmla="*/ 1175365 w 1359136"/>
                      <a:gd name="connsiteY467" fmla="*/ 1449076 h 1568570"/>
                      <a:gd name="connsiteX468" fmla="*/ 1183774 w 1359136"/>
                      <a:gd name="connsiteY468" fmla="*/ 1454275 h 1568570"/>
                      <a:gd name="connsiteX469" fmla="*/ 1200288 w 1359136"/>
                      <a:gd name="connsiteY469" fmla="*/ 1442272 h 1568570"/>
                      <a:gd name="connsiteX470" fmla="*/ 1205257 w 1359136"/>
                      <a:gd name="connsiteY470" fmla="*/ 1397623 h 1568570"/>
                      <a:gd name="connsiteX471" fmla="*/ 1193178 w 1359136"/>
                      <a:gd name="connsiteY471" fmla="*/ 1374229 h 1568570"/>
                      <a:gd name="connsiteX472" fmla="*/ 1189050 w 1359136"/>
                      <a:gd name="connsiteY472" fmla="*/ 1356569 h 1568570"/>
                      <a:gd name="connsiteX473" fmla="*/ 1198453 w 1359136"/>
                      <a:gd name="connsiteY473" fmla="*/ 1351752 h 1568570"/>
                      <a:gd name="connsiteX474" fmla="*/ 1210915 w 1359136"/>
                      <a:gd name="connsiteY474" fmla="*/ 1340590 h 1568570"/>
                      <a:gd name="connsiteX475" fmla="*/ 1198988 w 1359136"/>
                      <a:gd name="connsiteY475" fmla="*/ 1321324 h 1568570"/>
                      <a:gd name="connsiteX476" fmla="*/ 1190502 w 1359136"/>
                      <a:gd name="connsiteY476" fmla="*/ 1291737 h 1568570"/>
                      <a:gd name="connsiteX477" fmla="*/ 1193866 w 1359136"/>
                      <a:gd name="connsiteY477" fmla="*/ 1281492 h 1568570"/>
                      <a:gd name="connsiteX478" fmla="*/ 1186909 w 1359136"/>
                      <a:gd name="connsiteY478" fmla="*/ 1249842 h 1568570"/>
                      <a:gd name="connsiteX479" fmla="*/ 1184921 w 1359136"/>
                      <a:gd name="connsiteY479" fmla="*/ 1240438 h 1568570"/>
                      <a:gd name="connsiteX480" fmla="*/ 1214890 w 1359136"/>
                      <a:gd name="connsiteY480" fmla="*/ 1168649 h 1568570"/>
                      <a:gd name="connsiteX481" fmla="*/ 1198530 w 1359136"/>
                      <a:gd name="connsiteY481" fmla="*/ 1124307 h 1568570"/>
                      <a:gd name="connsiteX482" fmla="*/ 1177888 w 1359136"/>
                      <a:gd name="connsiteY482" fmla="*/ 1068650 h 1568570"/>
                      <a:gd name="connsiteX483" fmla="*/ 1177735 w 1359136"/>
                      <a:gd name="connsiteY483" fmla="*/ 1028818 h 1568570"/>
                      <a:gd name="connsiteX484" fmla="*/ 1178270 w 1359136"/>
                      <a:gd name="connsiteY484" fmla="*/ 1026295 h 1568570"/>
                      <a:gd name="connsiteX485" fmla="*/ 1176894 w 1359136"/>
                      <a:gd name="connsiteY485" fmla="*/ 1024078 h 1568570"/>
                      <a:gd name="connsiteX486" fmla="*/ 1133469 w 1359136"/>
                      <a:gd name="connsiteY486" fmla="*/ 969032 h 1568570"/>
                      <a:gd name="connsiteX487" fmla="*/ 1132169 w 1359136"/>
                      <a:gd name="connsiteY487" fmla="*/ 968115 h 1568570"/>
                      <a:gd name="connsiteX488" fmla="*/ 1133163 w 1359136"/>
                      <a:gd name="connsiteY488" fmla="*/ 967121 h 1568570"/>
                      <a:gd name="connsiteX489" fmla="*/ 1149524 w 1359136"/>
                      <a:gd name="connsiteY489" fmla="*/ 944338 h 1568570"/>
                      <a:gd name="connsiteX490" fmla="*/ 1183086 w 1359136"/>
                      <a:gd name="connsiteY490" fmla="*/ 901219 h 1568570"/>
                      <a:gd name="connsiteX491" fmla="*/ 1188591 w 1359136"/>
                      <a:gd name="connsiteY491" fmla="*/ 905347 h 1568570"/>
                      <a:gd name="connsiteX492" fmla="*/ 1205334 w 1359136"/>
                      <a:gd name="connsiteY492" fmla="*/ 913222 h 1568570"/>
                      <a:gd name="connsiteX493" fmla="*/ 1219554 w 1359136"/>
                      <a:gd name="connsiteY493" fmla="*/ 907335 h 1568570"/>
                      <a:gd name="connsiteX494" fmla="*/ 1251817 w 1359136"/>
                      <a:gd name="connsiteY494" fmla="*/ 890057 h 1568570"/>
                      <a:gd name="connsiteX495" fmla="*/ 1259156 w 1359136"/>
                      <a:gd name="connsiteY495" fmla="*/ 884017 h 1568570"/>
                      <a:gd name="connsiteX496" fmla="*/ 1255028 w 1359136"/>
                      <a:gd name="connsiteY496" fmla="*/ 874155 h 1568570"/>
                      <a:gd name="connsiteX497" fmla="*/ 1251740 w 1359136"/>
                      <a:gd name="connsiteY497" fmla="*/ 869339 h 1568570"/>
                      <a:gd name="connsiteX498" fmla="*/ 1253575 w 1359136"/>
                      <a:gd name="connsiteY498" fmla="*/ 867962 h 1568570"/>
                      <a:gd name="connsiteX499" fmla="*/ 1262214 w 1359136"/>
                      <a:gd name="connsiteY499" fmla="*/ 872244 h 1568570"/>
                      <a:gd name="connsiteX500" fmla="*/ 1268331 w 1359136"/>
                      <a:gd name="connsiteY500" fmla="*/ 874843 h 1568570"/>
                      <a:gd name="connsiteX501" fmla="*/ 1280334 w 1359136"/>
                      <a:gd name="connsiteY501" fmla="*/ 864140 h 1568570"/>
                      <a:gd name="connsiteX502" fmla="*/ 1278193 w 1359136"/>
                      <a:gd name="connsiteY502" fmla="*/ 815210 h 1568570"/>
                      <a:gd name="connsiteX503" fmla="*/ 1272383 w 1359136"/>
                      <a:gd name="connsiteY503" fmla="*/ 806495 h 1568570"/>
                      <a:gd name="connsiteX504" fmla="*/ 1274370 w 1359136"/>
                      <a:gd name="connsiteY504" fmla="*/ 806342 h 1568570"/>
                      <a:gd name="connsiteX505" fmla="*/ 1279416 w 1359136"/>
                      <a:gd name="connsiteY505" fmla="*/ 806801 h 1568570"/>
                      <a:gd name="connsiteX506" fmla="*/ 1283239 w 1359136"/>
                      <a:gd name="connsiteY506" fmla="*/ 795103 h 1568570"/>
                      <a:gd name="connsiteX507" fmla="*/ 1254110 w 1359136"/>
                      <a:gd name="connsiteY507" fmla="*/ 765134 h 1568570"/>
                      <a:gd name="connsiteX508" fmla="*/ 1262138 w 1359136"/>
                      <a:gd name="connsiteY508" fmla="*/ 751602 h 1568570"/>
                      <a:gd name="connsiteX509" fmla="*/ 1274447 w 1359136"/>
                      <a:gd name="connsiteY509" fmla="*/ 753513 h 1568570"/>
                      <a:gd name="connsiteX510" fmla="*/ 1294477 w 1359136"/>
                      <a:gd name="connsiteY510" fmla="*/ 765898 h 1568570"/>
                      <a:gd name="connsiteX511" fmla="*/ 1307551 w 1359136"/>
                      <a:gd name="connsiteY511" fmla="*/ 773544 h 1568570"/>
                      <a:gd name="connsiteX512" fmla="*/ 1314890 w 1359136"/>
                      <a:gd name="connsiteY512" fmla="*/ 770333 h 1568570"/>
                      <a:gd name="connsiteX513" fmla="*/ 1327428 w 1359136"/>
                      <a:gd name="connsiteY513" fmla="*/ 767122 h 1568570"/>
                      <a:gd name="connsiteX514" fmla="*/ 1333544 w 1359136"/>
                      <a:gd name="connsiteY514" fmla="*/ 767351 h 1568570"/>
                      <a:gd name="connsiteX515" fmla="*/ 1338208 w 1359136"/>
                      <a:gd name="connsiteY515" fmla="*/ 767504 h 1568570"/>
                      <a:gd name="connsiteX516" fmla="*/ 1355945 w 1359136"/>
                      <a:gd name="connsiteY516" fmla="*/ 755807 h 1568570"/>
                      <a:gd name="connsiteX517" fmla="*/ 1355257 w 1359136"/>
                      <a:gd name="connsiteY517" fmla="*/ 730425 h 1568570"/>
                      <a:gd name="connsiteX518" fmla="*/ 1336985 w 1359136"/>
                      <a:gd name="connsiteY518" fmla="*/ 717198 h 1568570"/>
                      <a:gd name="connsiteX519" fmla="*/ 1329951 w 1359136"/>
                      <a:gd name="connsiteY519" fmla="*/ 712229 h 1568570"/>
                      <a:gd name="connsiteX520" fmla="*/ 1331862 w 1359136"/>
                      <a:gd name="connsiteY520" fmla="*/ 674462 h 1568570"/>
                      <a:gd name="connsiteX521" fmla="*/ 1333774 w 1359136"/>
                      <a:gd name="connsiteY521" fmla="*/ 638453 h 1568570"/>
                      <a:gd name="connsiteX522" fmla="*/ 1341878 w 1359136"/>
                      <a:gd name="connsiteY522" fmla="*/ 628591 h 1568570"/>
                      <a:gd name="connsiteX523" fmla="*/ 1314813 w 1359136"/>
                      <a:gd name="connsiteY523" fmla="*/ 544034 h 1568570"/>
                      <a:gd name="connsiteX524" fmla="*/ 1256557 w 1359136"/>
                      <a:gd name="connsiteY524" fmla="*/ 505426 h 1568570"/>
                      <a:gd name="connsiteX525" fmla="*/ 1249982 w 1359136"/>
                      <a:gd name="connsiteY525" fmla="*/ 496328 h 1568570"/>
                      <a:gd name="connsiteX526" fmla="*/ 1249370 w 1359136"/>
                      <a:gd name="connsiteY526" fmla="*/ 486771 h 1568570"/>
                      <a:gd name="connsiteX527" fmla="*/ 1235762 w 1359136"/>
                      <a:gd name="connsiteY527" fmla="*/ 474157 h 1568570"/>
                      <a:gd name="connsiteX528" fmla="*/ 1229952 w 1359136"/>
                      <a:gd name="connsiteY528" fmla="*/ 470946 h 1568570"/>
                      <a:gd name="connsiteX529" fmla="*/ 1240120 w 1359136"/>
                      <a:gd name="connsiteY529" fmla="*/ 458561 h 1568570"/>
                      <a:gd name="connsiteX530" fmla="*/ 1248759 w 1359136"/>
                      <a:gd name="connsiteY530" fmla="*/ 442047 h 1568570"/>
                      <a:gd name="connsiteX531" fmla="*/ 1231939 w 1359136"/>
                      <a:gd name="connsiteY531" fmla="*/ 424769 h 1568570"/>
                      <a:gd name="connsiteX532" fmla="*/ 1191725 w 1359136"/>
                      <a:gd name="connsiteY532" fmla="*/ 379586 h 1568570"/>
                      <a:gd name="connsiteX533" fmla="*/ 1196083 w 1359136"/>
                      <a:gd name="connsiteY533" fmla="*/ 357720 h 1568570"/>
                      <a:gd name="connsiteX534" fmla="*/ 1194478 w 1359136"/>
                      <a:gd name="connsiteY534" fmla="*/ 328898 h 1568570"/>
                      <a:gd name="connsiteX535" fmla="*/ 1184080 w 1359136"/>
                      <a:gd name="connsiteY535" fmla="*/ 287460 h 1568570"/>
                      <a:gd name="connsiteX536" fmla="*/ 1197077 w 1359136"/>
                      <a:gd name="connsiteY536" fmla="*/ 279204 h 1568570"/>
                      <a:gd name="connsiteX537" fmla="*/ 1198377 w 1359136"/>
                      <a:gd name="connsiteY537" fmla="*/ 279280 h 1568570"/>
                      <a:gd name="connsiteX538" fmla="*/ 1206175 w 1359136"/>
                      <a:gd name="connsiteY538" fmla="*/ 280350 h 1568570"/>
                      <a:gd name="connsiteX539" fmla="*/ 1205563 w 1359136"/>
                      <a:gd name="connsiteY539" fmla="*/ 272552 h 1568570"/>
                      <a:gd name="connsiteX540" fmla="*/ 1190502 w 1359136"/>
                      <a:gd name="connsiteY540" fmla="*/ 237461 h 1568570"/>
                      <a:gd name="connsiteX541" fmla="*/ 1188820 w 1359136"/>
                      <a:gd name="connsiteY541" fmla="*/ 236620 h 1568570"/>
                      <a:gd name="connsiteX542" fmla="*/ 1180028 w 1359136"/>
                      <a:gd name="connsiteY542" fmla="*/ 220718 h 1568570"/>
                      <a:gd name="connsiteX543" fmla="*/ 1177123 w 1359136"/>
                      <a:gd name="connsiteY543" fmla="*/ 197782 h 1568570"/>
                      <a:gd name="connsiteX544" fmla="*/ 1173071 w 1359136"/>
                      <a:gd name="connsiteY544" fmla="*/ 182033 h 1568570"/>
                      <a:gd name="connsiteX545" fmla="*/ 1158927 w 1359136"/>
                      <a:gd name="connsiteY545" fmla="*/ 165366 h 1568570"/>
                      <a:gd name="connsiteX546" fmla="*/ 1138209 w 1359136"/>
                      <a:gd name="connsiteY546" fmla="*/ 182339 h 1568570"/>
                      <a:gd name="connsiteX547" fmla="*/ 1134310 w 1359136"/>
                      <a:gd name="connsiteY547" fmla="*/ 192966 h 1568570"/>
                      <a:gd name="connsiteX548" fmla="*/ 1119402 w 1359136"/>
                      <a:gd name="connsiteY548" fmla="*/ 202140 h 1568570"/>
                      <a:gd name="connsiteX549" fmla="*/ 1113133 w 1359136"/>
                      <a:gd name="connsiteY549" fmla="*/ 202828 h 1568570"/>
                      <a:gd name="connsiteX550" fmla="*/ 1099065 w 1359136"/>
                      <a:gd name="connsiteY550" fmla="*/ 180504 h 1568570"/>
                      <a:gd name="connsiteX551" fmla="*/ 1079799 w 1359136"/>
                      <a:gd name="connsiteY551" fmla="*/ 134785 h 1568570"/>
                      <a:gd name="connsiteX552" fmla="*/ 1071313 w 1359136"/>
                      <a:gd name="connsiteY552" fmla="*/ 140214 h 1568570"/>
                      <a:gd name="connsiteX553" fmla="*/ 1061757 w 1359136"/>
                      <a:gd name="connsiteY553" fmla="*/ 152904 h 1568570"/>
                      <a:gd name="connsiteX554" fmla="*/ 1064050 w 1359136"/>
                      <a:gd name="connsiteY554" fmla="*/ 145336 h 1568570"/>
                      <a:gd name="connsiteX555" fmla="*/ 1072613 w 1359136"/>
                      <a:gd name="connsiteY555" fmla="*/ 121253 h 1568570"/>
                      <a:gd name="connsiteX556" fmla="*/ 1075518 w 1359136"/>
                      <a:gd name="connsiteY556" fmla="*/ 104663 h 1568570"/>
                      <a:gd name="connsiteX557" fmla="*/ 1068179 w 1359136"/>
                      <a:gd name="connsiteY557" fmla="*/ 99464 h 1568570"/>
                      <a:gd name="connsiteX558" fmla="*/ 1065044 w 1359136"/>
                      <a:gd name="connsiteY558" fmla="*/ 98318 h 1568570"/>
                      <a:gd name="connsiteX559" fmla="*/ 1057246 w 1359136"/>
                      <a:gd name="connsiteY559" fmla="*/ 84709 h 1568570"/>
                      <a:gd name="connsiteX560" fmla="*/ 1049218 w 1359136"/>
                      <a:gd name="connsiteY560" fmla="*/ 51452 h 1568570"/>
                      <a:gd name="connsiteX561" fmla="*/ 1035763 w 1359136"/>
                      <a:gd name="connsiteY561" fmla="*/ 44113 h 1568570"/>
                      <a:gd name="connsiteX562" fmla="*/ 1030793 w 1359136"/>
                      <a:gd name="connsiteY562" fmla="*/ 44954 h 1568570"/>
                      <a:gd name="connsiteX563" fmla="*/ 1015121 w 1359136"/>
                      <a:gd name="connsiteY563" fmla="*/ 58410 h 1568570"/>
                      <a:gd name="connsiteX564" fmla="*/ 1007323 w 1359136"/>
                      <a:gd name="connsiteY564" fmla="*/ 65902 h 1568570"/>
                      <a:gd name="connsiteX565" fmla="*/ 1002430 w 1359136"/>
                      <a:gd name="connsiteY565" fmla="*/ 62691 h 1568570"/>
                      <a:gd name="connsiteX566" fmla="*/ 985763 w 1359136"/>
                      <a:gd name="connsiteY566" fmla="*/ 50841 h 1568570"/>
                      <a:gd name="connsiteX567" fmla="*/ 975289 w 1359136"/>
                      <a:gd name="connsiteY567" fmla="*/ 59633 h 1568570"/>
                      <a:gd name="connsiteX568" fmla="*/ 970625 w 1359136"/>
                      <a:gd name="connsiteY568" fmla="*/ 67049 h 1568570"/>
                      <a:gd name="connsiteX569" fmla="*/ 971772 w 1359136"/>
                      <a:gd name="connsiteY569" fmla="*/ 51682 h 1568570"/>
                      <a:gd name="connsiteX570" fmla="*/ 965274 w 1359136"/>
                      <a:gd name="connsiteY570" fmla="*/ 1070 h 1568570"/>
                      <a:gd name="connsiteX571" fmla="*/ 958546 w 1359136"/>
                      <a:gd name="connsiteY571" fmla="*/ 0 h 1568570"/>
                      <a:gd name="connsiteX572" fmla="*/ 958546 w 1359136"/>
                      <a:gd name="connsiteY572" fmla="*/ 0 h 15685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  <a:cxn ang="0">
                        <a:pos x="connsiteX442" y="connsiteY442"/>
                      </a:cxn>
                      <a:cxn ang="0">
                        <a:pos x="connsiteX443" y="connsiteY443"/>
                      </a:cxn>
                      <a:cxn ang="0">
                        <a:pos x="connsiteX444" y="connsiteY444"/>
                      </a:cxn>
                      <a:cxn ang="0">
                        <a:pos x="connsiteX445" y="connsiteY445"/>
                      </a:cxn>
                      <a:cxn ang="0">
                        <a:pos x="connsiteX446" y="connsiteY446"/>
                      </a:cxn>
                      <a:cxn ang="0">
                        <a:pos x="connsiteX447" y="connsiteY447"/>
                      </a:cxn>
                      <a:cxn ang="0">
                        <a:pos x="connsiteX448" y="connsiteY448"/>
                      </a:cxn>
                      <a:cxn ang="0">
                        <a:pos x="connsiteX449" y="connsiteY449"/>
                      </a:cxn>
                      <a:cxn ang="0">
                        <a:pos x="connsiteX450" y="connsiteY450"/>
                      </a:cxn>
                      <a:cxn ang="0">
                        <a:pos x="connsiteX451" y="connsiteY451"/>
                      </a:cxn>
                      <a:cxn ang="0">
                        <a:pos x="connsiteX452" y="connsiteY452"/>
                      </a:cxn>
                      <a:cxn ang="0">
                        <a:pos x="connsiteX453" y="connsiteY453"/>
                      </a:cxn>
                      <a:cxn ang="0">
                        <a:pos x="connsiteX454" y="connsiteY454"/>
                      </a:cxn>
                      <a:cxn ang="0">
                        <a:pos x="connsiteX455" y="connsiteY455"/>
                      </a:cxn>
                      <a:cxn ang="0">
                        <a:pos x="connsiteX456" y="connsiteY456"/>
                      </a:cxn>
                      <a:cxn ang="0">
                        <a:pos x="connsiteX457" y="connsiteY457"/>
                      </a:cxn>
                      <a:cxn ang="0">
                        <a:pos x="connsiteX458" y="connsiteY458"/>
                      </a:cxn>
                      <a:cxn ang="0">
                        <a:pos x="connsiteX459" y="connsiteY459"/>
                      </a:cxn>
                      <a:cxn ang="0">
                        <a:pos x="connsiteX460" y="connsiteY460"/>
                      </a:cxn>
                      <a:cxn ang="0">
                        <a:pos x="connsiteX461" y="connsiteY461"/>
                      </a:cxn>
                      <a:cxn ang="0">
                        <a:pos x="connsiteX462" y="connsiteY462"/>
                      </a:cxn>
                      <a:cxn ang="0">
                        <a:pos x="connsiteX463" y="connsiteY463"/>
                      </a:cxn>
                      <a:cxn ang="0">
                        <a:pos x="connsiteX464" y="connsiteY464"/>
                      </a:cxn>
                      <a:cxn ang="0">
                        <a:pos x="connsiteX465" y="connsiteY465"/>
                      </a:cxn>
                      <a:cxn ang="0">
                        <a:pos x="connsiteX466" y="connsiteY466"/>
                      </a:cxn>
                      <a:cxn ang="0">
                        <a:pos x="connsiteX467" y="connsiteY467"/>
                      </a:cxn>
                      <a:cxn ang="0">
                        <a:pos x="connsiteX468" y="connsiteY468"/>
                      </a:cxn>
                      <a:cxn ang="0">
                        <a:pos x="connsiteX469" y="connsiteY469"/>
                      </a:cxn>
                      <a:cxn ang="0">
                        <a:pos x="connsiteX470" y="connsiteY470"/>
                      </a:cxn>
                      <a:cxn ang="0">
                        <a:pos x="connsiteX471" y="connsiteY471"/>
                      </a:cxn>
                      <a:cxn ang="0">
                        <a:pos x="connsiteX472" y="connsiteY472"/>
                      </a:cxn>
                      <a:cxn ang="0">
                        <a:pos x="connsiteX473" y="connsiteY473"/>
                      </a:cxn>
                      <a:cxn ang="0">
                        <a:pos x="connsiteX474" y="connsiteY474"/>
                      </a:cxn>
                      <a:cxn ang="0">
                        <a:pos x="connsiteX475" y="connsiteY475"/>
                      </a:cxn>
                      <a:cxn ang="0">
                        <a:pos x="connsiteX476" y="connsiteY476"/>
                      </a:cxn>
                      <a:cxn ang="0">
                        <a:pos x="connsiteX477" y="connsiteY477"/>
                      </a:cxn>
                      <a:cxn ang="0">
                        <a:pos x="connsiteX478" y="connsiteY478"/>
                      </a:cxn>
                      <a:cxn ang="0">
                        <a:pos x="connsiteX479" y="connsiteY479"/>
                      </a:cxn>
                      <a:cxn ang="0">
                        <a:pos x="connsiteX480" y="connsiteY480"/>
                      </a:cxn>
                      <a:cxn ang="0">
                        <a:pos x="connsiteX481" y="connsiteY481"/>
                      </a:cxn>
                      <a:cxn ang="0">
                        <a:pos x="connsiteX482" y="connsiteY482"/>
                      </a:cxn>
                      <a:cxn ang="0">
                        <a:pos x="connsiteX483" y="connsiteY483"/>
                      </a:cxn>
                      <a:cxn ang="0">
                        <a:pos x="connsiteX484" y="connsiteY484"/>
                      </a:cxn>
                      <a:cxn ang="0">
                        <a:pos x="connsiteX485" y="connsiteY485"/>
                      </a:cxn>
                      <a:cxn ang="0">
                        <a:pos x="connsiteX486" y="connsiteY486"/>
                      </a:cxn>
                      <a:cxn ang="0">
                        <a:pos x="connsiteX487" y="connsiteY487"/>
                      </a:cxn>
                      <a:cxn ang="0">
                        <a:pos x="connsiteX488" y="connsiteY488"/>
                      </a:cxn>
                      <a:cxn ang="0">
                        <a:pos x="connsiteX489" y="connsiteY489"/>
                      </a:cxn>
                      <a:cxn ang="0">
                        <a:pos x="connsiteX490" y="connsiteY490"/>
                      </a:cxn>
                      <a:cxn ang="0">
                        <a:pos x="connsiteX491" y="connsiteY491"/>
                      </a:cxn>
                      <a:cxn ang="0">
                        <a:pos x="connsiteX492" y="connsiteY492"/>
                      </a:cxn>
                      <a:cxn ang="0">
                        <a:pos x="connsiteX493" y="connsiteY493"/>
                      </a:cxn>
                      <a:cxn ang="0">
                        <a:pos x="connsiteX494" y="connsiteY494"/>
                      </a:cxn>
                      <a:cxn ang="0">
                        <a:pos x="connsiteX495" y="connsiteY495"/>
                      </a:cxn>
                      <a:cxn ang="0">
                        <a:pos x="connsiteX496" y="connsiteY496"/>
                      </a:cxn>
                      <a:cxn ang="0">
                        <a:pos x="connsiteX497" y="connsiteY497"/>
                      </a:cxn>
                      <a:cxn ang="0">
                        <a:pos x="connsiteX498" y="connsiteY498"/>
                      </a:cxn>
                      <a:cxn ang="0">
                        <a:pos x="connsiteX499" y="connsiteY499"/>
                      </a:cxn>
                      <a:cxn ang="0">
                        <a:pos x="connsiteX500" y="connsiteY500"/>
                      </a:cxn>
                      <a:cxn ang="0">
                        <a:pos x="connsiteX501" y="connsiteY501"/>
                      </a:cxn>
                      <a:cxn ang="0">
                        <a:pos x="connsiteX502" y="connsiteY502"/>
                      </a:cxn>
                      <a:cxn ang="0">
                        <a:pos x="connsiteX503" y="connsiteY503"/>
                      </a:cxn>
                      <a:cxn ang="0">
                        <a:pos x="connsiteX504" y="connsiteY504"/>
                      </a:cxn>
                      <a:cxn ang="0">
                        <a:pos x="connsiteX505" y="connsiteY505"/>
                      </a:cxn>
                      <a:cxn ang="0">
                        <a:pos x="connsiteX506" y="connsiteY506"/>
                      </a:cxn>
                      <a:cxn ang="0">
                        <a:pos x="connsiteX507" y="connsiteY507"/>
                      </a:cxn>
                      <a:cxn ang="0">
                        <a:pos x="connsiteX508" y="connsiteY508"/>
                      </a:cxn>
                      <a:cxn ang="0">
                        <a:pos x="connsiteX509" y="connsiteY509"/>
                      </a:cxn>
                      <a:cxn ang="0">
                        <a:pos x="connsiteX510" y="connsiteY510"/>
                      </a:cxn>
                      <a:cxn ang="0">
                        <a:pos x="connsiteX511" y="connsiteY511"/>
                      </a:cxn>
                      <a:cxn ang="0">
                        <a:pos x="connsiteX512" y="connsiteY512"/>
                      </a:cxn>
                      <a:cxn ang="0">
                        <a:pos x="connsiteX513" y="connsiteY513"/>
                      </a:cxn>
                      <a:cxn ang="0">
                        <a:pos x="connsiteX514" y="connsiteY514"/>
                      </a:cxn>
                      <a:cxn ang="0">
                        <a:pos x="connsiteX515" y="connsiteY515"/>
                      </a:cxn>
                      <a:cxn ang="0">
                        <a:pos x="connsiteX516" y="connsiteY516"/>
                      </a:cxn>
                      <a:cxn ang="0">
                        <a:pos x="connsiteX517" y="connsiteY517"/>
                      </a:cxn>
                      <a:cxn ang="0">
                        <a:pos x="connsiteX518" y="connsiteY518"/>
                      </a:cxn>
                      <a:cxn ang="0">
                        <a:pos x="connsiteX519" y="connsiteY519"/>
                      </a:cxn>
                      <a:cxn ang="0">
                        <a:pos x="connsiteX520" y="connsiteY520"/>
                      </a:cxn>
                      <a:cxn ang="0">
                        <a:pos x="connsiteX521" y="connsiteY521"/>
                      </a:cxn>
                      <a:cxn ang="0">
                        <a:pos x="connsiteX522" y="connsiteY522"/>
                      </a:cxn>
                      <a:cxn ang="0">
                        <a:pos x="connsiteX523" y="connsiteY523"/>
                      </a:cxn>
                      <a:cxn ang="0">
                        <a:pos x="connsiteX524" y="connsiteY524"/>
                      </a:cxn>
                      <a:cxn ang="0">
                        <a:pos x="connsiteX525" y="connsiteY525"/>
                      </a:cxn>
                      <a:cxn ang="0">
                        <a:pos x="connsiteX526" y="connsiteY526"/>
                      </a:cxn>
                      <a:cxn ang="0">
                        <a:pos x="connsiteX527" y="connsiteY527"/>
                      </a:cxn>
                      <a:cxn ang="0">
                        <a:pos x="connsiteX528" y="connsiteY528"/>
                      </a:cxn>
                      <a:cxn ang="0">
                        <a:pos x="connsiteX529" y="connsiteY529"/>
                      </a:cxn>
                      <a:cxn ang="0">
                        <a:pos x="connsiteX530" y="connsiteY530"/>
                      </a:cxn>
                      <a:cxn ang="0">
                        <a:pos x="connsiteX531" y="connsiteY531"/>
                      </a:cxn>
                      <a:cxn ang="0">
                        <a:pos x="connsiteX532" y="connsiteY532"/>
                      </a:cxn>
                      <a:cxn ang="0">
                        <a:pos x="connsiteX533" y="connsiteY533"/>
                      </a:cxn>
                      <a:cxn ang="0">
                        <a:pos x="connsiteX534" y="connsiteY534"/>
                      </a:cxn>
                      <a:cxn ang="0">
                        <a:pos x="connsiteX535" y="connsiteY535"/>
                      </a:cxn>
                      <a:cxn ang="0">
                        <a:pos x="connsiteX536" y="connsiteY536"/>
                      </a:cxn>
                      <a:cxn ang="0">
                        <a:pos x="connsiteX537" y="connsiteY537"/>
                      </a:cxn>
                      <a:cxn ang="0">
                        <a:pos x="connsiteX538" y="connsiteY538"/>
                      </a:cxn>
                      <a:cxn ang="0">
                        <a:pos x="connsiteX539" y="connsiteY539"/>
                      </a:cxn>
                      <a:cxn ang="0">
                        <a:pos x="connsiteX540" y="connsiteY540"/>
                      </a:cxn>
                      <a:cxn ang="0">
                        <a:pos x="connsiteX541" y="connsiteY541"/>
                      </a:cxn>
                      <a:cxn ang="0">
                        <a:pos x="connsiteX542" y="connsiteY542"/>
                      </a:cxn>
                      <a:cxn ang="0">
                        <a:pos x="connsiteX543" y="connsiteY543"/>
                      </a:cxn>
                      <a:cxn ang="0">
                        <a:pos x="connsiteX544" y="connsiteY544"/>
                      </a:cxn>
                      <a:cxn ang="0">
                        <a:pos x="connsiteX545" y="connsiteY545"/>
                      </a:cxn>
                      <a:cxn ang="0">
                        <a:pos x="connsiteX546" y="connsiteY546"/>
                      </a:cxn>
                      <a:cxn ang="0">
                        <a:pos x="connsiteX547" y="connsiteY547"/>
                      </a:cxn>
                      <a:cxn ang="0">
                        <a:pos x="connsiteX548" y="connsiteY548"/>
                      </a:cxn>
                      <a:cxn ang="0">
                        <a:pos x="connsiteX549" y="connsiteY549"/>
                      </a:cxn>
                      <a:cxn ang="0">
                        <a:pos x="connsiteX550" y="connsiteY550"/>
                      </a:cxn>
                      <a:cxn ang="0">
                        <a:pos x="connsiteX551" y="connsiteY551"/>
                      </a:cxn>
                      <a:cxn ang="0">
                        <a:pos x="connsiteX552" y="connsiteY552"/>
                      </a:cxn>
                      <a:cxn ang="0">
                        <a:pos x="connsiteX553" y="connsiteY553"/>
                      </a:cxn>
                      <a:cxn ang="0">
                        <a:pos x="connsiteX554" y="connsiteY554"/>
                      </a:cxn>
                      <a:cxn ang="0">
                        <a:pos x="connsiteX555" y="connsiteY555"/>
                      </a:cxn>
                      <a:cxn ang="0">
                        <a:pos x="connsiteX556" y="connsiteY556"/>
                      </a:cxn>
                      <a:cxn ang="0">
                        <a:pos x="connsiteX557" y="connsiteY557"/>
                      </a:cxn>
                      <a:cxn ang="0">
                        <a:pos x="connsiteX558" y="connsiteY558"/>
                      </a:cxn>
                      <a:cxn ang="0">
                        <a:pos x="connsiteX559" y="connsiteY559"/>
                      </a:cxn>
                      <a:cxn ang="0">
                        <a:pos x="connsiteX560" y="connsiteY560"/>
                      </a:cxn>
                      <a:cxn ang="0">
                        <a:pos x="connsiteX561" y="connsiteY561"/>
                      </a:cxn>
                      <a:cxn ang="0">
                        <a:pos x="connsiteX562" y="connsiteY562"/>
                      </a:cxn>
                      <a:cxn ang="0">
                        <a:pos x="connsiteX563" y="connsiteY563"/>
                      </a:cxn>
                      <a:cxn ang="0">
                        <a:pos x="connsiteX564" y="connsiteY564"/>
                      </a:cxn>
                      <a:cxn ang="0">
                        <a:pos x="connsiteX565" y="connsiteY565"/>
                      </a:cxn>
                      <a:cxn ang="0">
                        <a:pos x="connsiteX566" y="connsiteY566"/>
                      </a:cxn>
                      <a:cxn ang="0">
                        <a:pos x="connsiteX567" y="connsiteY567"/>
                      </a:cxn>
                      <a:cxn ang="0">
                        <a:pos x="connsiteX568" y="connsiteY568"/>
                      </a:cxn>
                      <a:cxn ang="0">
                        <a:pos x="connsiteX569" y="connsiteY569"/>
                      </a:cxn>
                      <a:cxn ang="0">
                        <a:pos x="connsiteX570" y="connsiteY570"/>
                      </a:cxn>
                      <a:cxn ang="0">
                        <a:pos x="connsiteX571" y="connsiteY571"/>
                      </a:cxn>
                      <a:cxn ang="0">
                        <a:pos x="connsiteX572" y="connsiteY572"/>
                      </a:cxn>
                    </a:cxnLst>
                    <a:rect l="l" t="t" r="r" b="b"/>
                    <a:pathLst>
                      <a:path w="1359136" h="1568570">
                        <a:moveTo>
                          <a:pt x="958546" y="6193"/>
                        </a:moveTo>
                        <a:cubicBezTo>
                          <a:pt x="959922" y="6193"/>
                          <a:pt x="961375" y="6498"/>
                          <a:pt x="963057" y="7034"/>
                        </a:cubicBezTo>
                        <a:cubicBezTo>
                          <a:pt x="970014" y="9327"/>
                          <a:pt x="967720" y="32492"/>
                          <a:pt x="965350" y="50994"/>
                        </a:cubicBezTo>
                        <a:cubicBezTo>
                          <a:pt x="963668" y="64526"/>
                          <a:pt x="963210" y="78058"/>
                          <a:pt x="967644" y="78058"/>
                        </a:cubicBezTo>
                        <a:cubicBezTo>
                          <a:pt x="969249" y="78058"/>
                          <a:pt x="971543" y="76223"/>
                          <a:pt x="974677" y="71865"/>
                        </a:cubicBezTo>
                        <a:cubicBezTo>
                          <a:pt x="981252" y="62614"/>
                          <a:pt x="982552" y="57186"/>
                          <a:pt x="985534" y="57186"/>
                        </a:cubicBezTo>
                        <a:cubicBezTo>
                          <a:pt x="987751" y="57186"/>
                          <a:pt x="990885" y="60321"/>
                          <a:pt x="997842" y="67278"/>
                        </a:cubicBezTo>
                        <a:cubicBezTo>
                          <a:pt x="1001436" y="70871"/>
                          <a:pt x="1004417" y="72324"/>
                          <a:pt x="1007093" y="72324"/>
                        </a:cubicBezTo>
                        <a:cubicBezTo>
                          <a:pt x="1016497" y="72324"/>
                          <a:pt x="1021696" y="54664"/>
                          <a:pt x="1032552" y="51147"/>
                        </a:cubicBezTo>
                        <a:cubicBezTo>
                          <a:pt x="1033622" y="50764"/>
                          <a:pt x="1034616" y="50612"/>
                          <a:pt x="1035610" y="50612"/>
                        </a:cubicBezTo>
                        <a:cubicBezTo>
                          <a:pt x="1047384" y="50612"/>
                          <a:pt x="1053194" y="75000"/>
                          <a:pt x="1051053" y="83486"/>
                        </a:cubicBezTo>
                        <a:cubicBezTo>
                          <a:pt x="1048760" y="92737"/>
                          <a:pt x="1051053" y="99694"/>
                          <a:pt x="1062598" y="104357"/>
                        </a:cubicBezTo>
                        <a:cubicBezTo>
                          <a:pt x="1074218" y="108944"/>
                          <a:pt x="1071848" y="102064"/>
                          <a:pt x="1058010" y="143654"/>
                        </a:cubicBezTo>
                        <a:cubicBezTo>
                          <a:pt x="1052659" y="159556"/>
                          <a:pt x="1053118" y="164984"/>
                          <a:pt x="1056099" y="164984"/>
                        </a:cubicBezTo>
                        <a:cubicBezTo>
                          <a:pt x="1060839" y="164984"/>
                          <a:pt x="1072231" y="150764"/>
                          <a:pt x="1076512" y="143654"/>
                        </a:cubicBezTo>
                        <a:cubicBezTo>
                          <a:pt x="1077506" y="141972"/>
                          <a:pt x="1078576" y="141207"/>
                          <a:pt x="1079646" y="141207"/>
                        </a:cubicBezTo>
                        <a:cubicBezTo>
                          <a:pt x="1085992" y="141207"/>
                          <a:pt x="1092720" y="166819"/>
                          <a:pt x="1092720" y="180733"/>
                        </a:cubicBezTo>
                        <a:cubicBezTo>
                          <a:pt x="1092720" y="195030"/>
                          <a:pt x="1096313" y="209250"/>
                          <a:pt x="1112980" y="209250"/>
                        </a:cubicBezTo>
                        <a:cubicBezTo>
                          <a:pt x="1115197" y="209250"/>
                          <a:pt x="1117720" y="209021"/>
                          <a:pt x="1120472" y="208409"/>
                        </a:cubicBezTo>
                        <a:cubicBezTo>
                          <a:pt x="1143637" y="203822"/>
                          <a:pt x="1136680" y="199158"/>
                          <a:pt x="1143637" y="185244"/>
                        </a:cubicBezTo>
                        <a:cubicBezTo>
                          <a:pt x="1147613" y="177369"/>
                          <a:pt x="1153805" y="171712"/>
                          <a:pt x="1158775" y="171712"/>
                        </a:cubicBezTo>
                        <a:cubicBezTo>
                          <a:pt x="1162597" y="171712"/>
                          <a:pt x="1165732" y="174999"/>
                          <a:pt x="1166726" y="182950"/>
                        </a:cubicBezTo>
                        <a:cubicBezTo>
                          <a:pt x="1169096" y="201452"/>
                          <a:pt x="1175976" y="203822"/>
                          <a:pt x="1173759" y="219953"/>
                        </a:cubicBezTo>
                        <a:cubicBezTo>
                          <a:pt x="1171389" y="236161"/>
                          <a:pt x="1178346" y="238455"/>
                          <a:pt x="1187597" y="243118"/>
                        </a:cubicBezTo>
                        <a:cubicBezTo>
                          <a:pt x="1196848" y="247705"/>
                          <a:pt x="1199218" y="273240"/>
                          <a:pt x="1199218" y="273240"/>
                        </a:cubicBezTo>
                        <a:cubicBezTo>
                          <a:pt x="1199218" y="273240"/>
                          <a:pt x="1198377" y="273087"/>
                          <a:pt x="1196924" y="273087"/>
                        </a:cubicBezTo>
                        <a:cubicBezTo>
                          <a:pt x="1192719" y="273087"/>
                          <a:pt x="1183621" y="274387"/>
                          <a:pt x="1178346" y="284785"/>
                        </a:cubicBezTo>
                        <a:cubicBezTo>
                          <a:pt x="1171389" y="298699"/>
                          <a:pt x="1180640" y="324158"/>
                          <a:pt x="1189891" y="333408"/>
                        </a:cubicBezTo>
                        <a:cubicBezTo>
                          <a:pt x="1199141" y="342659"/>
                          <a:pt x="1185303" y="358867"/>
                          <a:pt x="1185303" y="379662"/>
                        </a:cubicBezTo>
                        <a:cubicBezTo>
                          <a:pt x="1185303" y="400457"/>
                          <a:pt x="1213056" y="423622"/>
                          <a:pt x="1229263" y="430579"/>
                        </a:cubicBezTo>
                        <a:cubicBezTo>
                          <a:pt x="1245471" y="437536"/>
                          <a:pt x="1245471" y="446787"/>
                          <a:pt x="1236221" y="453744"/>
                        </a:cubicBezTo>
                        <a:cubicBezTo>
                          <a:pt x="1226893" y="460701"/>
                          <a:pt x="1220013" y="467582"/>
                          <a:pt x="1224600" y="474539"/>
                        </a:cubicBezTo>
                        <a:cubicBezTo>
                          <a:pt x="1229263" y="481497"/>
                          <a:pt x="1240808" y="479203"/>
                          <a:pt x="1243178" y="488453"/>
                        </a:cubicBezTo>
                        <a:cubicBezTo>
                          <a:pt x="1245471" y="497628"/>
                          <a:pt x="1238514" y="506955"/>
                          <a:pt x="1254722" y="511618"/>
                        </a:cubicBezTo>
                        <a:cubicBezTo>
                          <a:pt x="1270930" y="516206"/>
                          <a:pt x="1284768" y="523239"/>
                          <a:pt x="1310303" y="548698"/>
                        </a:cubicBezTo>
                        <a:cubicBezTo>
                          <a:pt x="1335685" y="574080"/>
                          <a:pt x="1338055" y="618117"/>
                          <a:pt x="1335685" y="627367"/>
                        </a:cubicBezTo>
                        <a:cubicBezTo>
                          <a:pt x="1333392" y="636618"/>
                          <a:pt x="1321771" y="631954"/>
                          <a:pt x="1326434" y="638911"/>
                        </a:cubicBezTo>
                        <a:cubicBezTo>
                          <a:pt x="1331022" y="645869"/>
                          <a:pt x="1335685" y="657413"/>
                          <a:pt x="1326434" y="671251"/>
                        </a:cubicBezTo>
                        <a:cubicBezTo>
                          <a:pt x="1317184" y="685165"/>
                          <a:pt x="1317107" y="701297"/>
                          <a:pt x="1324141" y="715211"/>
                        </a:cubicBezTo>
                        <a:cubicBezTo>
                          <a:pt x="1331098" y="729125"/>
                          <a:pt x="1340349" y="717581"/>
                          <a:pt x="1349599" y="733789"/>
                        </a:cubicBezTo>
                        <a:cubicBezTo>
                          <a:pt x="1358850" y="749997"/>
                          <a:pt x="1344936" y="761541"/>
                          <a:pt x="1337979" y="761541"/>
                        </a:cubicBezTo>
                        <a:cubicBezTo>
                          <a:pt x="1335226" y="761541"/>
                          <a:pt x="1331327" y="761158"/>
                          <a:pt x="1327199" y="761158"/>
                        </a:cubicBezTo>
                        <a:cubicBezTo>
                          <a:pt x="1321083" y="761158"/>
                          <a:pt x="1314355" y="761999"/>
                          <a:pt x="1310227" y="766128"/>
                        </a:cubicBezTo>
                        <a:cubicBezTo>
                          <a:pt x="1309233" y="767122"/>
                          <a:pt x="1308239" y="767504"/>
                          <a:pt x="1307245" y="767504"/>
                        </a:cubicBezTo>
                        <a:cubicBezTo>
                          <a:pt x="1301052" y="767504"/>
                          <a:pt x="1293407" y="751602"/>
                          <a:pt x="1275517" y="747627"/>
                        </a:cubicBezTo>
                        <a:cubicBezTo>
                          <a:pt x="1269630" y="746327"/>
                          <a:pt x="1265273" y="745562"/>
                          <a:pt x="1261832" y="745562"/>
                        </a:cubicBezTo>
                        <a:cubicBezTo>
                          <a:pt x="1253193" y="745562"/>
                          <a:pt x="1251052" y="750532"/>
                          <a:pt x="1247765" y="763758"/>
                        </a:cubicBezTo>
                        <a:cubicBezTo>
                          <a:pt x="1243101" y="782336"/>
                          <a:pt x="1280181" y="800837"/>
                          <a:pt x="1280181" y="800837"/>
                        </a:cubicBezTo>
                        <a:cubicBezTo>
                          <a:pt x="1277964" y="800455"/>
                          <a:pt x="1275976" y="800302"/>
                          <a:pt x="1274141" y="800302"/>
                        </a:cubicBezTo>
                        <a:cubicBezTo>
                          <a:pt x="1264584" y="800302"/>
                          <a:pt x="1261526" y="805730"/>
                          <a:pt x="1273224" y="819415"/>
                        </a:cubicBezTo>
                        <a:cubicBezTo>
                          <a:pt x="1285915" y="834323"/>
                          <a:pt x="1275288" y="868803"/>
                          <a:pt x="1268025" y="868803"/>
                        </a:cubicBezTo>
                        <a:cubicBezTo>
                          <a:pt x="1267413" y="868803"/>
                          <a:pt x="1266802" y="868498"/>
                          <a:pt x="1266266" y="867962"/>
                        </a:cubicBezTo>
                        <a:cubicBezTo>
                          <a:pt x="1262520" y="864216"/>
                          <a:pt x="1257474" y="861846"/>
                          <a:pt x="1253269" y="861846"/>
                        </a:cubicBezTo>
                        <a:cubicBezTo>
                          <a:pt x="1249600" y="861846"/>
                          <a:pt x="1246542" y="863605"/>
                          <a:pt x="1245471" y="867962"/>
                        </a:cubicBezTo>
                        <a:cubicBezTo>
                          <a:pt x="1243178" y="877213"/>
                          <a:pt x="1259386" y="881877"/>
                          <a:pt x="1250059" y="884170"/>
                        </a:cubicBezTo>
                        <a:cubicBezTo>
                          <a:pt x="1240808" y="886464"/>
                          <a:pt x="1229263" y="891127"/>
                          <a:pt x="1215349" y="902672"/>
                        </a:cubicBezTo>
                        <a:cubicBezTo>
                          <a:pt x="1211450" y="905883"/>
                          <a:pt x="1208086" y="907183"/>
                          <a:pt x="1205028" y="907183"/>
                        </a:cubicBezTo>
                        <a:cubicBezTo>
                          <a:pt x="1197307" y="907183"/>
                          <a:pt x="1191878" y="899079"/>
                          <a:pt x="1185227" y="895791"/>
                        </a:cubicBezTo>
                        <a:cubicBezTo>
                          <a:pt x="1184462" y="895409"/>
                          <a:pt x="1183698" y="895256"/>
                          <a:pt x="1182781" y="895256"/>
                        </a:cubicBezTo>
                        <a:cubicBezTo>
                          <a:pt x="1172689" y="895256"/>
                          <a:pt x="1154187" y="918650"/>
                          <a:pt x="1143561" y="942045"/>
                        </a:cubicBezTo>
                        <a:cubicBezTo>
                          <a:pt x="1132016" y="967503"/>
                          <a:pt x="1115808" y="965210"/>
                          <a:pt x="1129646" y="974460"/>
                        </a:cubicBezTo>
                        <a:cubicBezTo>
                          <a:pt x="1143561" y="983711"/>
                          <a:pt x="1171236" y="1027671"/>
                          <a:pt x="1171236" y="1027671"/>
                        </a:cubicBezTo>
                        <a:cubicBezTo>
                          <a:pt x="1171236" y="1027671"/>
                          <a:pt x="1168943" y="1036998"/>
                          <a:pt x="1171236" y="1069337"/>
                        </a:cubicBezTo>
                        <a:cubicBezTo>
                          <a:pt x="1173606" y="1101753"/>
                          <a:pt x="1208239" y="1148007"/>
                          <a:pt x="1208239" y="1168878"/>
                        </a:cubicBezTo>
                        <a:cubicBezTo>
                          <a:pt x="1208239" y="1189673"/>
                          <a:pt x="1194401" y="1224383"/>
                          <a:pt x="1180487" y="1235927"/>
                        </a:cubicBezTo>
                        <a:cubicBezTo>
                          <a:pt x="1166573" y="1247548"/>
                          <a:pt x="1194401" y="1256798"/>
                          <a:pt x="1187444" y="1279887"/>
                        </a:cubicBezTo>
                        <a:cubicBezTo>
                          <a:pt x="1180487" y="1303052"/>
                          <a:pt x="1173606" y="1307715"/>
                          <a:pt x="1194401" y="1326217"/>
                        </a:cubicBezTo>
                        <a:cubicBezTo>
                          <a:pt x="1215273" y="1344719"/>
                          <a:pt x="1199065" y="1342425"/>
                          <a:pt x="1185151" y="1351599"/>
                        </a:cubicBezTo>
                        <a:cubicBezTo>
                          <a:pt x="1171236" y="1360926"/>
                          <a:pt x="1187444" y="1372471"/>
                          <a:pt x="1199065" y="1400223"/>
                        </a:cubicBezTo>
                        <a:cubicBezTo>
                          <a:pt x="1209080" y="1424305"/>
                          <a:pt x="1191343" y="1448311"/>
                          <a:pt x="1183392" y="1448311"/>
                        </a:cubicBezTo>
                        <a:cubicBezTo>
                          <a:pt x="1182169" y="1448311"/>
                          <a:pt x="1181175" y="1447700"/>
                          <a:pt x="1180563" y="1446476"/>
                        </a:cubicBezTo>
                        <a:cubicBezTo>
                          <a:pt x="1177505" y="1440284"/>
                          <a:pt x="1169249" y="1434091"/>
                          <a:pt x="1159998" y="1434091"/>
                        </a:cubicBezTo>
                        <a:cubicBezTo>
                          <a:pt x="1155334" y="1434091"/>
                          <a:pt x="1150441" y="1435620"/>
                          <a:pt x="1145778" y="1439520"/>
                        </a:cubicBezTo>
                        <a:cubicBezTo>
                          <a:pt x="1136450" y="1447317"/>
                          <a:pt x="1126053" y="1454045"/>
                          <a:pt x="1113897" y="1454045"/>
                        </a:cubicBezTo>
                        <a:cubicBezTo>
                          <a:pt x="1108010" y="1454045"/>
                          <a:pt x="1101741" y="1452516"/>
                          <a:pt x="1094937" y="1448693"/>
                        </a:cubicBezTo>
                        <a:cubicBezTo>
                          <a:pt x="1089432" y="1445636"/>
                          <a:pt x="1084692" y="1444336"/>
                          <a:pt x="1080564" y="1444336"/>
                        </a:cubicBezTo>
                        <a:cubicBezTo>
                          <a:pt x="1069172" y="1444336"/>
                          <a:pt x="1062368" y="1454122"/>
                          <a:pt x="1055564" y="1462608"/>
                        </a:cubicBezTo>
                        <a:cubicBezTo>
                          <a:pt x="1046237" y="1474229"/>
                          <a:pt x="1030105" y="1483403"/>
                          <a:pt x="1016191" y="1485697"/>
                        </a:cubicBezTo>
                        <a:cubicBezTo>
                          <a:pt x="1002353" y="1488067"/>
                          <a:pt x="979188" y="1490283"/>
                          <a:pt x="969937" y="1499611"/>
                        </a:cubicBezTo>
                        <a:cubicBezTo>
                          <a:pt x="960687" y="1508861"/>
                          <a:pt x="972231" y="1511231"/>
                          <a:pt x="986145" y="1520406"/>
                        </a:cubicBezTo>
                        <a:cubicBezTo>
                          <a:pt x="995778" y="1526904"/>
                          <a:pt x="1014968" y="1529962"/>
                          <a:pt x="1025748" y="1531262"/>
                        </a:cubicBezTo>
                        <a:cubicBezTo>
                          <a:pt x="1026206" y="1534550"/>
                          <a:pt x="1026818" y="1542806"/>
                          <a:pt x="1023225" y="1548234"/>
                        </a:cubicBezTo>
                        <a:cubicBezTo>
                          <a:pt x="1021925" y="1550146"/>
                          <a:pt x="1019096" y="1550834"/>
                          <a:pt x="1015656" y="1550834"/>
                        </a:cubicBezTo>
                        <a:cubicBezTo>
                          <a:pt x="1006558" y="1550834"/>
                          <a:pt x="993102" y="1545941"/>
                          <a:pt x="993102" y="1545941"/>
                        </a:cubicBezTo>
                        <a:lnTo>
                          <a:pt x="974601" y="1557485"/>
                        </a:lnTo>
                        <a:cubicBezTo>
                          <a:pt x="974601" y="1557485"/>
                          <a:pt x="964204" y="1545635"/>
                          <a:pt x="952889" y="1545635"/>
                        </a:cubicBezTo>
                        <a:cubicBezTo>
                          <a:pt x="950060" y="1545635"/>
                          <a:pt x="947231" y="1546400"/>
                          <a:pt x="944402" y="1548158"/>
                        </a:cubicBezTo>
                        <a:cubicBezTo>
                          <a:pt x="932399" y="1556185"/>
                          <a:pt x="922078" y="1562454"/>
                          <a:pt x="909005" y="1562454"/>
                        </a:cubicBezTo>
                        <a:cubicBezTo>
                          <a:pt x="907017" y="1562454"/>
                          <a:pt x="904953" y="1562302"/>
                          <a:pt x="902812" y="1561996"/>
                        </a:cubicBezTo>
                        <a:cubicBezTo>
                          <a:pt x="886605" y="1559702"/>
                          <a:pt x="868103" y="1518036"/>
                          <a:pt x="861146" y="1501828"/>
                        </a:cubicBezTo>
                        <a:cubicBezTo>
                          <a:pt x="854189" y="1485620"/>
                          <a:pt x="794021" y="1471706"/>
                          <a:pt x="780183" y="1464749"/>
                        </a:cubicBezTo>
                        <a:cubicBezTo>
                          <a:pt x="766269" y="1457868"/>
                          <a:pt x="736146" y="1446247"/>
                          <a:pt x="715428" y="1441583"/>
                        </a:cubicBezTo>
                        <a:cubicBezTo>
                          <a:pt x="710994" y="1440590"/>
                          <a:pt x="706559" y="1440131"/>
                          <a:pt x="702125" y="1440131"/>
                        </a:cubicBezTo>
                        <a:cubicBezTo>
                          <a:pt x="685841" y="1440131"/>
                          <a:pt x="669786" y="1446400"/>
                          <a:pt x="655260" y="1455421"/>
                        </a:cubicBezTo>
                        <a:cubicBezTo>
                          <a:pt x="648532" y="1459626"/>
                          <a:pt x="642492" y="1461385"/>
                          <a:pt x="637523" y="1461385"/>
                        </a:cubicBezTo>
                        <a:cubicBezTo>
                          <a:pt x="628808" y="1461385"/>
                          <a:pt x="623685" y="1455880"/>
                          <a:pt x="625138" y="1448464"/>
                        </a:cubicBezTo>
                        <a:cubicBezTo>
                          <a:pt x="627431" y="1436920"/>
                          <a:pt x="625138" y="1427669"/>
                          <a:pt x="606636" y="1416125"/>
                        </a:cubicBezTo>
                        <a:cubicBezTo>
                          <a:pt x="599756" y="1411767"/>
                          <a:pt x="594480" y="1410085"/>
                          <a:pt x="590964" y="1410085"/>
                        </a:cubicBezTo>
                        <a:cubicBezTo>
                          <a:pt x="585153" y="1410085"/>
                          <a:pt x="584618" y="1414978"/>
                          <a:pt x="590352" y="1420789"/>
                        </a:cubicBezTo>
                        <a:cubicBezTo>
                          <a:pt x="599603" y="1430039"/>
                          <a:pt x="599603" y="1441583"/>
                          <a:pt x="592722" y="1441583"/>
                        </a:cubicBezTo>
                        <a:cubicBezTo>
                          <a:pt x="586453" y="1441583"/>
                          <a:pt x="578196" y="1432103"/>
                          <a:pt x="569786" y="1432103"/>
                        </a:cubicBezTo>
                        <a:cubicBezTo>
                          <a:pt x="568945" y="1432103"/>
                          <a:pt x="568104" y="1432180"/>
                          <a:pt x="567187" y="1432409"/>
                        </a:cubicBezTo>
                        <a:cubicBezTo>
                          <a:pt x="565199" y="1432868"/>
                          <a:pt x="562600" y="1433174"/>
                          <a:pt x="559695" y="1433174"/>
                        </a:cubicBezTo>
                        <a:cubicBezTo>
                          <a:pt x="549221" y="1433174"/>
                          <a:pt x="535765" y="1429428"/>
                          <a:pt x="539358" y="1418495"/>
                        </a:cubicBezTo>
                        <a:cubicBezTo>
                          <a:pt x="544022" y="1404581"/>
                          <a:pt x="560230" y="1406874"/>
                          <a:pt x="569481" y="1393036"/>
                        </a:cubicBezTo>
                        <a:cubicBezTo>
                          <a:pt x="578731" y="1379199"/>
                          <a:pt x="530108" y="1362914"/>
                          <a:pt x="530108" y="1362914"/>
                        </a:cubicBezTo>
                        <a:cubicBezTo>
                          <a:pt x="530108" y="1374841"/>
                          <a:pt x="523456" y="1382868"/>
                          <a:pt x="518105" y="1382868"/>
                        </a:cubicBezTo>
                        <a:cubicBezTo>
                          <a:pt x="515123" y="1382868"/>
                          <a:pt x="512447" y="1380345"/>
                          <a:pt x="511606" y="1374535"/>
                        </a:cubicBezTo>
                        <a:cubicBezTo>
                          <a:pt x="510077" y="1363832"/>
                          <a:pt x="505566" y="1358251"/>
                          <a:pt x="498686" y="1358251"/>
                        </a:cubicBezTo>
                        <a:cubicBezTo>
                          <a:pt x="495092" y="1358251"/>
                          <a:pt x="490888" y="1359779"/>
                          <a:pt x="486148" y="1362914"/>
                        </a:cubicBezTo>
                        <a:cubicBezTo>
                          <a:pt x="472233" y="1372165"/>
                          <a:pt x="446775" y="1369871"/>
                          <a:pt x="444481" y="1379122"/>
                        </a:cubicBezTo>
                        <a:cubicBezTo>
                          <a:pt x="442188" y="1388373"/>
                          <a:pt x="442188" y="1402211"/>
                          <a:pt x="430643" y="1406798"/>
                        </a:cubicBezTo>
                        <a:cubicBezTo>
                          <a:pt x="419023" y="1411461"/>
                          <a:pt x="412142" y="1434626"/>
                          <a:pt x="423686" y="1448464"/>
                        </a:cubicBezTo>
                        <a:cubicBezTo>
                          <a:pt x="429802" y="1455803"/>
                          <a:pt x="438518" y="1458633"/>
                          <a:pt x="447080" y="1458633"/>
                        </a:cubicBezTo>
                        <a:cubicBezTo>
                          <a:pt x="454726" y="1458633"/>
                          <a:pt x="462218" y="1456415"/>
                          <a:pt x="467646" y="1453128"/>
                        </a:cubicBezTo>
                        <a:cubicBezTo>
                          <a:pt x="476285" y="1447853"/>
                          <a:pt x="477203" y="1437455"/>
                          <a:pt x="487830" y="1437455"/>
                        </a:cubicBezTo>
                        <a:cubicBezTo>
                          <a:pt x="491346" y="1437455"/>
                          <a:pt x="496010" y="1438602"/>
                          <a:pt x="502355" y="1441507"/>
                        </a:cubicBezTo>
                        <a:cubicBezTo>
                          <a:pt x="527814" y="1453128"/>
                          <a:pt x="509313" y="1457715"/>
                          <a:pt x="507019" y="1473999"/>
                        </a:cubicBezTo>
                        <a:cubicBezTo>
                          <a:pt x="504725" y="1490131"/>
                          <a:pt x="490888" y="1490131"/>
                          <a:pt x="490888" y="1490131"/>
                        </a:cubicBezTo>
                        <a:cubicBezTo>
                          <a:pt x="490888" y="1486537"/>
                          <a:pt x="479496" y="1475834"/>
                          <a:pt x="464512" y="1475834"/>
                        </a:cubicBezTo>
                        <a:cubicBezTo>
                          <a:pt x="460383" y="1475834"/>
                          <a:pt x="456025" y="1476675"/>
                          <a:pt x="451591" y="1478663"/>
                        </a:cubicBezTo>
                        <a:cubicBezTo>
                          <a:pt x="430720" y="1487913"/>
                          <a:pt x="435383" y="1508785"/>
                          <a:pt x="435383" y="1508785"/>
                        </a:cubicBezTo>
                        <a:cubicBezTo>
                          <a:pt x="422234" y="1511079"/>
                          <a:pt x="410613" y="1512608"/>
                          <a:pt x="400598" y="1512608"/>
                        </a:cubicBezTo>
                        <a:cubicBezTo>
                          <a:pt x="380567" y="1512608"/>
                          <a:pt x="366729" y="1506491"/>
                          <a:pt x="359007" y="1487913"/>
                        </a:cubicBezTo>
                        <a:cubicBezTo>
                          <a:pt x="356561" y="1481950"/>
                          <a:pt x="350292" y="1479580"/>
                          <a:pt x="342264" y="1479580"/>
                        </a:cubicBezTo>
                        <a:cubicBezTo>
                          <a:pt x="321622" y="1479580"/>
                          <a:pt x="288977" y="1495406"/>
                          <a:pt x="275675" y="1508709"/>
                        </a:cubicBezTo>
                        <a:cubicBezTo>
                          <a:pt x="261990" y="1522393"/>
                          <a:pt x="225522" y="1525987"/>
                          <a:pt x="203656" y="1525987"/>
                        </a:cubicBezTo>
                        <a:cubicBezTo>
                          <a:pt x="195935" y="1525987"/>
                          <a:pt x="190048" y="1525528"/>
                          <a:pt x="187678" y="1524917"/>
                        </a:cubicBezTo>
                        <a:cubicBezTo>
                          <a:pt x="178427" y="1522623"/>
                          <a:pt x="180721" y="1494871"/>
                          <a:pt x="169177" y="1494871"/>
                        </a:cubicBezTo>
                        <a:cubicBezTo>
                          <a:pt x="157632" y="1494871"/>
                          <a:pt x="120553" y="1520253"/>
                          <a:pt x="99758" y="1529580"/>
                        </a:cubicBezTo>
                        <a:cubicBezTo>
                          <a:pt x="94941" y="1531721"/>
                          <a:pt x="90431" y="1532638"/>
                          <a:pt x="86532" y="1532638"/>
                        </a:cubicBezTo>
                        <a:cubicBezTo>
                          <a:pt x="73535" y="1532638"/>
                          <a:pt x="66195" y="1522776"/>
                          <a:pt x="69712" y="1515666"/>
                        </a:cubicBezTo>
                        <a:cubicBezTo>
                          <a:pt x="74376" y="1506339"/>
                          <a:pt x="85920" y="1497164"/>
                          <a:pt x="83550" y="1490131"/>
                        </a:cubicBezTo>
                        <a:cubicBezTo>
                          <a:pt x="82633" y="1487302"/>
                          <a:pt x="80874" y="1485620"/>
                          <a:pt x="78504" y="1485620"/>
                        </a:cubicBezTo>
                        <a:cubicBezTo>
                          <a:pt x="75140" y="1485620"/>
                          <a:pt x="70553" y="1488984"/>
                          <a:pt x="65125" y="1497164"/>
                        </a:cubicBezTo>
                        <a:cubicBezTo>
                          <a:pt x="61226" y="1503051"/>
                          <a:pt x="56486" y="1505192"/>
                          <a:pt x="52128" y="1505192"/>
                        </a:cubicBezTo>
                        <a:cubicBezTo>
                          <a:pt x="46165" y="1505192"/>
                          <a:pt x="40966" y="1501216"/>
                          <a:pt x="39666" y="1497164"/>
                        </a:cubicBezTo>
                        <a:cubicBezTo>
                          <a:pt x="37373" y="1490131"/>
                          <a:pt x="41960" y="1476293"/>
                          <a:pt x="23459" y="1460085"/>
                        </a:cubicBezTo>
                        <a:cubicBezTo>
                          <a:pt x="4957" y="1443877"/>
                          <a:pt x="2587" y="1427669"/>
                          <a:pt x="9544" y="1413831"/>
                        </a:cubicBezTo>
                        <a:cubicBezTo>
                          <a:pt x="16501" y="1399917"/>
                          <a:pt x="21165" y="1397623"/>
                          <a:pt x="16501" y="1386079"/>
                        </a:cubicBezTo>
                        <a:cubicBezTo>
                          <a:pt x="11914" y="1374535"/>
                          <a:pt x="11914" y="1362914"/>
                          <a:pt x="21165" y="1349076"/>
                        </a:cubicBezTo>
                        <a:cubicBezTo>
                          <a:pt x="30416" y="1335162"/>
                          <a:pt x="32709" y="1335162"/>
                          <a:pt x="28122" y="1318954"/>
                        </a:cubicBezTo>
                        <a:cubicBezTo>
                          <a:pt x="23459" y="1302746"/>
                          <a:pt x="37296" y="1286615"/>
                          <a:pt x="37296" y="1286615"/>
                        </a:cubicBezTo>
                        <a:cubicBezTo>
                          <a:pt x="35003" y="1277364"/>
                          <a:pt x="39590" y="1263450"/>
                          <a:pt x="48917" y="1254199"/>
                        </a:cubicBezTo>
                        <a:cubicBezTo>
                          <a:pt x="58168" y="1244948"/>
                          <a:pt x="60461" y="1233328"/>
                          <a:pt x="55874" y="1224077"/>
                        </a:cubicBezTo>
                        <a:cubicBezTo>
                          <a:pt x="51211" y="1214826"/>
                          <a:pt x="39666" y="1198618"/>
                          <a:pt x="35003" y="1177823"/>
                        </a:cubicBezTo>
                        <a:cubicBezTo>
                          <a:pt x="30416" y="1156952"/>
                          <a:pt x="37296" y="1136157"/>
                          <a:pt x="44254" y="1126906"/>
                        </a:cubicBezTo>
                        <a:cubicBezTo>
                          <a:pt x="51211" y="1117655"/>
                          <a:pt x="53504" y="1103817"/>
                          <a:pt x="65125" y="1082946"/>
                        </a:cubicBezTo>
                        <a:cubicBezTo>
                          <a:pt x="76669" y="1062074"/>
                          <a:pt x="85920" y="1052824"/>
                          <a:pt x="90507" y="1034323"/>
                        </a:cubicBezTo>
                        <a:cubicBezTo>
                          <a:pt x="95171" y="1015821"/>
                          <a:pt x="102128" y="1011234"/>
                          <a:pt x="111379" y="1004276"/>
                        </a:cubicBezTo>
                        <a:cubicBezTo>
                          <a:pt x="120629" y="997320"/>
                          <a:pt x="115966" y="944109"/>
                          <a:pt x="120629" y="927901"/>
                        </a:cubicBezTo>
                        <a:cubicBezTo>
                          <a:pt x="125217" y="911693"/>
                          <a:pt x="115966" y="897779"/>
                          <a:pt x="129880" y="886234"/>
                        </a:cubicBezTo>
                        <a:cubicBezTo>
                          <a:pt x="143718" y="874690"/>
                          <a:pt x="150675" y="858406"/>
                          <a:pt x="150675" y="833024"/>
                        </a:cubicBezTo>
                        <a:cubicBezTo>
                          <a:pt x="150675" y="807489"/>
                          <a:pt x="169177" y="782106"/>
                          <a:pt x="180721" y="772779"/>
                        </a:cubicBezTo>
                        <a:cubicBezTo>
                          <a:pt x="192342" y="763528"/>
                          <a:pt x="208549" y="747397"/>
                          <a:pt x="213137" y="740440"/>
                        </a:cubicBezTo>
                        <a:cubicBezTo>
                          <a:pt x="217724" y="733483"/>
                          <a:pt x="227051" y="712611"/>
                          <a:pt x="236302" y="701067"/>
                        </a:cubicBezTo>
                        <a:cubicBezTo>
                          <a:pt x="245552" y="689523"/>
                          <a:pt x="252433" y="684936"/>
                          <a:pt x="268641" y="680272"/>
                        </a:cubicBezTo>
                        <a:cubicBezTo>
                          <a:pt x="284849" y="675608"/>
                          <a:pt x="287142" y="643269"/>
                          <a:pt x="294100" y="624691"/>
                        </a:cubicBezTo>
                        <a:cubicBezTo>
                          <a:pt x="299757" y="609783"/>
                          <a:pt x="318717" y="588377"/>
                          <a:pt x="327127" y="578973"/>
                        </a:cubicBezTo>
                        <a:lnTo>
                          <a:pt x="333472" y="571404"/>
                        </a:lnTo>
                        <a:cubicBezTo>
                          <a:pt x="333472" y="571404"/>
                          <a:pt x="332631" y="570563"/>
                          <a:pt x="331255" y="569340"/>
                        </a:cubicBezTo>
                        <a:lnTo>
                          <a:pt x="340124" y="564141"/>
                        </a:lnTo>
                        <a:cubicBezTo>
                          <a:pt x="340124" y="564141"/>
                          <a:pt x="340200" y="564141"/>
                          <a:pt x="340277" y="564141"/>
                        </a:cubicBezTo>
                        <a:cubicBezTo>
                          <a:pt x="341653" y="564141"/>
                          <a:pt x="353885" y="563300"/>
                          <a:pt x="365888" y="534325"/>
                        </a:cubicBezTo>
                        <a:cubicBezTo>
                          <a:pt x="380491" y="499080"/>
                          <a:pt x="398304" y="483408"/>
                          <a:pt x="400598" y="467276"/>
                        </a:cubicBezTo>
                        <a:cubicBezTo>
                          <a:pt x="402891" y="451068"/>
                          <a:pt x="398228" y="437154"/>
                          <a:pt x="402891" y="430197"/>
                        </a:cubicBezTo>
                        <a:cubicBezTo>
                          <a:pt x="407555" y="423316"/>
                          <a:pt x="421393" y="416283"/>
                          <a:pt x="416729" y="402445"/>
                        </a:cubicBezTo>
                        <a:cubicBezTo>
                          <a:pt x="412065" y="388530"/>
                          <a:pt x="419023" y="376986"/>
                          <a:pt x="432937" y="367736"/>
                        </a:cubicBezTo>
                        <a:cubicBezTo>
                          <a:pt x="446851" y="358485"/>
                          <a:pt x="451438" y="360778"/>
                          <a:pt x="451438" y="342277"/>
                        </a:cubicBezTo>
                        <a:cubicBezTo>
                          <a:pt x="451438" y="323775"/>
                          <a:pt x="439894" y="330656"/>
                          <a:pt x="444481" y="316818"/>
                        </a:cubicBezTo>
                        <a:cubicBezTo>
                          <a:pt x="449145" y="302904"/>
                          <a:pt x="460689" y="300610"/>
                          <a:pt x="460689" y="289066"/>
                        </a:cubicBezTo>
                        <a:cubicBezTo>
                          <a:pt x="460689" y="277904"/>
                          <a:pt x="471469" y="247323"/>
                          <a:pt x="461759" y="247323"/>
                        </a:cubicBezTo>
                        <a:cubicBezTo>
                          <a:pt x="461454" y="247323"/>
                          <a:pt x="461071" y="247400"/>
                          <a:pt x="460689" y="247476"/>
                        </a:cubicBezTo>
                        <a:cubicBezTo>
                          <a:pt x="459466" y="247705"/>
                          <a:pt x="458243" y="247858"/>
                          <a:pt x="457019" y="247858"/>
                        </a:cubicBezTo>
                        <a:cubicBezTo>
                          <a:pt x="446469" y="247858"/>
                          <a:pt x="436148" y="239372"/>
                          <a:pt x="444405" y="228975"/>
                        </a:cubicBezTo>
                        <a:cubicBezTo>
                          <a:pt x="453655" y="217354"/>
                          <a:pt x="442111" y="212767"/>
                          <a:pt x="432860" y="198852"/>
                        </a:cubicBezTo>
                        <a:cubicBezTo>
                          <a:pt x="423610" y="184938"/>
                          <a:pt x="430567" y="145642"/>
                          <a:pt x="430567" y="145642"/>
                        </a:cubicBezTo>
                        <a:cubicBezTo>
                          <a:pt x="430567" y="145642"/>
                          <a:pt x="430567" y="145565"/>
                          <a:pt x="430873" y="145489"/>
                        </a:cubicBezTo>
                        <a:cubicBezTo>
                          <a:pt x="432860" y="149235"/>
                          <a:pt x="434619" y="151987"/>
                          <a:pt x="434619" y="151987"/>
                        </a:cubicBezTo>
                        <a:cubicBezTo>
                          <a:pt x="434619" y="151987"/>
                          <a:pt x="432860" y="149311"/>
                          <a:pt x="430873" y="145489"/>
                        </a:cubicBezTo>
                        <a:cubicBezTo>
                          <a:pt x="431561" y="145259"/>
                          <a:pt x="433778" y="144342"/>
                          <a:pt x="442188" y="140902"/>
                        </a:cubicBezTo>
                        <a:cubicBezTo>
                          <a:pt x="442799" y="140672"/>
                          <a:pt x="443411" y="140519"/>
                          <a:pt x="444099" y="140519"/>
                        </a:cubicBezTo>
                        <a:cubicBezTo>
                          <a:pt x="455720" y="140519"/>
                          <a:pt x="473151" y="178363"/>
                          <a:pt x="488518" y="187232"/>
                        </a:cubicBezTo>
                        <a:cubicBezTo>
                          <a:pt x="491270" y="188761"/>
                          <a:pt x="493793" y="189449"/>
                          <a:pt x="496086" y="189449"/>
                        </a:cubicBezTo>
                        <a:cubicBezTo>
                          <a:pt x="507478" y="189449"/>
                          <a:pt x="513212" y="172476"/>
                          <a:pt x="509313" y="157109"/>
                        </a:cubicBezTo>
                        <a:cubicBezTo>
                          <a:pt x="504725" y="138608"/>
                          <a:pt x="509313" y="122400"/>
                          <a:pt x="527890" y="120030"/>
                        </a:cubicBezTo>
                        <a:cubicBezTo>
                          <a:pt x="529572" y="119801"/>
                          <a:pt x="531102" y="119724"/>
                          <a:pt x="532478" y="119724"/>
                        </a:cubicBezTo>
                        <a:cubicBezTo>
                          <a:pt x="546010" y="119724"/>
                          <a:pt x="544710" y="130886"/>
                          <a:pt x="550979" y="168730"/>
                        </a:cubicBezTo>
                        <a:cubicBezTo>
                          <a:pt x="554114" y="187461"/>
                          <a:pt x="565658" y="192583"/>
                          <a:pt x="577432" y="192583"/>
                        </a:cubicBezTo>
                        <a:cubicBezTo>
                          <a:pt x="591805" y="192583"/>
                          <a:pt x="606560" y="184862"/>
                          <a:pt x="606560" y="184862"/>
                        </a:cubicBezTo>
                        <a:cubicBezTo>
                          <a:pt x="608853" y="196406"/>
                          <a:pt x="613517" y="198776"/>
                          <a:pt x="632019" y="198776"/>
                        </a:cubicBezTo>
                        <a:cubicBezTo>
                          <a:pt x="650520" y="198776"/>
                          <a:pt x="638976" y="219571"/>
                          <a:pt x="625061" y="221941"/>
                        </a:cubicBezTo>
                        <a:cubicBezTo>
                          <a:pt x="611147" y="224235"/>
                          <a:pt x="613517" y="219571"/>
                          <a:pt x="611147" y="254357"/>
                        </a:cubicBezTo>
                        <a:cubicBezTo>
                          <a:pt x="610459" y="264372"/>
                          <a:pt x="612753" y="268042"/>
                          <a:pt x="616422" y="268042"/>
                        </a:cubicBezTo>
                        <a:cubicBezTo>
                          <a:pt x="625597" y="268042"/>
                          <a:pt x="643869" y="246023"/>
                          <a:pt x="650444" y="242736"/>
                        </a:cubicBezTo>
                        <a:cubicBezTo>
                          <a:pt x="659771" y="238072"/>
                          <a:pt x="655107" y="233485"/>
                          <a:pt x="659771" y="217354"/>
                        </a:cubicBezTo>
                        <a:cubicBezTo>
                          <a:pt x="662752" y="206650"/>
                          <a:pt x="665810" y="199999"/>
                          <a:pt x="672232" y="199999"/>
                        </a:cubicBezTo>
                        <a:cubicBezTo>
                          <a:pt x="675520" y="199999"/>
                          <a:pt x="679725" y="201758"/>
                          <a:pt x="685229" y="205733"/>
                        </a:cubicBezTo>
                        <a:cubicBezTo>
                          <a:pt x="689128" y="208562"/>
                          <a:pt x="692110" y="209709"/>
                          <a:pt x="694480" y="209709"/>
                        </a:cubicBezTo>
                        <a:cubicBezTo>
                          <a:pt x="701819" y="209709"/>
                          <a:pt x="703119" y="198241"/>
                          <a:pt x="708318" y="189525"/>
                        </a:cubicBezTo>
                        <a:cubicBezTo>
                          <a:pt x="710153" y="186467"/>
                          <a:pt x="713134" y="185320"/>
                          <a:pt x="716498" y="185320"/>
                        </a:cubicBezTo>
                        <a:cubicBezTo>
                          <a:pt x="725902" y="185320"/>
                          <a:pt x="738440" y="194112"/>
                          <a:pt x="738440" y="194112"/>
                        </a:cubicBezTo>
                        <a:lnTo>
                          <a:pt x="719939" y="166360"/>
                        </a:lnTo>
                        <a:cubicBezTo>
                          <a:pt x="719939" y="166360"/>
                          <a:pt x="719939" y="166360"/>
                          <a:pt x="731559" y="157109"/>
                        </a:cubicBezTo>
                        <a:cubicBezTo>
                          <a:pt x="731712" y="156956"/>
                          <a:pt x="731865" y="156880"/>
                          <a:pt x="732018" y="156804"/>
                        </a:cubicBezTo>
                        <a:cubicBezTo>
                          <a:pt x="732094" y="157950"/>
                          <a:pt x="732094" y="159021"/>
                          <a:pt x="732094" y="160168"/>
                        </a:cubicBezTo>
                        <a:cubicBezTo>
                          <a:pt x="732094" y="164908"/>
                          <a:pt x="731559" y="168807"/>
                          <a:pt x="731559" y="168807"/>
                        </a:cubicBezTo>
                        <a:cubicBezTo>
                          <a:pt x="731559" y="168807"/>
                          <a:pt x="732094" y="164908"/>
                          <a:pt x="732094" y="160168"/>
                        </a:cubicBezTo>
                        <a:cubicBezTo>
                          <a:pt x="732094" y="159097"/>
                          <a:pt x="732094" y="157950"/>
                          <a:pt x="732018" y="156804"/>
                        </a:cubicBezTo>
                        <a:cubicBezTo>
                          <a:pt x="735000" y="154586"/>
                          <a:pt x="738516" y="153898"/>
                          <a:pt x="742186" y="153898"/>
                        </a:cubicBezTo>
                        <a:cubicBezTo>
                          <a:pt x="749679" y="153898"/>
                          <a:pt x="758088" y="156880"/>
                          <a:pt x="765963" y="156880"/>
                        </a:cubicBezTo>
                        <a:cubicBezTo>
                          <a:pt x="769327" y="156880"/>
                          <a:pt x="772538" y="156345"/>
                          <a:pt x="775519" y="154892"/>
                        </a:cubicBezTo>
                        <a:cubicBezTo>
                          <a:pt x="789357" y="147935"/>
                          <a:pt x="803272" y="150305"/>
                          <a:pt x="803272" y="127140"/>
                        </a:cubicBezTo>
                        <a:cubicBezTo>
                          <a:pt x="803272" y="104052"/>
                          <a:pt x="826437" y="106269"/>
                          <a:pt x="849525" y="103975"/>
                        </a:cubicBezTo>
                        <a:cubicBezTo>
                          <a:pt x="872690" y="101682"/>
                          <a:pt x="861069" y="94648"/>
                          <a:pt x="865733" y="85474"/>
                        </a:cubicBezTo>
                        <a:cubicBezTo>
                          <a:pt x="870397" y="76147"/>
                          <a:pt x="870397" y="64602"/>
                          <a:pt x="861069" y="55352"/>
                        </a:cubicBezTo>
                        <a:cubicBezTo>
                          <a:pt x="857017" y="51376"/>
                          <a:pt x="853042" y="50382"/>
                          <a:pt x="848837" y="50382"/>
                        </a:cubicBezTo>
                        <a:cubicBezTo>
                          <a:pt x="844938" y="50382"/>
                          <a:pt x="840810" y="51223"/>
                          <a:pt x="836375" y="51223"/>
                        </a:cubicBezTo>
                        <a:cubicBezTo>
                          <a:pt x="834617" y="51223"/>
                          <a:pt x="832859" y="51070"/>
                          <a:pt x="831024" y="50764"/>
                        </a:cubicBezTo>
                        <a:cubicBezTo>
                          <a:pt x="819479" y="48394"/>
                          <a:pt x="819479" y="43807"/>
                          <a:pt x="819479" y="43807"/>
                        </a:cubicBezTo>
                        <a:cubicBezTo>
                          <a:pt x="819479" y="43807"/>
                          <a:pt x="824067" y="29893"/>
                          <a:pt x="833317" y="22936"/>
                        </a:cubicBezTo>
                        <a:cubicBezTo>
                          <a:pt x="842568" y="15979"/>
                          <a:pt x="854112" y="13685"/>
                          <a:pt x="865733" y="11392"/>
                        </a:cubicBezTo>
                        <a:cubicBezTo>
                          <a:pt x="866650" y="11238"/>
                          <a:pt x="867491" y="11162"/>
                          <a:pt x="868256" y="11162"/>
                        </a:cubicBezTo>
                        <a:cubicBezTo>
                          <a:pt x="875978" y="11162"/>
                          <a:pt x="877660" y="19342"/>
                          <a:pt x="883088" y="19342"/>
                        </a:cubicBezTo>
                        <a:cubicBezTo>
                          <a:pt x="884082" y="19342"/>
                          <a:pt x="885228" y="19037"/>
                          <a:pt x="886605" y="18425"/>
                        </a:cubicBezTo>
                        <a:cubicBezTo>
                          <a:pt x="894556" y="14450"/>
                          <a:pt x="895702" y="8716"/>
                          <a:pt x="900289" y="8716"/>
                        </a:cubicBezTo>
                        <a:cubicBezTo>
                          <a:pt x="901054" y="8716"/>
                          <a:pt x="901818" y="8868"/>
                          <a:pt x="902812" y="9174"/>
                        </a:cubicBezTo>
                        <a:cubicBezTo>
                          <a:pt x="909770" y="11468"/>
                          <a:pt x="909770" y="20719"/>
                          <a:pt x="916650" y="25382"/>
                        </a:cubicBezTo>
                        <a:cubicBezTo>
                          <a:pt x="917950" y="26223"/>
                          <a:pt x="919250" y="26605"/>
                          <a:pt x="920549" y="26605"/>
                        </a:cubicBezTo>
                        <a:cubicBezTo>
                          <a:pt x="926283" y="26605"/>
                          <a:pt x="932705" y="19419"/>
                          <a:pt x="942109" y="13838"/>
                        </a:cubicBezTo>
                        <a:cubicBezTo>
                          <a:pt x="950977" y="8792"/>
                          <a:pt x="954494" y="6193"/>
                          <a:pt x="958546" y="6193"/>
                        </a:cubicBezTo>
                        <a:moveTo>
                          <a:pt x="958546" y="0"/>
                        </a:moveTo>
                        <a:lnTo>
                          <a:pt x="958546" y="0"/>
                        </a:lnTo>
                        <a:cubicBezTo>
                          <a:pt x="953347" y="0"/>
                          <a:pt x="949372" y="2370"/>
                          <a:pt x="942797" y="6422"/>
                        </a:cubicBezTo>
                        <a:lnTo>
                          <a:pt x="939051" y="8716"/>
                        </a:lnTo>
                        <a:cubicBezTo>
                          <a:pt x="935381" y="10933"/>
                          <a:pt x="932170" y="13303"/>
                          <a:pt x="929418" y="15367"/>
                        </a:cubicBezTo>
                        <a:cubicBezTo>
                          <a:pt x="926283" y="17737"/>
                          <a:pt x="922384" y="20642"/>
                          <a:pt x="920702" y="20642"/>
                        </a:cubicBezTo>
                        <a:cubicBezTo>
                          <a:pt x="918256" y="19113"/>
                          <a:pt x="917032" y="16896"/>
                          <a:pt x="915656" y="14220"/>
                        </a:cubicBezTo>
                        <a:cubicBezTo>
                          <a:pt x="913516" y="10321"/>
                          <a:pt x="910916" y="5505"/>
                          <a:pt x="904877" y="3517"/>
                        </a:cubicBezTo>
                        <a:cubicBezTo>
                          <a:pt x="903271" y="2982"/>
                          <a:pt x="901818" y="2752"/>
                          <a:pt x="900442" y="2752"/>
                        </a:cubicBezTo>
                        <a:cubicBezTo>
                          <a:pt x="895396" y="2752"/>
                          <a:pt x="892568" y="5734"/>
                          <a:pt x="890198" y="8180"/>
                        </a:cubicBezTo>
                        <a:cubicBezTo>
                          <a:pt x="888592" y="9862"/>
                          <a:pt x="886834" y="11697"/>
                          <a:pt x="883929" y="13150"/>
                        </a:cubicBezTo>
                        <a:cubicBezTo>
                          <a:pt x="883393" y="13379"/>
                          <a:pt x="883164" y="13456"/>
                          <a:pt x="883164" y="13456"/>
                        </a:cubicBezTo>
                        <a:cubicBezTo>
                          <a:pt x="883164" y="13379"/>
                          <a:pt x="882170" y="12385"/>
                          <a:pt x="881559" y="11697"/>
                        </a:cubicBezTo>
                        <a:cubicBezTo>
                          <a:pt x="879036" y="9174"/>
                          <a:pt x="875137" y="5275"/>
                          <a:pt x="868409" y="5275"/>
                        </a:cubicBezTo>
                        <a:cubicBezTo>
                          <a:pt x="867262" y="5275"/>
                          <a:pt x="866039" y="5428"/>
                          <a:pt x="864663" y="5658"/>
                        </a:cubicBezTo>
                        <a:cubicBezTo>
                          <a:pt x="852583" y="8104"/>
                          <a:pt x="840122" y="10550"/>
                          <a:pt x="829724" y="18349"/>
                        </a:cubicBezTo>
                        <a:cubicBezTo>
                          <a:pt x="819021" y="26376"/>
                          <a:pt x="813898" y="41590"/>
                          <a:pt x="813669" y="42202"/>
                        </a:cubicBezTo>
                        <a:lnTo>
                          <a:pt x="813363" y="43119"/>
                        </a:lnTo>
                        <a:lnTo>
                          <a:pt x="813363" y="44113"/>
                        </a:lnTo>
                        <a:cubicBezTo>
                          <a:pt x="813363" y="46407"/>
                          <a:pt x="814586" y="54052"/>
                          <a:pt x="829877" y="57110"/>
                        </a:cubicBezTo>
                        <a:cubicBezTo>
                          <a:pt x="832018" y="57569"/>
                          <a:pt x="834158" y="57722"/>
                          <a:pt x="836452" y="57722"/>
                        </a:cubicBezTo>
                        <a:cubicBezTo>
                          <a:pt x="838975" y="57722"/>
                          <a:pt x="841345" y="57492"/>
                          <a:pt x="843715" y="57263"/>
                        </a:cubicBezTo>
                        <a:cubicBezTo>
                          <a:pt x="845550" y="57110"/>
                          <a:pt x="847232" y="56880"/>
                          <a:pt x="848914" y="56880"/>
                        </a:cubicBezTo>
                        <a:cubicBezTo>
                          <a:pt x="851819" y="56880"/>
                          <a:pt x="854112" y="57416"/>
                          <a:pt x="856712" y="60015"/>
                        </a:cubicBezTo>
                        <a:cubicBezTo>
                          <a:pt x="865733" y="68960"/>
                          <a:pt x="862140" y="79052"/>
                          <a:pt x="860152" y="82951"/>
                        </a:cubicBezTo>
                        <a:cubicBezTo>
                          <a:pt x="857858" y="87461"/>
                          <a:pt x="858164" y="91590"/>
                          <a:pt x="858394" y="94342"/>
                        </a:cubicBezTo>
                        <a:cubicBezTo>
                          <a:pt x="858394" y="94877"/>
                          <a:pt x="858470" y="95642"/>
                          <a:pt x="858470" y="96101"/>
                        </a:cubicBezTo>
                        <a:cubicBezTo>
                          <a:pt x="857706" y="96559"/>
                          <a:pt x="855335" y="97477"/>
                          <a:pt x="848914" y="98088"/>
                        </a:cubicBezTo>
                        <a:cubicBezTo>
                          <a:pt x="845703" y="98394"/>
                          <a:pt x="842415" y="98624"/>
                          <a:pt x="839204" y="98853"/>
                        </a:cubicBezTo>
                        <a:cubicBezTo>
                          <a:pt x="819403" y="100229"/>
                          <a:pt x="797002" y="101834"/>
                          <a:pt x="797002" y="127446"/>
                        </a:cubicBezTo>
                        <a:cubicBezTo>
                          <a:pt x="797002" y="140672"/>
                          <a:pt x="792645" y="142201"/>
                          <a:pt x="783012" y="145489"/>
                        </a:cubicBezTo>
                        <a:cubicBezTo>
                          <a:pt x="779877" y="146559"/>
                          <a:pt x="776284" y="147782"/>
                          <a:pt x="772614" y="149617"/>
                        </a:cubicBezTo>
                        <a:cubicBezTo>
                          <a:pt x="770779" y="150534"/>
                          <a:pt x="768562" y="150993"/>
                          <a:pt x="765810" y="150993"/>
                        </a:cubicBezTo>
                        <a:cubicBezTo>
                          <a:pt x="762370" y="150993"/>
                          <a:pt x="758623" y="150305"/>
                          <a:pt x="754724" y="149541"/>
                        </a:cubicBezTo>
                        <a:cubicBezTo>
                          <a:pt x="750596" y="148776"/>
                          <a:pt x="746238" y="148012"/>
                          <a:pt x="742033" y="148012"/>
                        </a:cubicBezTo>
                        <a:cubicBezTo>
                          <a:pt x="740504" y="148012"/>
                          <a:pt x="738975" y="148088"/>
                          <a:pt x="737599" y="148318"/>
                        </a:cubicBezTo>
                        <a:lnTo>
                          <a:pt x="737370" y="144342"/>
                        </a:lnTo>
                        <a:lnTo>
                          <a:pt x="728043" y="152216"/>
                        </a:lnTo>
                        <a:lnTo>
                          <a:pt x="725520" y="154051"/>
                        </a:lnTo>
                        <a:lnTo>
                          <a:pt x="725520" y="154204"/>
                        </a:lnTo>
                        <a:lnTo>
                          <a:pt x="716039" y="161773"/>
                        </a:lnTo>
                        <a:lnTo>
                          <a:pt x="711605" y="165290"/>
                        </a:lnTo>
                        <a:lnTo>
                          <a:pt x="714740" y="170030"/>
                        </a:lnTo>
                        <a:lnTo>
                          <a:pt x="721315" y="179892"/>
                        </a:lnTo>
                        <a:cubicBezTo>
                          <a:pt x="719709" y="179586"/>
                          <a:pt x="718027" y="179357"/>
                          <a:pt x="716498" y="179357"/>
                        </a:cubicBezTo>
                        <a:cubicBezTo>
                          <a:pt x="710611" y="179357"/>
                          <a:pt x="705795" y="181880"/>
                          <a:pt x="703043" y="186544"/>
                        </a:cubicBezTo>
                        <a:cubicBezTo>
                          <a:pt x="701131" y="189678"/>
                          <a:pt x="699755" y="193118"/>
                          <a:pt x="698456" y="196100"/>
                        </a:cubicBezTo>
                        <a:cubicBezTo>
                          <a:pt x="697385" y="198700"/>
                          <a:pt x="695550" y="203057"/>
                          <a:pt x="694480" y="203669"/>
                        </a:cubicBezTo>
                        <a:cubicBezTo>
                          <a:pt x="694251" y="203669"/>
                          <a:pt x="692645" y="203516"/>
                          <a:pt x="688899" y="200840"/>
                        </a:cubicBezTo>
                        <a:cubicBezTo>
                          <a:pt x="682324" y="196100"/>
                          <a:pt x="677049" y="193960"/>
                          <a:pt x="672232" y="193960"/>
                        </a:cubicBezTo>
                        <a:cubicBezTo>
                          <a:pt x="660000" y="193960"/>
                          <a:pt x="656177" y="207644"/>
                          <a:pt x="653807" y="215825"/>
                        </a:cubicBezTo>
                        <a:cubicBezTo>
                          <a:pt x="651973" y="222247"/>
                          <a:pt x="651437" y="227063"/>
                          <a:pt x="651132" y="230580"/>
                        </a:cubicBezTo>
                        <a:cubicBezTo>
                          <a:pt x="650596" y="236008"/>
                          <a:pt x="650596" y="236008"/>
                          <a:pt x="647768" y="237384"/>
                        </a:cubicBezTo>
                        <a:cubicBezTo>
                          <a:pt x="644710" y="238913"/>
                          <a:pt x="641116" y="242201"/>
                          <a:pt x="635459" y="247476"/>
                        </a:cubicBezTo>
                        <a:cubicBezTo>
                          <a:pt x="630948" y="251681"/>
                          <a:pt x="621927" y="260091"/>
                          <a:pt x="617645" y="261696"/>
                        </a:cubicBezTo>
                        <a:cubicBezTo>
                          <a:pt x="617416" y="260626"/>
                          <a:pt x="617187" y="258562"/>
                          <a:pt x="617416" y="254892"/>
                        </a:cubicBezTo>
                        <a:cubicBezTo>
                          <a:pt x="617722" y="250381"/>
                          <a:pt x="617951" y="246558"/>
                          <a:pt x="618104" y="243271"/>
                        </a:cubicBezTo>
                        <a:cubicBezTo>
                          <a:pt x="618486" y="236926"/>
                          <a:pt x="618792" y="231345"/>
                          <a:pt x="619327" y="229204"/>
                        </a:cubicBezTo>
                        <a:cubicBezTo>
                          <a:pt x="620015" y="229051"/>
                          <a:pt x="620933" y="228975"/>
                          <a:pt x="621774" y="228898"/>
                        </a:cubicBezTo>
                        <a:cubicBezTo>
                          <a:pt x="622997" y="228745"/>
                          <a:pt x="624450" y="228516"/>
                          <a:pt x="626132" y="228287"/>
                        </a:cubicBezTo>
                        <a:cubicBezTo>
                          <a:pt x="637905" y="226299"/>
                          <a:pt x="648685" y="214525"/>
                          <a:pt x="647844" y="204510"/>
                        </a:cubicBezTo>
                        <a:cubicBezTo>
                          <a:pt x="647385" y="198852"/>
                          <a:pt x="642951" y="192813"/>
                          <a:pt x="632095" y="192813"/>
                        </a:cubicBezTo>
                        <a:cubicBezTo>
                          <a:pt x="614511" y="192813"/>
                          <a:pt x="614129" y="190901"/>
                          <a:pt x="612676" y="183868"/>
                        </a:cubicBezTo>
                        <a:lnTo>
                          <a:pt x="611071" y="175687"/>
                        </a:lnTo>
                        <a:lnTo>
                          <a:pt x="603731" y="179510"/>
                        </a:lnTo>
                        <a:cubicBezTo>
                          <a:pt x="603578" y="179586"/>
                          <a:pt x="590123" y="186544"/>
                          <a:pt x="577508" y="186544"/>
                        </a:cubicBezTo>
                        <a:cubicBezTo>
                          <a:pt x="565811" y="186544"/>
                          <a:pt x="559312" y="180580"/>
                          <a:pt x="557172" y="167813"/>
                        </a:cubicBezTo>
                        <a:cubicBezTo>
                          <a:pt x="556025" y="161008"/>
                          <a:pt x="555184" y="155122"/>
                          <a:pt x="554419" y="149999"/>
                        </a:cubicBezTo>
                        <a:cubicBezTo>
                          <a:pt x="550826" y="125841"/>
                          <a:pt x="548991" y="113685"/>
                          <a:pt x="532554" y="113685"/>
                        </a:cubicBezTo>
                        <a:cubicBezTo>
                          <a:pt x="530949" y="113685"/>
                          <a:pt x="529190" y="113837"/>
                          <a:pt x="527202" y="114067"/>
                        </a:cubicBezTo>
                        <a:cubicBezTo>
                          <a:pt x="518334" y="115214"/>
                          <a:pt x="511224" y="119189"/>
                          <a:pt x="506866" y="125611"/>
                        </a:cubicBezTo>
                        <a:cubicBezTo>
                          <a:pt x="501209" y="133791"/>
                          <a:pt x="500062" y="145259"/>
                          <a:pt x="503426" y="158791"/>
                        </a:cubicBezTo>
                        <a:cubicBezTo>
                          <a:pt x="505490" y="167048"/>
                          <a:pt x="504343" y="176146"/>
                          <a:pt x="500673" y="180886"/>
                        </a:cubicBezTo>
                        <a:cubicBezTo>
                          <a:pt x="498686" y="183409"/>
                          <a:pt x="496851" y="183409"/>
                          <a:pt x="496239" y="183409"/>
                        </a:cubicBezTo>
                        <a:cubicBezTo>
                          <a:pt x="494940" y="183409"/>
                          <a:pt x="493411" y="182950"/>
                          <a:pt x="491729" y="181956"/>
                        </a:cubicBezTo>
                        <a:cubicBezTo>
                          <a:pt x="485765" y="178516"/>
                          <a:pt x="478273" y="168195"/>
                          <a:pt x="471622" y="159097"/>
                        </a:cubicBezTo>
                        <a:cubicBezTo>
                          <a:pt x="461530" y="145336"/>
                          <a:pt x="453579" y="134403"/>
                          <a:pt x="444252" y="134403"/>
                        </a:cubicBezTo>
                        <a:cubicBezTo>
                          <a:pt x="442799" y="134403"/>
                          <a:pt x="441423" y="134709"/>
                          <a:pt x="440047" y="135244"/>
                        </a:cubicBezTo>
                        <a:lnTo>
                          <a:pt x="429114" y="139678"/>
                        </a:lnTo>
                        <a:lnTo>
                          <a:pt x="429114" y="139678"/>
                        </a:lnTo>
                        <a:lnTo>
                          <a:pt x="426821" y="140290"/>
                        </a:lnTo>
                        <a:lnTo>
                          <a:pt x="426591" y="140672"/>
                        </a:lnTo>
                        <a:lnTo>
                          <a:pt x="422845" y="142201"/>
                        </a:lnTo>
                        <a:lnTo>
                          <a:pt x="424527" y="145871"/>
                        </a:lnTo>
                        <a:cubicBezTo>
                          <a:pt x="423227" y="153898"/>
                          <a:pt x="418411" y="187767"/>
                          <a:pt x="428044" y="202293"/>
                        </a:cubicBezTo>
                        <a:cubicBezTo>
                          <a:pt x="430873" y="206498"/>
                          <a:pt x="433778" y="209785"/>
                          <a:pt x="436301" y="212767"/>
                        </a:cubicBezTo>
                        <a:cubicBezTo>
                          <a:pt x="443181" y="220565"/>
                          <a:pt x="443029" y="221177"/>
                          <a:pt x="439894" y="225075"/>
                        </a:cubicBezTo>
                        <a:cubicBezTo>
                          <a:pt x="435383" y="230733"/>
                          <a:pt x="434313" y="237231"/>
                          <a:pt x="436989" y="242812"/>
                        </a:cubicBezTo>
                        <a:cubicBezTo>
                          <a:pt x="440200" y="249464"/>
                          <a:pt x="448380" y="253974"/>
                          <a:pt x="457325" y="253974"/>
                        </a:cubicBezTo>
                        <a:cubicBezTo>
                          <a:pt x="458166" y="253974"/>
                          <a:pt x="459083" y="253898"/>
                          <a:pt x="459924" y="253822"/>
                        </a:cubicBezTo>
                        <a:cubicBezTo>
                          <a:pt x="460077" y="258179"/>
                          <a:pt x="458243" y="267277"/>
                          <a:pt x="457249" y="272476"/>
                        </a:cubicBezTo>
                        <a:cubicBezTo>
                          <a:pt x="455949" y="278821"/>
                          <a:pt x="454802" y="284785"/>
                          <a:pt x="454802" y="288990"/>
                        </a:cubicBezTo>
                        <a:cubicBezTo>
                          <a:pt x="454802" y="292583"/>
                          <a:pt x="453044" y="294647"/>
                          <a:pt x="449374" y="298546"/>
                        </a:cubicBezTo>
                        <a:cubicBezTo>
                          <a:pt x="445857" y="302292"/>
                          <a:pt x="441500" y="307032"/>
                          <a:pt x="438900" y="314831"/>
                        </a:cubicBezTo>
                        <a:cubicBezTo>
                          <a:pt x="435689" y="324616"/>
                          <a:pt x="438594" y="328592"/>
                          <a:pt x="442188" y="332185"/>
                        </a:cubicBezTo>
                        <a:cubicBezTo>
                          <a:pt x="444022" y="334020"/>
                          <a:pt x="445551" y="335549"/>
                          <a:pt x="445551" y="342277"/>
                        </a:cubicBezTo>
                        <a:cubicBezTo>
                          <a:pt x="445551" y="353286"/>
                          <a:pt x="444940" y="353592"/>
                          <a:pt x="437753" y="357720"/>
                        </a:cubicBezTo>
                        <a:cubicBezTo>
                          <a:pt x="435536" y="359020"/>
                          <a:pt x="432860" y="360549"/>
                          <a:pt x="429802" y="362613"/>
                        </a:cubicBezTo>
                        <a:cubicBezTo>
                          <a:pt x="407708" y="377216"/>
                          <a:pt x="407478" y="393423"/>
                          <a:pt x="411148" y="404433"/>
                        </a:cubicBezTo>
                        <a:cubicBezTo>
                          <a:pt x="413136" y="410319"/>
                          <a:pt x="410307" y="413913"/>
                          <a:pt x="403885" y="420182"/>
                        </a:cubicBezTo>
                        <a:cubicBezTo>
                          <a:pt x="401668" y="422399"/>
                          <a:pt x="399604" y="424386"/>
                          <a:pt x="397998" y="426756"/>
                        </a:cubicBezTo>
                        <a:cubicBezTo>
                          <a:pt x="394252" y="432414"/>
                          <a:pt x="394634" y="439600"/>
                          <a:pt x="395017" y="447934"/>
                        </a:cubicBezTo>
                        <a:cubicBezTo>
                          <a:pt x="395322" y="453515"/>
                          <a:pt x="395628" y="459860"/>
                          <a:pt x="394711" y="466435"/>
                        </a:cubicBezTo>
                        <a:cubicBezTo>
                          <a:pt x="393717" y="473240"/>
                          <a:pt x="388900" y="480885"/>
                          <a:pt x="382708" y="490594"/>
                        </a:cubicBezTo>
                        <a:cubicBezTo>
                          <a:pt x="376056" y="501068"/>
                          <a:pt x="367876" y="513989"/>
                          <a:pt x="360384" y="532031"/>
                        </a:cubicBezTo>
                        <a:cubicBezTo>
                          <a:pt x="350063" y="556955"/>
                          <a:pt x="340430" y="558025"/>
                          <a:pt x="340353" y="558025"/>
                        </a:cubicBezTo>
                        <a:lnTo>
                          <a:pt x="338442" y="557872"/>
                        </a:lnTo>
                        <a:lnTo>
                          <a:pt x="337219" y="558790"/>
                        </a:lnTo>
                        <a:lnTo>
                          <a:pt x="328350" y="563988"/>
                        </a:lnTo>
                        <a:lnTo>
                          <a:pt x="321011" y="568270"/>
                        </a:lnTo>
                        <a:lnTo>
                          <a:pt x="325139" y="572016"/>
                        </a:lnTo>
                        <a:lnTo>
                          <a:pt x="322616" y="574997"/>
                        </a:lnTo>
                        <a:cubicBezTo>
                          <a:pt x="310766" y="588224"/>
                          <a:pt x="294176" y="607643"/>
                          <a:pt x="288519" y="622474"/>
                        </a:cubicBezTo>
                        <a:cubicBezTo>
                          <a:pt x="286454" y="627979"/>
                          <a:pt x="284849" y="634324"/>
                          <a:pt x="283167" y="640976"/>
                        </a:cubicBezTo>
                        <a:cubicBezTo>
                          <a:pt x="279727" y="654737"/>
                          <a:pt x="275445" y="671862"/>
                          <a:pt x="267188" y="674232"/>
                        </a:cubicBezTo>
                        <a:cubicBezTo>
                          <a:pt x="249910" y="679202"/>
                          <a:pt x="241883" y="684324"/>
                          <a:pt x="231715" y="697091"/>
                        </a:cubicBezTo>
                        <a:cubicBezTo>
                          <a:pt x="225292" y="705043"/>
                          <a:pt x="219176" y="716663"/>
                          <a:pt x="214283" y="725991"/>
                        </a:cubicBezTo>
                        <a:cubicBezTo>
                          <a:pt x="211837" y="730654"/>
                          <a:pt x="209696" y="734706"/>
                          <a:pt x="208244" y="736923"/>
                        </a:cubicBezTo>
                        <a:cubicBezTo>
                          <a:pt x="204421" y="742657"/>
                          <a:pt x="188978" y="758406"/>
                          <a:pt x="177128" y="767886"/>
                        </a:cubicBezTo>
                        <a:cubicBezTo>
                          <a:pt x="163672" y="778666"/>
                          <a:pt x="144712" y="805959"/>
                          <a:pt x="144712" y="832947"/>
                        </a:cubicBezTo>
                        <a:cubicBezTo>
                          <a:pt x="144712" y="855730"/>
                          <a:pt x="138978" y="870638"/>
                          <a:pt x="126134" y="881342"/>
                        </a:cubicBezTo>
                        <a:cubicBezTo>
                          <a:pt x="115125" y="890516"/>
                          <a:pt x="115507" y="901219"/>
                          <a:pt x="115889" y="910699"/>
                        </a:cubicBezTo>
                        <a:cubicBezTo>
                          <a:pt x="116119" y="915974"/>
                          <a:pt x="116348" y="920944"/>
                          <a:pt x="114819" y="926066"/>
                        </a:cubicBezTo>
                        <a:cubicBezTo>
                          <a:pt x="112755" y="933329"/>
                          <a:pt x="112373" y="946250"/>
                          <a:pt x="111990" y="959934"/>
                        </a:cubicBezTo>
                        <a:cubicBezTo>
                          <a:pt x="111608" y="973237"/>
                          <a:pt x="110996" y="995561"/>
                          <a:pt x="107709" y="999231"/>
                        </a:cubicBezTo>
                        <a:lnTo>
                          <a:pt x="106791" y="999919"/>
                        </a:lnTo>
                        <a:cubicBezTo>
                          <a:pt x="97617" y="1006800"/>
                          <a:pt x="89743" y="1012687"/>
                          <a:pt x="84773" y="1032640"/>
                        </a:cubicBezTo>
                        <a:cubicBezTo>
                          <a:pt x="81868" y="1044185"/>
                          <a:pt x="77128" y="1051677"/>
                          <a:pt x="70553" y="1062074"/>
                        </a:cubicBezTo>
                        <a:cubicBezTo>
                          <a:pt x="67342" y="1067121"/>
                          <a:pt x="63749" y="1072854"/>
                          <a:pt x="59926" y="1079811"/>
                        </a:cubicBezTo>
                        <a:cubicBezTo>
                          <a:pt x="53887" y="1090591"/>
                          <a:pt x="50293" y="1099613"/>
                          <a:pt x="47388" y="1106952"/>
                        </a:cubicBezTo>
                        <a:cubicBezTo>
                          <a:pt x="44636" y="1113756"/>
                          <a:pt x="42495" y="1119108"/>
                          <a:pt x="39590" y="1123084"/>
                        </a:cubicBezTo>
                        <a:cubicBezTo>
                          <a:pt x="30874" y="1134704"/>
                          <a:pt x="24529" y="1157716"/>
                          <a:pt x="29192" y="1179123"/>
                        </a:cubicBezTo>
                        <a:cubicBezTo>
                          <a:pt x="32939" y="1196019"/>
                          <a:pt x="40813" y="1209628"/>
                          <a:pt x="46547" y="1219566"/>
                        </a:cubicBezTo>
                        <a:cubicBezTo>
                          <a:pt x="48153" y="1222318"/>
                          <a:pt x="49529" y="1224765"/>
                          <a:pt x="50599" y="1226829"/>
                        </a:cubicBezTo>
                        <a:cubicBezTo>
                          <a:pt x="54116" y="1233863"/>
                          <a:pt x="51899" y="1242655"/>
                          <a:pt x="44789" y="1249765"/>
                        </a:cubicBezTo>
                        <a:cubicBezTo>
                          <a:pt x="35156" y="1259398"/>
                          <a:pt x="29651" y="1273618"/>
                          <a:pt x="30951" y="1284933"/>
                        </a:cubicBezTo>
                        <a:cubicBezTo>
                          <a:pt x="26822" y="1290667"/>
                          <a:pt x="17954" y="1305345"/>
                          <a:pt x="22388" y="1320636"/>
                        </a:cubicBezTo>
                        <a:cubicBezTo>
                          <a:pt x="25599" y="1331951"/>
                          <a:pt x="25599" y="1331951"/>
                          <a:pt x="19483" y="1340819"/>
                        </a:cubicBezTo>
                        <a:cubicBezTo>
                          <a:pt x="18566" y="1342196"/>
                          <a:pt x="17419" y="1343801"/>
                          <a:pt x="16272" y="1345559"/>
                        </a:cubicBezTo>
                        <a:cubicBezTo>
                          <a:pt x="6716" y="1359856"/>
                          <a:pt x="5034" y="1373465"/>
                          <a:pt x="10997" y="1388373"/>
                        </a:cubicBezTo>
                        <a:cubicBezTo>
                          <a:pt x="13443" y="1394489"/>
                          <a:pt x="12832" y="1395636"/>
                          <a:pt x="8703" y="1402822"/>
                        </a:cubicBezTo>
                        <a:cubicBezTo>
                          <a:pt x="7404" y="1405116"/>
                          <a:pt x="5875" y="1407792"/>
                          <a:pt x="4193" y="1411079"/>
                        </a:cubicBezTo>
                        <a:cubicBezTo>
                          <a:pt x="-1006" y="1421553"/>
                          <a:pt x="-5976" y="1442424"/>
                          <a:pt x="19560" y="1464825"/>
                        </a:cubicBezTo>
                        <a:cubicBezTo>
                          <a:pt x="31639" y="1475376"/>
                          <a:pt x="32251" y="1484244"/>
                          <a:pt x="32786" y="1491430"/>
                        </a:cubicBezTo>
                        <a:cubicBezTo>
                          <a:pt x="32939" y="1494183"/>
                          <a:pt x="33168" y="1496782"/>
                          <a:pt x="33933" y="1499152"/>
                        </a:cubicBezTo>
                        <a:cubicBezTo>
                          <a:pt x="36303" y="1506186"/>
                          <a:pt x="44177" y="1511461"/>
                          <a:pt x="52358" y="1511461"/>
                        </a:cubicBezTo>
                        <a:cubicBezTo>
                          <a:pt x="59468" y="1511461"/>
                          <a:pt x="65890" y="1507638"/>
                          <a:pt x="70553" y="1500681"/>
                        </a:cubicBezTo>
                        <a:cubicBezTo>
                          <a:pt x="74146" y="1495253"/>
                          <a:pt x="76669" y="1493189"/>
                          <a:pt x="77969" y="1492348"/>
                        </a:cubicBezTo>
                        <a:cubicBezTo>
                          <a:pt x="77893" y="1494183"/>
                          <a:pt x="73993" y="1499152"/>
                          <a:pt x="71929" y="1501904"/>
                        </a:cubicBezTo>
                        <a:cubicBezTo>
                          <a:pt x="69253" y="1505421"/>
                          <a:pt x="66425" y="1509091"/>
                          <a:pt x="64437" y="1512990"/>
                        </a:cubicBezTo>
                        <a:cubicBezTo>
                          <a:pt x="62067" y="1517807"/>
                          <a:pt x="62449" y="1523311"/>
                          <a:pt x="65507" y="1528204"/>
                        </a:cubicBezTo>
                        <a:cubicBezTo>
                          <a:pt x="69636" y="1534855"/>
                          <a:pt x="77663" y="1538907"/>
                          <a:pt x="86837" y="1538907"/>
                        </a:cubicBezTo>
                        <a:cubicBezTo>
                          <a:pt x="91960" y="1538907"/>
                          <a:pt x="97235" y="1537684"/>
                          <a:pt x="102587" y="1535314"/>
                        </a:cubicBezTo>
                        <a:cubicBezTo>
                          <a:pt x="110920" y="1531568"/>
                          <a:pt x="121700" y="1525375"/>
                          <a:pt x="132174" y="1519412"/>
                        </a:cubicBezTo>
                        <a:cubicBezTo>
                          <a:pt x="145629" y="1511690"/>
                          <a:pt x="164054" y="1501140"/>
                          <a:pt x="169482" y="1501140"/>
                        </a:cubicBezTo>
                        <a:cubicBezTo>
                          <a:pt x="171164" y="1501904"/>
                          <a:pt x="173152" y="1509014"/>
                          <a:pt x="174070" y="1512378"/>
                        </a:cubicBezTo>
                        <a:cubicBezTo>
                          <a:pt x="176210" y="1520177"/>
                          <a:pt x="178657" y="1529045"/>
                          <a:pt x="186455" y="1531033"/>
                        </a:cubicBezTo>
                        <a:cubicBezTo>
                          <a:pt x="190889" y="1532180"/>
                          <a:pt x="200216" y="1532256"/>
                          <a:pt x="203962" y="1532256"/>
                        </a:cubicBezTo>
                        <a:cubicBezTo>
                          <a:pt x="213519" y="1532256"/>
                          <a:pt x="262219" y="1531338"/>
                          <a:pt x="280338" y="1513143"/>
                        </a:cubicBezTo>
                        <a:cubicBezTo>
                          <a:pt x="292570" y="1500834"/>
                          <a:pt x="323687" y="1485773"/>
                          <a:pt x="342494" y="1485773"/>
                        </a:cubicBezTo>
                        <a:cubicBezTo>
                          <a:pt x="348534" y="1485773"/>
                          <a:pt x="352280" y="1487302"/>
                          <a:pt x="353503" y="1490283"/>
                        </a:cubicBezTo>
                        <a:cubicBezTo>
                          <a:pt x="364130" y="1515819"/>
                          <a:pt x="385613" y="1518800"/>
                          <a:pt x="400827" y="1518800"/>
                        </a:cubicBezTo>
                        <a:cubicBezTo>
                          <a:pt x="410078" y="1518800"/>
                          <a:pt x="421163" y="1517577"/>
                          <a:pt x="436683" y="1514825"/>
                        </a:cubicBezTo>
                        <a:lnTo>
                          <a:pt x="443105" y="1513678"/>
                        </a:lnTo>
                        <a:lnTo>
                          <a:pt x="441652" y="1507333"/>
                        </a:lnTo>
                        <a:cubicBezTo>
                          <a:pt x="441347" y="1505727"/>
                          <a:pt x="438747" y="1491201"/>
                          <a:pt x="454267" y="1484244"/>
                        </a:cubicBezTo>
                        <a:cubicBezTo>
                          <a:pt x="457631" y="1482791"/>
                          <a:pt x="461148" y="1482027"/>
                          <a:pt x="464665" y="1482027"/>
                        </a:cubicBezTo>
                        <a:cubicBezTo>
                          <a:pt x="474986" y="1482027"/>
                          <a:pt x="483166" y="1488525"/>
                          <a:pt x="484848" y="1491048"/>
                        </a:cubicBezTo>
                        <a:lnTo>
                          <a:pt x="484848" y="1496323"/>
                        </a:lnTo>
                        <a:lnTo>
                          <a:pt x="491041" y="1496323"/>
                        </a:lnTo>
                        <a:cubicBezTo>
                          <a:pt x="497692" y="1496323"/>
                          <a:pt x="510918" y="1491813"/>
                          <a:pt x="513365" y="1474840"/>
                        </a:cubicBezTo>
                        <a:cubicBezTo>
                          <a:pt x="513900" y="1470788"/>
                          <a:pt x="515964" y="1467577"/>
                          <a:pt x="517875" y="1464367"/>
                        </a:cubicBezTo>
                        <a:cubicBezTo>
                          <a:pt x="520475" y="1460161"/>
                          <a:pt x="523380" y="1455421"/>
                          <a:pt x="521621" y="1449687"/>
                        </a:cubicBezTo>
                        <a:cubicBezTo>
                          <a:pt x="520016" y="1444489"/>
                          <a:pt x="515123" y="1440360"/>
                          <a:pt x="505184" y="1435850"/>
                        </a:cubicBezTo>
                        <a:cubicBezTo>
                          <a:pt x="498380" y="1432715"/>
                          <a:pt x="492799" y="1431263"/>
                          <a:pt x="488135" y="1431263"/>
                        </a:cubicBezTo>
                        <a:cubicBezTo>
                          <a:pt x="478655" y="1431263"/>
                          <a:pt x="474068" y="1437226"/>
                          <a:pt x="470781" y="1441660"/>
                        </a:cubicBezTo>
                        <a:cubicBezTo>
                          <a:pt x="468946" y="1444106"/>
                          <a:pt x="467187" y="1446400"/>
                          <a:pt x="464741" y="1447853"/>
                        </a:cubicBezTo>
                        <a:cubicBezTo>
                          <a:pt x="459924" y="1450758"/>
                          <a:pt x="453426" y="1452440"/>
                          <a:pt x="447386" y="1452440"/>
                        </a:cubicBezTo>
                        <a:cubicBezTo>
                          <a:pt x="441882" y="1452440"/>
                          <a:pt x="434236" y="1451063"/>
                          <a:pt x="428808" y="1444489"/>
                        </a:cubicBezTo>
                        <a:cubicBezTo>
                          <a:pt x="424604" y="1439443"/>
                          <a:pt x="423227" y="1432027"/>
                          <a:pt x="425139" y="1424611"/>
                        </a:cubicBezTo>
                        <a:cubicBezTo>
                          <a:pt x="426591" y="1418801"/>
                          <a:pt x="429879" y="1413984"/>
                          <a:pt x="433319" y="1412608"/>
                        </a:cubicBezTo>
                        <a:cubicBezTo>
                          <a:pt x="445857" y="1407639"/>
                          <a:pt x="448151" y="1395101"/>
                          <a:pt x="449833" y="1386003"/>
                        </a:cubicBezTo>
                        <a:cubicBezTo>
                          <a:pt x="450139" y="1384092"/>
                          <a:pt x="450521" y="1382256"/>
                          <a:pt x="450903" y="1380651"/>
                        </a:cubicBezTo>
                        <a:cubicBezTo>
                          <a:pt x="452050" y="1379275"/>
                          <a:pt x="459924" y="1377669"/>
                          <a:pt x="464665" y="1376676"/>
                        </a:cubicBezTo>
                        <a:cubicBezTo>
                          <a:pt x="473074" y="1374994"/>
                          <a:pt x="482631" y="1373006"/>
                          <a:pt x="490047" y="1368036"/>
                        </a:cubicBezTo>
                        <a:cubicBezTo>
                          <a:pt x="494557" y="1364979"/>
                          <a:pt x="497539" y="1364367"/>
                          <a:pt x="499144" y="1364367"/>
                        </a:cubicBezTo>
                        <a:cubicBezTo>
                          <a:pt x="503426" y="1364367"/>
                          <a:pt x="505184" y="1370330"/>
                          <a:pt x="505872" y="1375299"/>
                        </a:cubicBezTo>
                        <a:cubicBezTo>
                          <a:pt x="507325" y="1385391"/>
                          <a:pt x="513365" y="1388984"/>
                          <a:pt x="518487" y="1388984"/>
                        </a:cubicBezTo>
                        <a:cubicBezTo>
                          <a:pt x="525597" y="1388984"/>
                          <a:pt x="533089" y="1382180"/>
                          <a:pt x="535765" y="1371324"/>
                        </a:cubicBezTo>
                        <a:cubicBezTo>
                          <a:pt x="552279" y="1377823"/>
                          <a:pt x="564817" y="1385926"/>
                          <a:pt x="564893" y="1389290"/>
                        </a:cubicBezTo>
                        <a:cubicBezTo>
                          <a:pt x="561300" y="1394718"/>
                          <a:pt x="556484" y="1397088"/>
                          <a:pt x="551361" y="1399611"/>
                        </a:cubicBezTo>
                        <a:cubicBezTo>
                          <a:pt x="544710" y="1402899"/>
                          <a:pt x="537218" y="1406645"/>
                          <a:pt x="533930" y="1416431"/>
                        </a:cubicBezTo>
                        <a:cubicBezTo>
                          <a:pt x="531790" y="1422853"/>
                          <a:pt x="533701" y="1427440"/>
                          <a:pt x="535689" y="1430192"/>
                        </a:cubicBezTo>
                        <a:cubicBezTo>
                          <a:pt x="541805" y="1438678"/>
                          <a:pt x="555949" y="1439366"/>
                          <a:pt x="560153" y="1439366"/>
                        </a:cubicBezTo>
                        <a:cubicBezTo>
                          <a:pt x="563517" y="1439366"/>
                          <a:pt x="566575" y="1439061"/>
                          <a:pt x="569098" y="1438449"/>
                        </a:cubicBezTo>
                        <a:cubicBezTo>
                          <a:pt x="569481" y="1438373"/>
                          <a:pt x="569786" y="1438296"/>
                          <a:pt x="570169" y="1438296"/>
                        </a:cubicBezTo>
                        <a:cubicBezTo>
                          <a:pt x="572921" y="1438296"/>
                          <a:pt x="576667" y="1440590"/>
                          <a:pt x="579955" y="1442654"/>
                        </a:cubicBezTo>
                        <a:cubicBezTo>
                          <a:pt x="584083" y="1445177"/>
                          <a:pt x="588364" y="1447776"/>
                          <a:pt x="593028" y="1447776"/>
                        </a:cubicBezTo>
                        <a:cubicBezTo>
                          <a:pt x="597615" y="1447776"/>
                          <a:pt x="601361" y="1445253"/>
                          <a:pt x="603120" y="1441048"/>
                        </a:cubicBezTo>
                        <a:cubicBezTo>
                          <a:pt x="605872" y="1434473"/>
                          <a:pt x="602967" y="1424993"/>
                          <a:pt x="596162" y="1417501"/>
                        </a:cubicBezTo>
                        <a:cubicBezTo>
                          <a:pt x="598227" y="1418342"/>
                          <a:pt x="600750" y="1419565"/>
                          <a:pt x="603655" y="1421400"/>
                        </a:cubicBezTo>
                        <a:cubicBezTo>
                          <a:pt x="620856" y="1432103"/>
                          <a:pt x="621009" y="1439213"/>
                          <a:pt x="619404" y="1447317"/>
                        </a:cubicBezTo>
                        <a:cubicBezTo>
                          <a:pt x="618333" y="1452516"/>
                          <a:pt x="619480" y="1457409"/>
                          <a:pt x="622615" y="1461155"/>
                        </a:cubicBezTo>
                        <a:cubicBezTo>
                          <a:pt x="626055" y="1465360"/>
                          <a:pt x="631483" y="1467654"/>
                          <a:pt x="637905" y="1467654"/>
                        </a:cubicBezTo>
                        <a:cubicBezTo>
                          <a:pt x="644404" y="1467654"/>
                          <a:pt x="651743" y="1465284"/>
                          <a:pt x="658930" y="1460773"/>
                        </a:cubicBezTo>
                        <a:cubicBezTo>
                          <a:pt x="674220" y="1451216"/>
                          <a:pt x="688899" y="1446400"/>
                          <a:pt x="702508" y="1446400"/>
                        </a:cubicBezTo>
                        <a:cubicBezTo>
                          <a:pt x="706559" y="1446400"/>
                          <a:pt x="710611" y="1446859"/>
                          <a:pt x="714434" y="1447700"/>
                        </a:cubicBezTo>
                        <a:cubicBezTo>
                          <a:pt x="735458" y="1452440"/>
                          <a:pt x="765275" y="1464137"/>
                          <a:pt x="777813" y="1470330"/>
                        </a:cubicBezTo>
                        <a:cubicBezTo>
                          <a:pt x="782324" y="1472546"/>
                          <a:pt x="790275" y="1475146"/>
                          <a:pt x="800366" y="1478433"/>
                        </a:cubicBezTo>
                        <a:cubicBezTo>
                          <a:pt x="818409" y="1484397"/>
                          <a:pt x="852124" y="1495330"/>
                          <a:pt x="855947" y="1504198"/>
                        </a:cubicBezTo>
                        <a:cubicBezTo>
                          <a:pt x="873837" y="1545864"/>
                          <a:pt x="888669" y="1566124"/>
                          <a:pt x="902506" y="1568036"/>
                        </a:cubicBezTo>
                        <a:cubicBezTo>
                          <a:pt x="904877" y="1568418"/>
                          <a:pt x="907247" y="1568570"/>
                          <a:pt x="909617" y="1568570"/>
                        </a:cubicBezTo>
                        <a:cubicBezTo>
                          <a:pt x="924372" y="1568570"/>
                          <a:pt x="935916" y="1561614"/>
                          <a:pt x="948454" y="1553204"/>
                        </a:cubicBezTo>
                        <a:cubicBezTo>
                          <a:pt x="949983" y="1552134"/>
                          <a:pt x="951665" y="1551675"/>
                          <a:pt x="953424" y="1551675"/>
                        </a:cubicBezTo>
                        <a:cubicBezTo>
                          <a:pt x="960304" y="1551675"/>
                          <a:pt x="968255" y="1558938"/>
                          <a:pt x="970473" y="1561460"/>
                        </a:cubicBezTo>
                        <a:lnTo>
                          <a:pt x="973913" y="1565436"/>
                        </a:lnTo>
                        <a:lnTo>
                          <a:pt x="978424" y="1562607"/>
                        </a:lnTo>
                        <a:lnTo>
                          <a:pt x="994402" y="1552592"/>
                        </a:lnTo>
                        <a:cubicBezTo>
                          <a:pt x="999142" y="1554121"/>
                          <a:pt x="1008699" y="1556874"/>
                          <a:pt x="1016191" y="1556874"/>
                        </a:cubicBezTo>
                        <a:cubicBezTo>
                          <a:pt x="1022231" y="1556874"/>
                          <a:pt x="1026512" y="1555115"/>
                          <a:pt x="1028882" y="1551522"/>
                        </a:cubicBezTo>
                        <a:cubicBezTo>
                          <a:pt x="1033546" y="1544641"/>
                          <a:pt x="1033087" y="1535237"/>
                          <a:pt x="1032399" y="1530344"/>
                        </a:cubicBezTo>
                        <a:lnTo>
                          <a:pt x="1031787" y="1525528"/>
                        </a:lnTo>
                        <a:lnTo>
                          <a:pt x="1026971" y="1524993"/>
                        </a:lnTo>
                        <a:cubicBezTo>
                          <a:pt x="1009846" y="1522929"/>
                          <a:pt x="996390" y="1519336"/>
                          <a:pt x="990121" y="1515130"/>
                        </a:cubicBezTo>
                        <a:cubicBezTo>
                          <a:pt x="986833" y="1512913"/>
                          <a:pt x="983699" y="1511155"/>
                          <a:pt x="980870" y="1509550"/>
                        </a:cubicBezTo>
                        <a:cubicBezTo>
                          <a:pt x="978424" y="1508173"/>
                          <a:pt x="975213" y="1506262"/>
                          <a:pt x="973760" y="1505115"/>
                        </a:cubicBezTo>
                        <a:cubicBezTo>
                          <a:pt x="973989" y="1504810"/>
                          <a:pt x="974295" y="1504351"/>
                          <a:pt x="974830" y="1503892"/>
                        </a:cubicBezTo>
                        <a:cubicBezTo>
                          <a:pt x="981405" y="1497317"/>
                          <a:pt x="999448" y="1494565"/>
                          <a:pt x="1011375" y="1492730"/>
                        </a:cubicBezTo>
                        <a:cubicBezTo>
                          <a:pt x="1013668" y="1492424"/>
                          <a:pt x="1015809" y="1492042"/>
                          <a:pt x="1017720" y="1491736"/>
                        </a:cubicBezTo>
                        <a:cubicBezTo>
                          <a:pt x="1033546" y="1489060"/>
                          <a:pt x="1050824" y="1478892"/>
                          <a:pt x="1060916" y="1466354"/>
                        </a:cubicBezTo>
                        <a:lnTo>
                          <a:pt x="1062521" y="1464367"/>
                        </a:lnTo>
                        <a:cubicBezTo>
                          <a:pt x="1068179" y="1457180"/>
                          <a:pt x="1073607" y="1450452"/>
                          <a:pt x="1081099" y="1450452"/>
                        </a:cubicBezTo>
                        <a:cubicBezTo>
                          <a:pt x="1084386" y="1450452"/>
                          <a:pt x="1088209" y="1451599"/>
                          <a:pt x="1092414" y="1454045"/>
                        </a:cubicBezTo>
                        <a:cubicBezTo>
                          <a:pt x="1099677" y="1458097"/>
                          <a:pt x="1107093" y="1460161"/>
                          <a:pt x="1114356" y="1460161"/>
                        </a:cubicBezTo>
                        <a:cubicBezTo>
                          <a:pt x="1129264" y="1460161"/>
                          <a:pt x="1141343" y="1451599"/>
                          <a:pt x="1150212" y="1444183"/>
                        </a:cubicBezTo>
                        <a:cubicBezTo>
                          <a:pt x="1153346" y="1441507"/>
                          <a:pt x="1156787" y="1440207"/>
                          <a:pt x="1160380" y="1440207"/>
                        </a:cubicBezTo>
                        <a:cubicBezTo>
                          <a:pt x="1166955" y="1440207"/>
                          <a:pt x="1173224" y="1444718"/>
                          <a:pt x="1175365" y="1449076"/>
                        </a:cubicBezTo>
                        <a:cubicBezTo>
                          <a:pt x="1177047" y="1452363"/>
                          <a:pt x="1180181" y="1454275"/>
                          <a:pt x="1183774" y="1454275"/>
                        </a:cubicBezTo>
                        <a:cubicBezTo>
                          <a:pt x="1191420" y="1454275"/>
                          <a:pt x="1197842" y="1445865"/>
                          <a:pt x="1200288" y="1442272"/>
                        </a:cubicBezTo>
                        <a:cubicBezTo>
                          <a:pt x="1203728" y="1437226"/>
                          <a:pt x="1214126" y="1418954"/>
                          <a:pt x="1205257" y="1397623"/>
                        </a:cubicBezTo>
                        <a:cubicBezTo>
                          <a:pt x="1201282" y="1388143"/>
                          <a:pt x="1196771" y="1380422"/>
                          <a:pt x="1193178" y="1374229"/>
                        </a:cubicBezTo>
                        <a:cubicBezTo>
                          <a:pt x="1184539" y="1359550"/>
                          <a:pt x="1185456" y="1358939"/>
                          <a:pt x="1189050" y="1356569"/>
                        </a:cubicBezTo>
                        <a:cubicBezTo>
                          <a:pt x="1192108" y="1354504"/>
                          <a:pt x="1195472" y="1353052"/>
                          <a:pt x="1198453" y="1351752"/>
                        </a:cubicBezTo>
                        <a:cubicBezTo>
                          <a:pt x="1204111" y="1349306"/>
                          <a:pt x="1209921" y="1346783"/>
                          <a:pt x="1210915" y="1340590"/>
                        </a:cubicBezTo>
                        <a:cubicBezTo>
                          <a:pt x="1211909" y="1334321"/>
                          <a:pt x="1206863" y="1328358"/>
                          <a:pt x="1198988" y="1321324"/>
                        </a:cubicBezTo>
                        <a:cubicBezTo>
                          <a:pt x="1184692" y="1308633"/>
                          <a:pt x="1185609" y="1306034"/>
                          <a:pt x="1190502" y="1291737"/>
                        </a:cubicBezTo>
                        <a:cubicBezTo>
                          <a:pt x="1191573" y="1288755"/>
                          <a:pt x="1192719" y="1285392"/>
                          <a:pt x="1193866" y="1281492"/>
                        </a:cubicBezTo>
                        <a:cubicBezTo>
                          <a:pt x="1198224" y="1267043"/>
                          <a:pt x="1191420" y="1256722"/>
                          <a:pt x="1186909" y="1249842"/>
                        </a:cubicBezTo>
                        <a:cubicBezTo>
                          <a:pt x="1182245" y="1242731"/>
                          <a:pt x="1182551" y="1242425"/>
                          <a:pt x="1184921" y="1240438"/>
                        </a:cubicBezTo>
                        <a:cubicBezTo>
                          <a:pt x="1201053" y="1227058"/>
                          <a:pt x="1214890" y="1189750"/>
                          <a:pt x="1214890" y="1168649"/>
                        </a:cubicBezTo>
                        <a:cubicBezTo>
                          <a:pt x="1214890" y="1157487"/>
                          <a:pt x="1207322" y="1142120"/>
                          <a:pt x="1198530" y="1124307"/>
                        </a:cubicBezTo>
                        <a:cubicBezTo>
                          <a:pt x="1189432" y="1105805"/>
                          <a:pt x="1179034" y="1084781"/>
                          <a:pt x="1177888" y="1068650"/>
                        </a:cubicBezTo>
                        <a:cubicBezTo>
                          <a:pt x="1175747" y="1038451"/>
                          <a:pt x="1177735" y="1028971"/>
                          <a:pt x="1177735" y="1028818"/>
                        </a:cubicBezTo>
                        <a:lnTo>
                          <a:pt x="1178270" y="1026295"/>
                        </a:lnTo>
                        <a:lnTo>
                          <a:pt x="1176894" y="1024078"/>
                        </a:lnTo>
                        <a:cubicBezTo>
                          <a:pt x="1173989" y="1019491"/>
                          <a:pt x="1147995" y="978742"/>
                          <a:pt x="1133469" y="969032"/>
                        </a:cubicBezTo>
                        <a:cubicBezTo>
                          <a:pt x="1132934" y="968726"/>
                          <a:pt x="1132551" y="968344"/>
                          <a:pt x="1132169" y="968115"/>
                        </a:cubicBezTo>
                        <a:cubicBezTo>
                          <a:pt x="1132551" y="967809"/>
                          <a:pt x="1132857" y="967427"/>
                          <a:pt x="1133163" y="967121"/>
                        </a:cubicBezTo>
                        <a:cubicBezTo>
                          <a:pt x="1137215" y="963222"/>
                          <a:pt x="1143943" y="956647"/>
                          <a:pt x="1149524" y="944338"/>
                        </a:cubicBezTo>
                        <a:cubicBezTo>
                          <a:pt x="1161527" y="918039"/>
                          <a:pt x="1178270" y="901219"/>
                          <a:pt x="1183086" y="901219"/>
                        </a:cubicBezTo>
                        <a:cubicBezTo>
                          <a:pt x="1184539" y="902060"/>
                          <a:pt x="1186527" y="903589"/>
                          <a:pt x="1188591" y="905347"/>
                        </a:cubicBezTo>
                        <a:cubicBezTo>
                          <a:pt x="1192872" y="908864"/>
                          <a:pt x="1198224" y="913222"/>
                          <a:pt x="1205334" y="913222"/>
                        </a:cubicBezTo>
                        <a:cubicBezTo>
                          <a:pt x="1210150" y="913222"/>
                          <a:pt x="1214814" y="911311"/>
                          <a:pt x="1219554" y="907335"/>
                        </a:cubicBezTo>
                        <a:cubicBezTo>
                          <a:pt x="1233698" y="895562"/>
                          <a:pt x="1244707" y="891816"/>
                          <a:pt x="1251817" y="890057"/>
                        </a:cubicBezTo>
                        <a:cubicBezTo>
                          <a:pt x="1255869" y="889063"/>
                          <a:pt x="1258315" y="886999"/>
                          <a:pt x="1259156" y="884017"/>
                        </a:cubicBezTo>
                        <a:cubicBezTo>
                          <a:pt x="1260380" y="879507"/>
                          <a:pt x="1257321" y="876372"/>
                          <a:pt x="1255028" y="874155"/>
                        </a:cubicBezTo>
                        <a:cubicBezTo>
                          <a:pt x="1253040" y="872167"/>
                          <a:pt x="1251435" y="870485"/>
                          <a:pt x="1251740" y="869339"/>
                        </a:cubicBezTo>
                        <a:cubicBezTo>
                          <a:pt x="1252046" y="868268"/>
                          <a:pt x="1252276" y="867962"/>
                          <a:pt x="1253575" y="867962"/>
                        </a:cubicBezTo>
                        <a:cubicBezTo>
                          <a:pt x="1255639" y="867962"/>
                          <a:pt x="1259233" y="869339"/>
                          <a:pt x="1262214" y="872244"/>
                        </a:cubicBezTo>
                        <a:cubicBezTo>
                          <a:pt x="1263896" y="873926"/>
                          <a:pt x="1266114" y="874843"/>
                          <a:pt x="1268331" y="874843"/>
                        </a:cubicBezTo>
                        <a:cubicBezTo>
                          <a:pt x="1273071" y="874843"/>
                          <a:pt x="1277046" y="871250"/>
                          <a:pt x="1280334" y="864140"/>
                        </a:cubicBezTo>
                        <a:cubicBezTo>
                          <a:pt x="1286068" y="851602"/>
                          <a:pt x="1289279" y="828131"/>
                          <a:pt x="1278193" y="815210"/>
                        </a:cubicBezTo>
                        <a:cubicBezTo>
                          <a:pt x="1274217" y="810547"/>
                          <a:pt x="1272841" y="807871"/>
                          <a:pt x="1272383" y="806495"/>
                        </a:cubicBezTo>
                        <a:cubicBezTo>
                          <a:pt x="1272841" y="806419"/>
                          <a:pt x="1273529" y="806342"/>
                          <a:pt x="1274370" y="806342"/>
                        </a:cubicBezTo>
                        <a:cubicBezTo>
                          <a:pt x="1275823" y="806342"/>
                          <a:pt x="1277505" y="806495"/>
                          <a:pt x="1279416" y="806801"/>
                        </a:cubicBezTo>
                        <a:lnTo>
                          <a:pt x="1283239" y="795103"/>
                        </a:lnTo>
                        <a:cubicBezTo>
                          <a:pt x="1272612" y="789752"/>
                          <a:pt x="1251511" y="775455"/>
                          <a:pt x="1254110" y="765134"/>
                        </a:cubicBezTo>
                        <a:cubicBezTo>
                          <a:pt x="1257474" y="751602"/>
                          <a:pt x="1258621" y="751602"/>
                          <a:pt x="1262138" y="751602"/>
                        </a:cubicBezTo>
                        <a:cubicBezTo>
                          <a:pt x="1264737" y="751602"/>
                          <a:pt x="1268407" y="752214"/>
                          <a:pt x="1274447" y="753513"/>
                        </a:cubicBezTo>
                        <a:cubicBezTo>
                          <a:pt x="1283468" y="755501"/>
                          <a:pt x="1289584" y="761312"/>
                          <a:pt x="1294477" y="765898"/>
                        </a:cubicBezTo>
                        <a:cubicBezTo>
                          <a:pt x="1298835" y="769951"/>
                          <a:pt x="1302581" y="773544"/>
                          <a:pt x="1307551" y="773544"/>
                        </a:cubicBezTo>
                        <a:cubicBezTo>
                          <a:pt x="1309462" y="773544"/>
                          <a:pt x="1312214" y="773008"/>
                          <a:pt x="1314890" y="770333"/>
                        </a:cubicBezTo>
                        <a:cubicBezTo>
                          <a:pt x="1317031" y="768192"/>
                          <a:pt x="1321159" y="767122"/>
                          <a:pt x="1327428" y="767122"/>
                        </a:cubicBezTo>
                        <a:cubicBezTo>
                          <a:pt x="1329569" y="767122"/>
                          <a:pt x="1331633" y="767275"/>
                          <a:pt x="1333544" y="767351"/>
                        </a:cubicBezTo>
                        <a:cubicBezTo>
                          <a:pt x="1335303" y="767428"/>
                          <a:pt x="1336832" y="767504"/>
                          <a:pt x="1338208" y="767504"/>
                        </a:cubicBezTo>
                        <a:cubicBezTo>
                          <a:pt x="1344553" y="767504"/>
                          <a:pt x="1351969" y="762611"/>
                          <a:pt x="1355945" y="755807"/>
                        </a:cubicBezTo>
                        <a:cubicBezTo>
                          <a:pt x="1360455" y="748085"/>
                          <a:pt x="1360150" y="739064"/>
                          <a:pt x="1355257" y="730425"/>
                        </a:cubicBezTo>
                        <a:cubicBezTo>
                          <a:pt x="1349064" y="719568"/>
                          <a:pt x="1341801" y="718116"/>
                          <a:pt x="1336985" y="717198"/>
                        </a:cubicBezTo>
                        <a:cubicBezTo>
                          <a:pt x="1333315" y="716434"/>
                          <a:pt x="1331939" y="716205"/>
                          <a:pt x="1329951" y="712229"/>
                        </a:cubicBezTo>
                        <a:cubicBezTo>
                          <a:pt x="1323606" y="699615"/>
                          <a:pt x="1324294" y="685853"/>
                          <a:pt x="1331862" y="674462"/>
                        </a:cubicBezTo>
                        <a:cubicBezTo>
                          <a:pt x="1339584" y="662841"/>
                          <a:pt x="1340272" y="650226"/>
                          <a:pt x="1333774" y="638453"/>
                        </a:cubicBezTo>
                        <a:cubicBezTo>
                          <a:pt x="1336832" y="637000"/>
                          <a:pt x="1340502" y="634324"/>
                          <a:pt x="1341878" y="628591"/>
                        </a:cubicBezTo>
                        <a:cubicBezTo>
                          <a:pt x="1344630" y="617505"/>
                          <a:pt x="1341725" y="570945"/>
                          <a:pt x="1314813" y="544034"/>
                        </a:cubicBezTo>
                        <a:cubicBezTo>
                          <a:pt x="1288820" y="518117"/>
                          <a:pt x="1274294" y="510472"/>
                          <a:pt x="1256557" y="505426"/>
                        </a:cubicBezTo>
                        <a:cubicBezTo>
                          <a:pt x="1249753" y="503438"/>
                          <a:pt x="1249753" y="502215"/>
                          <a:pt x="1249982" y="496328"/>
                        </a:cubicBezTo>
                        <a:cubicBezTo>
                          <a:pt x="1250059" y="493499"/>
                          <a:pt x="1250211" y="490212"/>
                          <a:pt x="1249370" y="486771"/>
                        </a:cubicBezTo>
                        <a:cubicBezTo>
                          <a:pt x="1247230" y="478438"/>
                          <a:pt x="1240349" y="475839"/>
                          <a:pt x="1235762" y="474157"/>
                        </a:cubicBezTo>
                        <a:cubicBezTo>
                          <a:pt x="1233163" y="473163"/>
                          <a:pt x="1230869" y="472322"/>
                          <a:pt x="1229952" y="470946"/>
                        </a:cubicBezTo>
                        <a:cubicBezTo>
                          <a:pt x="1228499" y="468805"/>
                          <a:pt x="1231939" y="464677"/>
                          <a:pt x="1240120" y="458561"/>
                        </a:cubicBezTo>
                        <a:cubicBezTo>
                          <a:pt x="1246389" y="453820"/>
                          <a:pt x="1249447" y="448010"/>
                          <a:pt x="1248759" y="442047"/>
                        </a:cubicBezTo>
                        <a:cubicBezTo>
                          <a:pt x="1247918" y="435013"/>
                          <a:pt x="1242260" y="429203"/>
                          <a:pt x="1231939" y="424769"/>
                        </a:cubicBezTo>
                        <a:cubicBezTo>
                          <a:pt x="1215961" y="417964"/>
                          <a:pt x="1191725" y="396481"/>
                          <a:pt x="1191725" y="379586"/>
                        </a:cubicBezTo>
                        <a:cubicBezTo>
                          <a:pt x="1191725" y="371787"/>
                          <a:pt x="1194019" y="364295"/>
                          <a:pt x="1196083" y="357720"/>
                        </a:cubicBezTo>
                        <a:cubicBezTo>
                          <a:pt x="1199294" y="347476"/>
                          <a:pt x="1202582" y="336925"/>
                          <a:pt x="1194478" y="328898"/>
                        </a:cubicBezTo>
                        <a:cubicBezTo>
                          <a:pt x="1186680" y="321099"/>
                          <a:pt x="1178576" y="298470"/>
                          <a:pt x="1184080" y="287460"/>
                        </a:cubicBezTo>
                        <a:cubicBezTo>
                          <a:pt x="1187521" y="280656"/>
                          <a:pt x="1193025" y="279204"/>
                          <a:pt x="1197077" y="279204"/>
                        </a:cubicBezTo>
                        <a:cubicBezTo>
                          <a:pt x="1197765" y="279204"/>
                          <a:pt x="1198224" y="279280"/>
                          <a:pt x="1198377" y="279280"/>
                        </a:cubicBezTo>
                        <a:lnTo>
                          <a:pt x="1206175" y="280350"/>
                        </a:lnTo>
                        <a:lnTo>
                          <a:pt x="1205563" y="272552"/>
                        </a:lnTo>
                        <a:cubicBezTo>
                          <a:pt x="1204952" y="265748"/>
                          <a:pt x="1201970" y="243118"/>
                          <a:pt x="1190502" y="237461"/>
                        </a:cubicBezTo>
                        <a:lnTo>
                          <a:pt x="1188820" y="236620"/>
                        </a:lnTo>
                        <a:cubicBezTo>
                          <a:pt x="1180869" y="232721"/>
                          <a:pt x="1178499" y="231497"/>
                          <a:pt x="1180028" y="220718"/>
                        </a:cubicBezTo>
                        <a:cubicBezTo>
                          <a:pt x="1181557" y="209861"/>
                          <a:pt x="1179417" y="203975"/>
                          <a:pt x="1177123" y="197782"/>
                        </a:cubicBezTo>
                        <a:cubicBezTo>
                          <a:pt x="1175594" y="193577"/>
                          <a:pt x="1173989" y="189219"/>
                          <a:pt x="1173071" y="182033"/>
                        </a:cubicBezTo>
                        <a:cubicBezTo>
                          <a:pt x="1171160" y="166972"/>
                          <a:pt x="1162597" y="165366"/>
                          <a:pt x="1158927" y="165366"/>
                        </a:cubicBezTo>
                        <a:cubicBezTo>
                          <a:pt x="1151512" y="165366"/>
                          <a:pt x="1143408" y="172018"/>
                          <a:pt x="1138209" y="182339"/>
                        </a:cubicBezTo>
                        <a:cubicBezTo>
                          <a:pt x="1135992" y="186696"/>
                          <a:pt x="1135074" y="190137"/>
                          <a:pt x="1134310" y="192966"/>
                        </a:cubicBezTo>
                        <a:cubicBezTo>
                          <a:pt x="1132857" y="198317"/>
                          <a:pt x="1132475" y="199540"/>
                          <a:pt x="1119402" y="202140"/>
                        </a:cubicBezTo>
                        <a:cubicBezTo>
                          <a:pt x="1117108" y="202598"/>
                          <a:pt x="1115044" y="202828"/>
                          <a:pt x="1113133" y="202828"/>
                        </a:cubicBezTo>
                        <a:cubicBezTo>
                          <a:pt x="1108545" y="202828"/>
                          <a:pt x="1099065" y="202828"/>
                          <a:pt x="1099065" y="180504"/>
                        </a:cubicBezTo>
                        <a:cubicBezTo>
                          <a:pt x="1099065" y="171177"/>
                          <a:pt x="1094019" y="134785"/>
                          <a:pt x="1079799" y="134785"/>
                        </a:cubicBezTo>
                        <a:cubicBezTo>
                          <a:pt x="1077888" y="134785"/>
                          <a:pt x="1074142" y="135473"/>
                          <a:pt x="1071313" y="140214"/>
                        </a:cubicBezTo>
                        <a:cubicBezTo>
                          <a:pt x="1068943" y="144189"/>
                          <a:pt x="1065121" y="149158"/>
                          <a:pt x="1061757" y="152904"/>
                        </a:cubicBezTo>
                        <a:cubicBezTo>
                          <a:pt x="1062292" y="150917"/>
                          <a:pt x="1063056" y="148394"/>
                          <a:pt x="1064050" y="145336"/>
                        </a:cubicBezTo>
                        <a:cubicBezTo>
                          <a:pt x="1067796" y="134174"/>
                          <a:pt x="1070549" y="126681"/>
                          <a:pt x="1072613" y="121253"/>
                        </a:cubicBezTo>
                        <a:cubicBezTo>
                          <a:pt x="1076130" y="112003"/>
                          <a:pt x="1077429" y="108562"/>
                          <a:pt x="1075518" y="104663"/>
                        </a:cubicBezTo>
                        <a:cubicBezTo>
                          <a:pt x="1073913" y="101299"/>
                          <a:pt x="1070701" y="100229"/>
                          <a:pt x="1068179" y="99464"/>
                        </a:cubicBezTo>
                        <a:cubicBezTo>
                          <a:pt x="1067261" y="99159"/>
                          <a:pt x="1066267" y="98853"/>
                          <a:pt x="1065044" y="98318"/>
                        </a:cubicBezTo>
                        <a:cubicBezTo>
                          <a:pt x="1056405" y="94877"/>
                          <a:pt x="1055640" y="91055"/>
                          <a:pt x="1057246" y="84709"/>
                        </a:cubicBezTo>
                        <a:cubicBezTo>
                          <a:pt x="1059234" y="76682"/>
                          <a:pt x="1056176" y="60397"/>
                          <a:pt x="1049218" y="51452"/>
                        </a:cubicBezTo>
                        <a:cubicBezTo>
                          <a:pt x="1044478" y="45413"/>
                          <a:pt x="1039280" y="44113"/>
                          <a:pt x="1035763" y="44113"/>
                        </a:cubicBezTo>
                        <a:cubicBezTo>
                          <a:pt x="1034081" y="44113"/>
                          <a:pt x="1032399" y="44419"/>
                          <a:pt x="1030793" y="44954"/>
                        </a:cubicBezTo>
                        <a:cubicBezTo>
                          <a:pt x="1023836" y="47248"/>
                          <a:pt x="1019173" y="53134"/>
                          <a:pt x="1015121" y="58410"/>
                        </a:cubicBezTo>
                        <a:cubicBezTo>
                          <a:pt x="1012598" y="61544"/>
                          <a:pt x="1009234" y="65902"/>
                          <a:pt x="1007323" y="65902"/>
                        </a:cubicBezTo>
                        <a:cubicBezTo>
                          <a:pt x="1006940" y="65902"/>
                          <a:pt x="1005411" y="65673"/>
                          <a:pt x="1002430" y="62691"/>
                        </a:cubicBezTo>
                        <a:cubicBezTo>
                          <a:pt x="993791" y="54052"/>
                          <a:pt x="990503" y="50841"/>
                          <a:pt x="985763" y="50841"/>
                        </a:cubicBezTo>
                        <a:cubicBezTo>
                          <a:pt x="980411" y="50841"/>
                          <a:pt x="977888" y="55122"/>
                          <a:pt x="975289" y="59633"/>
                        </a:cubicBezTo>
                        <a:cubicBezTo>
                          <a:pt x="974066" y="61697"/>
                          <a:pt x="972613" y="64144"/>
                          <a:pt x="970625" y="67049"/>
                        </a:cubicBezTo>
                        <a:cubicBezTo>
                          <a:pt x="970625" y="63761"/>
                          <a:pt x="970855" y="58792"/>
                          <a:pt x="971772" y="51682"/>
                        </a:cubicBezTo>
                        <a:cubicBezTo>
                          <a:pt x="975595" y="21560"/>
                          <a:pt x="975748" y="4511"/>
                          <a:pt x="965274" y="1070"/>
                        </a:cubicBezTo>
                        <a:cubicBezTo>
                          <a:pt x="962674" y="382"/>
                          <a:pt x="960610" y="0"/>
                          <a:pt x="958546" y="0"/>
                        </a:cubicBezTo>
                        <a:lnTo>
                          <a:pt x="958546" y="0"/>
                        </a:lnTo>
                        <a:close/>
                      </a:path>
                    </a:pathLst>
                  </a:custGeom>
                  <a:grpFill/>
                  <a:ln w="7642" cap="flat">
                    <a:solidFill>
                      <a:sysClr val="window" lastClr="FFFFFF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864017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81" name="Graphic 3">
                  <a:extLst>
                    <a:ext uri="{FF2B5EF4-FFF2-40B4-BE49-F238E27FC236}">
                      <a16:creationId xmlns:a16="http://schemas.microsoft.com/office/drawing/2014/main" id="{A5854D6A-8CF8-6BB1-3938-4121F460100A}"/>
                    </a:ext>
                  </a:extLst>
                </p:cNvPr>
                <p:cNvGrpSpPr/>
                <p:nvPr/>
              </p:nvGrpSpPr>
              <p:grpSpPr>
                <a:xfrm>
                  <a:off x="1827267" y="3719636"/>
                  <a:ext cx="2188146" cy="2236839"/>
                  <a:chOff x="1827267" y="3719636"/>
                  <a:chExt cx="2188146" cy="2236839"/>
                </a:xfrm>
                <a:grpFill/>
              </p:grpSpPr>
              <p:sp>
                <p:nvSpPr>
                  <p:cNvPr id="111" name="Freeform: Shape 14">
                    <a:extLst>
                      <a:ext uri="{FF2B5EF4-FFF2-40B4-BE49-F238E27FC236}">
                        <a16:creationId xmlns:a16="http://schemas.microsoft.com/office/drawing/2014/main" id="{169AAEFD-6A1C-7A0C-EE3B-6BA501183ED4}"/>
                      </a:ext>
                    </a:extLst>
                  </p:cNvPr>
                  <p:cNvSpPr/>
                  <p:nvPr/>
                </p:nvSpPr>
                <p:spPr>
                  <a:xfrm>
                    <a:off x="1830027" y="3722617"/>
                    <a:ext cx="2182460" cy="2230493"/>
                  </a:xfrm>
                  <a:custGeom>
                    <a:avLst/>
                    <a:gdLst>
                      <a:gd name="connsiteX0" fmla="*/ 562382 w 2182460"/>
                      <a:gd name="connsiteY0" fmla="*/ 2230494 h 2230493"/>
                      <a:gd name="connsiteX1" fmla="*/ 551067 w 2182460"/>
                      <a:gd name="connsiteY1" fmla="*/ 2223384 h 2230493"/>
                      <a:gd name="connsiteX2" fmla="*/ 557183 w 2182460"/>
                      <a:gd name="connsiteY2" fmla="*/ 2207788 h 2230493"/>
                      <a:gd name="connsiteX3" fmla="*/ 567122 w 2182460"/>
                      <a:gd name="connsiteY3" fmla="*/ 2181947 h 2230493"/>
                      <a:gd name="connsiteX4" fmla="*/ 569874 w 2182460"/>
                      <a:gd name="connsiteY4" fmla="*/ 2167956 h 2230493"/>
                      <a:gd name="connsiteX5" fmla="*/ 567198 w 2182460"/>
                      <a:gd name="connsiteY5" fmla="*/ 2152742 h 2230493"/>
                      <a:gd name="connsiteX6" fmla="*/ 560318 w 2182460"/>
                      <a:gd name="connsiteY6" fmla="*/ 2148919 h 2230493"/>
                      <a:gd name="connsiteX7" fmla="*/ 555042 w 2182460"/>
                      <a:gd name="connsiteY7" fmla="*/ 2153354 h 2230493"/>
                      <a:gd name="connsiteX8" fmla="*/ 528284 w 2182460"/>
                      <a:gd name="connsiteY8" fmla="*/ 2168491 h 2230493"/>
                      <a:gd name="connsiteX9" fmla="*/ 511159 w 2182460"/>
                      <a:gd name="connsiteY9" fmla="*/ 2164286 h 2230493"/>
                      <a:gd name="connsiteX10" fmla="*/ 501143 w 2182460"/>
                      <a:gd name="connsiteY10" fmla="*/ 2149608 h 2230493"/>
                      <a:gd name="connsiteX11" fmla="*/ 510547 w 2182460"/>
                      <a:gd name="connsiteY11" fmla="*/ 2126978 h 2230493"/>
                      <a:gd name="connsiteX12" fmla="*/ 511082 w 2182460"/>
                      <a:gd name="connsiteY12" fmla="*/ 2108170 h 2230493"/>
                      <a:gd name="connsiteX13" fmla="*/ 499691 w 2182460"/>
                      <a:gd name="connsiteY13" fmla="*/ 2092804 h 2230493"/>
                      <a:gd name="connsiteX14" fmla="*/ 494492 w 2182460"/>
                      <a:gd name="connsiteY14" fmla="*/ 2093568 h 2230493"/>
                      <a:gd name="connsiteX15" fmla="*/ 464293 w 2182460"/>
                      <a:gd name="connsiteY15" fmla="*/ 2080418 h 2230493"/>
                      <a:gd name="connsiteX16" fmla="*/ 452061 w 2182460"/>
                      <a:gd name="connsiteY16" fmla="*/ 2059241 h 2230493"/>
                      <a:gd name="connsiteX17" fmla="*/ 447703 w 2182460"/>
                      <a:gd name="connsiteY17" fmla="*/ 2049914 h 2230493"/>
                      <a:gd name="connsiteX18" fmla="*/ 440135 w 2182460"/>
                      <a:gd name="connsiteY18" fmla="*/ 2048308 h 2230493"/>
                      <a:gd name="connsiteX19" fmla="*/ 412612 w 2182460"/>
                      <a:gd name="connsiteY19" fmla="*/ 2052131 h 2230493"/>
                      <a:gd name="connsiteX20" fmla="*/ 404508 w 2182460"/>
                      <a:gd name="connsiteY20" fmla="*/ 2053660 h 2230493"/>
                      <a:gd name="connsiteX21" fmla="*/ 399997 w 2182460"/>
                      <a:gd name="connsiteY21" fmla="*/ 2054042 h 2230493"/>
                      <a:gd name="connsiteX22" fmla="*/ 386694 w 2182460"/>
                      <a:gd name="connsiteY22" fmla="*/ 2048079 h 2230493"/>
                      <a:gd name="connsiteX23" fmla="*/ 384860 w 2182460"/>
                      <a:gd name="connsiteY23" fmla="*/ 2026672 h 2230493"/>
                      <a:gd name="connsiteX24" fmla="*/ 383789 w 2182460"/>
                      <a:gd name="connsiteY24" fmla="*/ 2018033 h 2230493"/>
                      <a:gd name="connsiteX25" fmla="*/ 372857 w 2182460"/>
                      <a:gd name="connsiteY25" fmla="*/ 2013522 h 2230493"/>
                      <a:gd name="connsiteX26" fmla="*/ 364218 w 2182460"/>
                      <a:gd name="connsiteY26" fmla="*/ 2016045 h 2230493"/>
                      <a:gd name="connsiteX27" fmla="*/ 351603 w 2182460"/>
                      <a:gd name="connsiteY27" fmla="*/ 2045938 h 2230493"/>
                      <a:gd name="connsiteX28" fmla="*/ 352291 w 2182460"/>
                      <a:gd name="connsiteY28" fmla="*/ 2051061 h 2230493"/>
                      <a:gd name="connsiteX29" fmla="*/ 348392 w 2182460"/>
                      <a:gd name="connsiteY29" fmla="*/ 2050602 h 2230493"/>
                      <a:gd name="connsiteX30" fmla="*/ 307413 w 2182460"/>
                      <a:gd name="connsiteY30" fmla="*/ 2039211 h 2230493"/>
                      <a:gd name="connsiteX31" fmla="*/ 298774 w 2182460"/>
                      <a:gd name="connsiteY31" fmla="*/ 2034012 h 2230493"/>
                      <a:gd name="connsiteX32" fmla="*/ 286618 w 2182460"/>
                      <a:gd name="connsiteY32" fmla="*/ 2022620 h 2230493"/>
                      <a:gd name="connsiteX33" fmla="*/ 290747 w 2182460"/>
                      <a:gd name="connsiteY33" fmla="*/ 2013599 h 2230493"/>
                      <a:gd name="connsiteX34" fmla="*/ 332490 w 2182460"/>
                      <a:gd name="connsiteY34" fmla="*/ 1999838 h 2230493"/>
                      <a:gd name="connsiteX35" fmla="*/ 338682 w 2182460"/>
                      <a:gd name="connsiteY35" fmla="*/ 1998844 h 2230493"/>
                      <a:gd name="connsiteX36" fmla="*/ 376144 w 2182460"/>
                      <a:gd name="connsiteY36" fmla="*/ 1976825 h 2230493"/>
                      <a:gd name="connsiteX37" fmla="*/ 377749 w 2182460"/>
                      <a:gd name="connsiteY37" fmla="*/ 1974838 h 2230493"/>
                      <a:gd name="connsiteX38" fmla="*/ 403590 w 2182460"/>
                      <a:gd name="connsiteY38" fmla="*/ 1957407 h 2230493"/>
                      <a:gd name="connsiteX39" fmla="*/ 419416 w 2182460"/>
                      <a:gd name="connsiteY39" fmla="*/ 1962147 h 2230493"/>
                      <a:gd name="connsiteX40" fmla="*/ 436847 w 2182460"/>
                      <a:gd name="connsiteY40" fmla="*/ 1967116 h 2230493"/>
                      <a:gd name="connsiteX41" fmla="*/ 466740 w 2182460"/>
                      <a:gd name="connsiteY41" fmla="*/ 1953278 h 2230493"/>
                      <a:gd name="connsiteX42" fmla="*/ 482948 w 2182460"/>
                      <a:gd name="connsiteY42" fmla="*/ 1947162 h 2230493"/>
                      <a:gd name="connsiteX43" fmla="*/ 506266 w 2182460"/>
                      <a:gd name="connsiteY43" fmla="*/ 1961229 h 2230493"/>
                      <a:gd name="connsiteX44" fmla="*/ 506342 w 2182460"/>
                      <a:gd name="connsiteY44" fmla="*/ 1961229 h 2230493"/>
                      <a:gd name="connsiteX45" fmla="*/ 515058 w 2182460"/>
                      <a:gd name="connsiteY45" fmla="*/ 1953431 h 2230493"/>
                      <a:gd name="connsiteX46" fmla="*/ 519110 w 2182460"/>
                      <a:gd name="connsiteY46" fmla="*/ 1917422 h 2230493"/>
                      <a:gd name="connsiteX47" fmla="*/ 507642 w 2182460"/>
                      <a:gd name="connsiteY47" fmla="*/ 1895174 h 2230493"/>
                      <a:gd name="connsiteX48" fmla="*/ 506419 w 2182460"/>
                      <a:gd name="connsiteY48" fmla="*/ 1865052 h 2230493"/>
                      <a:gd name="connsiteX49" fmla="*/ 517275 w 2182460"/>
                      <a:gd name="connsiteY49" fmla="*/ 1859471 h 2230493"/>
                      <a:gd name="connsiteX50" fmla="*/ 524232 w 2182460"/>
                      <a:gd name="connsiteY50" fmla="*/ 1855343 h 2230493"/>
                      <a:gd name="connsiteX51" fmla="*/ 515287 w 2182460"/>
                      <a:gd name="connsiteY51" fmla="*/ 1844563 h 2230493"/>
                      <a:gd name="connsiteX52" fmla="*/ 504202 w 2182460"/>
                      <a:gd name="connsiteY52" fmla="*/ 1804961 h 2230493"/>
                      <a:gd name="connsiteX53" fmla="*/ 507413 w 2182460"/>
                      <a:gd name="connsiteY53" fmla="*/ 1795099 h 2230493"/>
                      <a:gd name="connsiteX54" fmla="*/ 501602 w 2182460"/>
                      <a:gd name="connsiteY54" fmla="*/ 1771245 h 2230493"/>
                      <a:gd name="connsiteX55" fmla="*/ 501449 w 2182460"/>
                      <a:gd name="connsiteY55" fmla="*/ 1749610 h 2230493"/>
                      <a:gd name="connsiteX56" fmla="*/ 528055 w 2182460"/>
                      <a:gd name="connsiteY56" fmla="*/ 1684931 h 2230493"/>
                      <a:gd name="connsiteX57" fmla="*/ 512611 w 2182460"/>
                      <a:gd name="connsiteY57" fmla="*/ 1644640 h 2230493"/>
                      <a:gd name="connsiteX58" fmla="*/ 490975 w 2182460"/>
                      <a:gd name="connsiteY58" fmla="*/ 1585543 h 2230493"/>
                      <a:gd name="connsiteX59" fmla="*/ 490822 w 2182460"/>
                      <a:gd name="connsiteY59" fmla="*/ 1544259 h 2230493"/>
                      <a:gd name="connsiteX60" fmla="*/ 450761 w 2182460"/>
                      <a:gd name="connsiteY60" fmla="*/ 1493036 h 2230493"/>
                      <a:gd name="connsiteX61" fmla="*/ 444034 w 2182460"/>
                      <a:gd name="connsiteY61" fmla="*/ 1485161 h 2230493"/>
                      <a:gd name="connsiteX62" fmla="*/ 449079 w 2182460"/>
                      <a:gd name="connsiteY62" fmla="*/ 1476751 h 2230493"/>
                      <a:gd name="connsiteX63" fmla="*/ 463453 w 2182460"/>
                      <a:gd name="connsiteY63" fmla="*/ 1456798 h 2230493"/>
                      <a:gd name="connsiteX64" fmla="*/ 505501 w 2182460"/>
                      <a:gd name="connsiteY64" fmla="*/ 1408174 h 2230493"/>
                      <a:gd name="connsiteX65" fmla="*/ 509324 w 2182460"/>
                      <a:gd name="connsiteY65" fmla="*/ 1409091 h 2230493"/>
                      <a:gd name="connsiteX66" fmla="*/ 516893 w 2182460"/>
                      <a:gd name="connsiteY66" fmla="*/ 1414366 h 2230493"/>
                      <a:gd name="connsiteX67" fmla="*/ 527749 w 2182460"/>
                      <a:gd name="connsiteY67" fmla="*/ 1420177 h 2230493"/>
                      <a:gd name="connsiteX68" fmla="*/ 536082 w 2182460"/>
                      <a:gd name="connsiteY68" fmla="*/ 1416431 h 2230493"/>
                      <a:gd name="connsiteX69" fmla="*/ 571327 w 2182460"/>
                      <a:gd name="connsiteY69" fmla="*/ 1397471 h 2230493"/>
                      <a:gd name="connsiteX70" fmla="*/ 570868 w 2182460"/>
                      <a:gd name="connsiteY70" fmla="*/ 1397012 h 2230493"/>
                      <a:gd name="connsiteX71" fmla="*/ 565134 w 2182460"/>
                      <a:gd name="connsiteY71" fmla="*/ 1383327 h 2230493"/>
                      <a:gd name="connsiteX72" fmla="*/ 575990 w 2182460"/>
                      <a:gd name="connsiteY72" fmla="*/ 1374917 h 2230493"/>
                      <a:gd name="connsiteX73" fmla="*/ 591204 w 2182460"/>
                      <a:gd name="connsiteY73" fmla="*/ 1381874 h 2230493"/>
                      <a:gd name="connsiteX74" fmla="*/ 596785 w 2182460"/>
                      <a:gd name="connsiteY74" fmla="*/ 1369565 h 2230493"/>
                      <a:gd name="connsiteX75" fmla="*/ 593574 w 2182460"/>
                      <a:gd name="connsiteY75" fmla="*/ 1337532 h 2230493"/>
                      <a:gd name="connsiteX76" fmla="*/ 585929 w 2182460"/>
                      <a:gd name="connsiteY76" fmla="*/ 1318419 h 2230493"/>
                      <a:gd name="connsiteX77" fmla="*/ 591510 w 2182460"/>
                      <a:gd name="connsiteY77" fmla="*/ 1313984 h 2230493"/>
                      <a:gd name="connsiteX78" fmla="*/ 567428 w 2182460"/>
                      <a:gd name="connsiteY78" fmla="*/ 1279199 h 2230493"/>
                      <a:gd name="connsiteX79" fmla="*/ 584476 w 2182460"/>
                      <a:gd name="connsiteY79" fmla="*/ 1258633 h 2230493"/>
                      <a:gd name="connsiteX80" fmla="*/ 598849 w 2182460"/>
                      <a:gd name="connsiteY80" fmla="*/ 1260774 h 2230493"/>
                      <a:gd name="connsiteX81" fmla="*/ 623238 w 2182460"/>
                      <a:gd name="connsiteY81" fmla="*/ 1275529 h 2230493"/>
                      <a:gd name="connsiteX82" fmla="*/ 629889 w 2182460"/>
                      <a:gd name="connsiteY82" fmla="*/ 1280575 h 2230493"/>
                      <a:gd name="connsiteX83" fmla="*/ 649843 w 2182460"/>
                      <a:gd name="connsiteY83" fmla="*/ 1274153 h 2230493"/>
                      <a:gd name="connsiteX84" fmla="*/ 656418 w 2182460"/>
                      <a:gd name="connsiteY84" fmla="*/ 1274382 h 2230493"/>
                      <a:gd name="connsiteX85" fmla="*/ 660623 w 2182460"/>
                      <a:gd name="connsiteY85" fmla="*/ 1274535 h 2230493"/>
                      <a:gd name="connsiteX86" fmla="*/ 670256 w 2182460"/>
                      <a:gd name="connsiteY86" fmla="*/ 1267502 h 2230493"/>
                      <a:gd name="connsiteX87" fmla="*/ 669491 w 2182460"/>
                      <a:gd name="connsiteY87" fmla="*/ 1251447 h 2230493"/>
                      <a:gd name="connsiteX88" fmla="*/ 657565 w 2182460"/>
                      <a:gd name="connsiteY88" fmla="*/ 1242731 h 2230493"/>
                      <a:gd name="connsiteX89" fmla="*/ 643956 w 2182460"/>
                      <a:gd name="connsiteY89" fmla="*/ 1232792 h 2230493"/>
                      <a:gd name="connsiteX90" fmla="*/ 646479 w 2182460"/>
                      <a:gd name="connsiteY90" fmla="*/ 1185698 h 2230493"/>
                      <a:gd name="connsiteX91" fmla="*/ 646479 w 2182460"/>
                      <a:gd name="connsiteY91" fmla="*/ 1156799 h 2230493"/>
                      <a:gd name="connsiteX92" fmla="*/ 645103 w 2182460"/>
                      <a:gd name="connsiteY92" fmla="*/ 1150989 h 2230493"/>
                      <a:gd name="connsiteX93" fmla="*/ 650072 w 2182460"/>
                      <a:gd name="connsiteY93" fmla="*/ 1147242 h 2230493"/>
                      <a:gd name="connsiteX94" fmla="*/ 655271 w 2182460"/>
                      <a:gd name="connsiteY94" fmla="*/ 1142808 h 2230493"/>
                      <a:gd name="connsiteX95" fmla="*/ 630654 w 2182460"/>
                      <a:gd name="connsiteY95" fmla="*/ 1067044 h 2230493"/>
                      <a:gd name="connsiteX96" fmla="*/ 576373 w 2182460"/>
                      <a:gd name="connsiteY96" fmla="*/ 1030805 h 2230493"/>
                      <a:gd name="connsiteX97" fmla="*/ 563070 w 2182460"/>
                      <a:gd name="connsiteY97" fmla="*/ 1012381 h 2230493"/>
                      <a:gd name="connsiteX98" fmla="*/ 562688 w 2182460"/>
                      <a:gd name="connsiteY98" fmla="*/ 1005423 h 2230493"/>
                      <a:gd name="connsiteX99" fmla="*/ 554889 w 2182460"/>
                      <a:gd name="connsiteY99" fmla="*/ 999307 h 2230493"/>
                      <a:gd name="connsiteX100" fmla="*/ 544568 w 2182460"/>
                      <a:gd name="connsiteY100" fmla="*/ 992503 h 2230493"/>
                      <a:gd name="connsiteX101" fmla="*/ 556877 w 2182460"/>
                      <a:gd name="connsiteY101" fmla="*/ 967503 h 2230493"/>
                      <a:gd name="connsiteX102" fmla="*/ 561847 w 2182460"/>
                      <a:gd name="connsiteY102" fmla="*/ 959475 h 2230493"/>
                      <a:gd name="connsiteX103" fmla="*/ 550608 w 2182460"/>
                      <a:gd name="connsiteY103" fmla="*/ 949613 h 2230493"/>
                      <a:gd name="connsiteX104" fmla="*/ 504737 w 2182460"/>
                      <a:gd name="connsiteY104" fmla="*/ 895867 h 2230493"/>
                      <a:gd name="connsiteX105" fmla="*/ 509477 w 2182460"/>
                      <a:gd name="connsiteY105" fmla="*/ 871250 h 2230493"/>
                      <a:gd name="connsiteX106" fmla="*/ 510241 w 2182460"/>
                      <a:gd name="connsiteY106" fmla="*/ 851754 h 2230493"/>
                      <a:gd name="connsiteX107" fmla="*/ 498085 w 2182460"/>
                      <a:gd name="connsiteY107" fmla="*/ 799537 h 2230493"/>
                      <a:gd name="connsiteX108" fmla="*/ 518192 w 2182460"/>
                      <a:gd name="connsiteY108" fmla="*/ 786158 h 2230493"/>
                      <a:gd name="connsiteX109" fmla="*/ 508712 w 2182460"/>
                      <a:gd name="connsiteY109" fmla="*/ 762076 h 2230493"/>
                      <a:gd name="connsiteX110" fmla="*/ 507030 w 2182460"/>
                      <a:gd name="connsiteY110" fmla="*/ 761235 h 2230493"/>
                      <a:gd name="connsiteX111" fmla="*/ 493192 w 2182460"/>
                      <a:gd name="connsiteY111" fmla="*/ 735623 h 2230493"/>
                      <a:gd name="connsiteX112" fmla="*/ 490822 w 2182460"/>
                      <a:gd name="connsiteY112" fmla="*/ 717275 h 2230493"/>
                      <a:gd name="connsiteX113" fmla="*/ 486235 w 2182460"/>
                      <a:gd name="connsiteY113" fmla="*/ 699461 h 2230493"/>
                      <a:gd name="connsiteX114" fmla="*/ 481342 w 2182460"/>
                      <a:gd name="connsiteY114" fmla="*/ 690975 h 2230493"/>
                      <a:gd name="connsiteX115" fmla="*/ 468957 w 2182460"/>
                      <a:gd name="connsiteY115" fmla="*/ 702749 h 2230493"/>
                      <a:gd name="connsiteX116" fmla="*/ 465670 w 2182460"/>
                      <a:gd name="connsiteY116" fmla="*/ 711694 h 2230493"/>
                      <a:gd name="connsiteX117" fmla="*/ 443575 w 2182460"/>
                      <a:gd name="connsiteY117" fmla="*/ 727520 h 2230493"/>
                      <a:gd name="connsiteX118" fmla="*/ 435547 w 2182460"/>
                      <a:gd name="connsiteY118" fmla="*/ 728360 h 2230493"/>
                      <a:gd name="connsiteX119" fmla="*/ 412153 w 2182460"/>
                      <a:gd name="connsiteY119" fmla="*/ 696709 h 2230493"/>
                      <a:gd name="connsiteX120" fmla="*/ 402214 w 2182460"/>
                      <a:gd name="connsiteY120" fmla="*/ 660394 h 2230493"/>
                      <a:gd name="connsiteX121" fmla="*/ 401679 w 2182460"/>
                      <a:gd name="connsiteY121" fmla="*/ 661235 h 2230493"/>
                      <a:gd name="connsiteX122" fmla="*/ 378590 w 2182460"/>
                      <a:gd name="connsiteY122" fmla="*/ 684094 h 2230493"/>
                      <a:gd name="connsiteX123" fmla="*/ 374615 w 2182460"/>
                      <a:gd name="connsiteY123" fmla="*/ 682030 h 2230493"/>
                      <a:gd name="connsiteX124" fmla="*/ 377597 w 2182460"/>
                      <a:gd name="connsiteY124" fmla="*/ 658636 h 2230493"/>
                      <a:gd name="connsiteX125" fmla="*/ 386312 w 2182460"/>
                      <a:gd name="connsiteY125" fmla="*/ 634248 h 2230493"/>
                      <a:gd name="connsiteX126" fmla="*/ 389447 w 2182460"/>
                      <a:gd name="connsiteY126" fmla="*/ 624768 h 2230493"/>
                      <a:gd name="connsiteX127" fmla="*/ 389141 w 2182460"/>
                      <a:gd name="connsiteY127" fmla="*/ 624921 h 2230493"/>
                      <a:gd name="connsiteX128" fmla="*/ 387688 w 2182460"/>
                      <a:gd name="connsiteY128" fmla="*/ 624538 h 2230493"/>
                      <a:gd name="connsiteX129" fmla="*/ 383942 w 2182460"/>
                      <a:gd name="connsiteY129" fmla="*/ 623239 h 2230493"/>
                      <a:gd name="connsiteX130" fmla="*/ 370487 w 2182460"/>
                      <a:gd name="connsiteY130" fmla="*/ 598774 h 2230493"/>
                      <a:gd name="connsiteX131" fmla="*/ 364141 w 2182460"/>
                      <a:gd name="connsiteY131" fmla="*/ 573468 h 2230493"/>
                      <a:gd name="connsiteX132" fmla="*/ 358025 w 2182460"/>
                      <a:gd name="connsiteY132" fmla="*/ 569722 h 2230493"/>
                      <a:gd name="connsiteX133" fmla="*/ 355961 w 2182460"/>
                      <a:gd name="connsiteY133" fmla="*/ 570104 h 2230493"/>
                      <a:gd name="connsiteX134" fmla="*/ 344646 w 2182460"/>
                      <a:gd name="connsiteY134" fmla="*/ 580425 h 2230493"/>
                      <a:gd name="connsiteX135" fmla="*/ 329585 w 2182460"/>
                      <a:gd name="connsiteY135" fmla="*/ 591434 h 2230493"/>
                      <a:gd name="connsiteX136" fmla="*/ 318117 w 2182460"/>
                      <a:gd name="connsiteY136" fmla="*/ 585548 h 2230493"/>
                      <a:gd name="connsiteX137" fmla="*/ 307949 w 2182460"/>
                      <a:gd name="connsiteY137" fmla="*/ 576373 h 2230493"/>
                      <a:gd name="connsiteX138" fmla="*/ 305579 w 2182460"/>
                      <a:gd name="connsiteY138" fmla="*/ 580578 h 2230493"/>
                      <a:gd name="connsiteX139" fmla="*/ 299692 w 2182460"/>
                      <a:gd name="connsiteY139" fmla="*/ 589829 h 2230493"/>
                      <a:gd name="connsiteX140" fmla="*/ 290135 w 2182460"/>
                      <a:gd name="connsiteY140" fmla="*/ 597321 h 2230493"/>
                      <a:gd name="connsiteX141" fmla="*/ 286236 w 2182460"/>
                      <a:gd name="connsiteY141" fmla="*/ 595486 h 2230493"/>
                      <a:gd name="connsiteX142" fmla="*/ 284784 w 2182460"/>
                      <a:gd name="connsiteY142" fmla="*/ 566740 h 2230493"/>
                      <a:gd name="connsiteX143" fmla="*/ 284631 w 2182460"/>
                      <a:gd name="connsiteY143" fmla="*/ 526068 h 2230493"/>
                      <a:gd name="connsiteX144" fmla="*/ 281037 w 2182460"/>
                      <a:gd name="connsiteY144" fmla="*/ 525380 h 2230493"/>
                      <a:gd name="connsiteX145" fmla="*/ 270181 w 2182460"/>
                      <a:gd name="connsiteY145" fmla="*/ 530426 h 2230493"/>
                      <a:gd name="connsiteX146" fmla="*/ 266359 w 2182460"/>
                      <a:gd name="connsiteY146" fmla="*/ 532719 h 2230493"/>
                      <a:gd name="connsiteX147" fmla="*/ 257490 w 2182460"/>
                      <a:gd name="connsiteY147" fmla="*/ 538835 h 2230493"/>
                      <a:gd name="connsiteX148" fmla="*/ 243270 w 2182460"/>
                      <a:gd name="connsiteY148" fmla="*/ 545945 h 2230493"/>
                      <a:gd name="connsiteX149" fmla="*/ 237612 w 2182460"/>
                      <a:gd name="connsiteY149" fmla="*/ 544187 h 2230493"/>
                      <a:gd name="connsiteX150" fmla="*/ 229967 w 2182460"/>
                      <a:gd name="connsiteY150" fmla="*/ 534707 h 2230493"/>
                      <a:gd name="connsiteX151" fmla="*/ 224463 w 2182460"/>
                      <a:gd name="connsiteY151" fmla="*/ 528361 h 2230493"/>
                      <a:gd name="connsiteX152" fmla="*/ 222934 w 2182460"/>
                      <a:gd name="connsiteY152" fmla="*/ 528055 h 2230493"/>
                      <a:gd name="connsiteX153" fmla="*/ 219417 w 2182460"/>
                      <a:gd name="connsiteY153" fmla="*/ 530579 h 2230493"/>
                      <a:gd name="connsiteX154" fmla="*/ 210625 w 2182460"/>
                      <a:gd name="connsiteY154" fmla="*/ 537383 h 2230493"/>
                      <a:gd name="connsiteX155" fmla="*/ 205732 w 2182460"/>
                      <a:gd name="connsiteY155" fmla="*/ 538682 h 2230493"/>
                      <a:gd name="connsiteX156" fmla="*/ 197475 w 2182460"/>
                      <a:gd name="connsiteY156" fmla="*/ 534248 h 2230493"/>
                      <a:gd name="connsiteX157" fmla="*/ 190900 w 2182460"/>
                      <a:gd name="connsiteY157" fmla="*/ 530579 h 2230493"/>
                      <a:gd name="connsiteX158" fmla="*/ 188989 w 2182460"/>
                      <a:gd name="connsiteY158" fmla="*/ 530808 h 2230493"/>
                      <a:gd name="connsiteX159" fmla="*/ 157873 w 2182460"/>
                      <a:gd name="connsiteY159" fmla="*/ 541817 h 2230493"/>
                      <a:gd name="connsiteX160" fmla="*/ 145411 w 2182460"/>
                      <a:gd name="connsiteY160" fmla="*/ 560165 h 2230493"/>
                      <a:gd name="connsiteX161" fmla="*/ 154280 w 2182460"/>
                      <a:gd name="connsiteY161" fmla="*/ 563988 h 2230493"/>
                      <a:gd name="connsiteX162" fmla="*/ 159020 w 2182460"/>
                      <a:gd name="connsiteY162" fmla="*/ 564447 h 2230493"/>
                      <a:gd name="connsiteX163" fmla="*/ 165289 w 2182460"/>
                      <a:gd name="connsiteY163" fmla="*/ 564065 h 2230493"/>
                      <a:gd name="connsiteX164" fmla="*/ 171481 w 2182460"/>
                      <a:gd name="connsiteY164" fmla="*/ 563606 h 2230493"/>
                      <a:gd name="connsiteX165" fmla="*/ 185854 w 2182460"/>
                      <a:gd name="connsiteY165" fmla="*/ 569493 h 2230493"/>
                      <a:gd name="connsiteX166" fmla="*/ 191053 w 2182460"/>
                      <a:gd name="connsiteY166" fmla="*/ 603208 h 2230493"/>
                      <a:gd name="connsiteX167" fmla="*/ 190212 w 2182460"/>
                      <a:gd name="connsiteY167" fmla="*/ 609783 h 2230493"/>
                      <a:gd name="connsiteX168" fmla="*/ 172399 w 2182460"/>
                      <a:gd name="connsiteY168" fmla="*/ 623468 h 2230493"/>
                      <a:gd name="connsiteX169" fmla="*/ 162460 w 2182460"/>
                      <a:gd name="connsiteY169" fmla="*/ 624232 h 2230493"/>
                      <a:gd name="connsiteX170" fmla="*/ 128974 w 2182460"/>
                      <a:gd name="connsiteY170" fmla="*/ 643498 h 2230493"/>
                      <a:gd name="connsiteX171" fmla="*/ 108714 w 2182460"/>
                      <a:gd name="connsiteY171" fmla="*/ 670333 h 2230493"/>
                      <a:gd name="connsiteX172" fmla="*/ 99463 w 2182460"/>
                      <a:gd name="connsiteY172" fmla="*/ 674003 h 2230493"/>
                      <a:gd name="connsiteX173" fmla="*/ 88531 w 2182460"/>
                      <a:gd name="connsiteY173" fmla="*/ 676373 h 2230493"/>
                      <a:gd name="connsiteX174" fmla="*/ 75763 w 2182460"/>
                      <a:gd name="connsiteY174" fmla="*/ 674767 h 2230493"/>
                      <a:gd name="connsiteX175" fmla="*/ 64754 w 2182460"/>
                      <a:gd name="connsiteY175" fmla="*/ 673391 h 2230493"/>
                      <a:gd name="connsiteX176" fmla="*/ 56421 w 2182460"/>
                      <a:gd name="connsiteY176" fmla="*/ 675761 h 2230493"/>
                      <a:gd name="connsiteX177" fmla="*/ 51757 w 2182460"/>
                      <a:gd name="connsiteY177" fmla="*/ 679125 h 2230493"/>
                      <a:gd name="connsiteX178" fmla="*/ 51528 w 2182460"/>
                      <a:gd name="connsiteY178" fmla="*/ 673391 h 2230493"/>
                      <a:gd name="connsiteX179" fmla="*/ 49311 w 2182460"/>
                      <a:gd name="connsiteY179" fmla="*/ 663758 h 2230493"/>
                      <a:gd name="connsiteX180" fmla="*/ 46405 w 2182460"/>
                      <a:gd name="connsiteY180" fmla="*/ 662611 h 2230493"/>
                      <a:gd name="connsiteX181" fmla="*/ 42353 w 2182460"/>
                      <a:gd name="connsiteY181" fmla="*/ 662764 h 2230493"/>
                      <a:gd name="connsiteX182" fmla="*/ 36467 w 2182460"/>
                      <a:gd name="connsiteY182" fmla="*/ 660471 h 2230493"/>
                      <a:gd name="connsiteX183" fmla="*/ 34861 w 2182460"/>
                      <a:gd name="connsiteY183" fmla="*/ 649920 h 2230493"/>
                      <a:gd name="connsiteX184" fmla="*/ 43500 w 2182460"/>
                      <a:gd name="connsiteY184" fmla="*/ 637153 h 2230493"/>
                      <a:gd name="connsiteX185" fmla="*/ 48928 w 2182460"/>
                      <a:gd name="connsiteY185" fmla="*/ 630884 h 2230493"/>
                      <a:gd name="connsiteX186" fmla="*/ 49922 w 2182460"/>
                      <a:gd name="connsiteY186" fmla="*/ 612306 h 2230493"/>
                      <a:gd name="connsiteX187" fmla="*/ 48699 w 2182460"/>
                      <a:gd name="connsiteY187" fmla="*/ 599462 h 2230493"/>
                      <a:gd name="connsiteX188" fmla="*/ 54051 w 2182460"/>
                      <a:gd name="connsiteY188" fmla="*/ 586236 h 2230493"/>
                      <a:gd name="connsiteX189" fmla="*/ 60396 w 2182460"/>
                      <a:gd name="connsiteY189" fmla="*/ 575532 h 2230493"/>
                      <a:gd name="connsiteX190" fmla="*/ 60396 w 2182460"/>
                      <a:gd name="connsiteY190" fmla="*/ 552062 h 2230493"/>
                      <a:gd name="connsiteX191" fmla="*/ 57950 w 2182460"/>
                      <a:gd name="connsiteY191" fmla="*/ 539753 h 2230493"/>
                      <a:gd name="connsiteX192" fmla="*/ 44953 w 2182460"/>
                      <a:gd name="connsiteY192" fmla="*/ 508407 h 2230493"/>
                      <a:gd name="connsiteX193" fmla="*/ 39448 w 2182460"/>
                      <a:gd name="connsiteY193" fmla="*/ 499386 h 2230493"/>
                      <a:gd name="connsiteX194" fmla="*/ 16283 w 2182460"/>
                      <a:gd name="connsiteY194" fmla="*/ 449692 h 2230493"/>
                      <a:gd name="connsiteX195" fmla="*/ 16513 w 2182460"/>
                      <a:gd name="connsiteY195" fmla="*/ 392123 h 2230493"/>
                      <a:gd name="connsiteX196" fmla="*/ 17736 w 2182460"/>
                      <a:gd name="connsiteY196" fmla="*/ 361466 h 2230493"/>
                      <a:gd name="connsiteX197" fmla="*/ 2598 w 2182460"/>
                      <a:gd name="connsiteY197" fmla="*/ 327445 h 2230493"/>
                      <a:gd name="connsiteX198" fmla="*/ 3363 w 2182460"/>
                      <a:gd name="connsiteY198" fmla="*/ 325687 h 2230493"/>
                      <a:gd name="connsiteX199" fmla="*/ 32109 w 2182460"/>
                      <a:gd name="connsiteY199" fmla="*/ 295717 h 2230493"/>
                      <a:gd name="connsiteX200" fmla="*/ 44953 w 2182460"/>
                      <a:gd name="connsiteY200" fmla="*/ 293271 h 2230493"/>
                      <a:gd name="connsiteX201" fmla="*/ 59861 w 2182460"/>
                      <a:gd name="connsiteY201" fmla="*/ 296252 h 2230493"/>
                      <a:gd name="connsiteX202" fmla="*/ 67659 w 2182460"/>
                      <a:gd name="connsiteY202" fmla="*/ 298087 h 2230493"/>
                      <a:gd name="connsiteX203" fmla="*/ 69494 w 2182460"/>
                      <a:gd name="connsiteY203" fmla="*/ 297858 h 2230493"/>
                      <a:gd name="connsiteX204" fmla="*/ 71864 w 2182460"/>
                      <a:gd name="connsiteY204" fmla="*/ 297552 h 2230493"/>
                      <a:gd name="connsiteX205" fmla="*/ 76681 w 2182460"/>
                      <a:gd name="connsiteY205" fmla="*/ 300151 h 2230493"/>
                      <a:gd name="connsiteX206" fmla="*/ 76910 w 2182460"/>
                      <a:gd name="connsiteY206" fmla="*/ 300610 h 2230493"/>
                      <a:gd name="connsiteX207" fmla="*/ 99769 w 2182460"/>
                      <a:gd name="connsiteY207" fmla="*/ 281650 h 2230493"/>
                      <a:gd name="connsiteX208" fmla="*/ 128592 w 2182460"/>
                      <a:gd name="connsiteY208" fmla="*/ 278898 h 2230493"/>
                      <a:gd name="connsiteX209" fmla="*/ 148087 w 2182460"/>
                      <a:gd name="connsiteY209" fmla="*/ 281879 h 2230493"/>
                      <a:gd name="connsiteX210" fmla="*/ 174616 w 2182460"/>
                      <a:gd name="connsiteY210" fmla="*/ 303668 h 2230493"/>
                      <a:gd name="connsiteX211" fmla="*/ 201374 w 2182460"/>
                      <a:gd name="connsiteY211" fmla="*/ 317506 h 2230493"/>
                      <a:gd name="connsiteX212" fmla="*/ 208178 w 2182460"/>
                      <a:gd name="connsiteY212" fmla="*/ 316436 h 2230493"/>
                      <a:gd name="connsiteX213" fmla="*/ 226909 w 2182460"/>
                      <a:gd name="connsiteY213" fmla="*/ 296252 h 2230493"/>
                      <a:gd name="connsiteX214" fmla="*/ 233790 w 2182460"/>
                      <a:gd name="connsiteY214" fmla="*/ 280121 h 2230493"/>
                      <a:gd name="connsiteX215" fmla="*/ 238453 w 2182460"/>
                      <a:gd name="connsiteY215" fmla="*/ 270794 h 2230493"/>
                      <a:gd name="connsiteX216" fmla="*/ 233637 w 2182460"/>
                      <a:gd name="connsiteY216" fmla="*/ 265442 h 2230493"/>
                      <a:gd name="connsiteX217" fmla="*/ 224539 w 2182460"/>
                      <a:gd name="connsiteY217" fmla="*/ 252292 h 2230493"/>
                      <a:gd name="connsiteX218" fmla="*/ 222246 w 2182460"/>
                      <a:gd name="connsiteY218" fmla="*/ 217812 h 2230493"/>
                      <a:gd name="connsiteX219" fmla="*/ 221940 w 2182460"/>
                      <a:gd name="connsiteY219" fmla="*/ 214372 h 2230493"/>
                      <a:gd name="connsiteX220" fmla="*/ 225380 w 2182460"/>
                      <a:gd name="connsiteY220" fmla="*/ 214372 h 2230493"/>
                      <a:gd name="connsiteX221" fmla="*/ 257643 w 2182460"/>
                      <a:gd name="connsiteY221" fmla="*/ 222170 h 2230493"/>
                      <a:gd name="connsiteX222" fmla="*/ 263989 w 2182460"/>
                      <a:gd name="connsiteY222" fmla="*/ 223470 h 2230493"/>
                      <a:gd name="connsiteX223" fmla="*/ 286924 w 2182460"/>
                      <a:gd name="connsiteY223" fmla="*/ 219494 h 2230493"/>
                      <a:gd name="connsiteX224" fmla="*/ 279508 w 2182460"/>
                      <a:gd name="connsiteY224" fmla="*/ 212002 h 2230493"/>
                      <a:gd name="connsiteX225" fmla="*/ 283254 w 2182460"/>
                      <a:gd name="connsiteY225" fmla="*/ 201375 h 2230493"/>
                      <a:gd name="connsiteX226" fmla="*/ 300456 w 2182460"/>
                      <a:gd name="connsiteY226" fmla="*/ 192507 h 2230493"/>
                      <a:gd name="connsiteX227" fmla="*/ 313147 w 2182460"/>
                      <a:gd name="connsiteY227" fmla="*/ 185397 h 2230493"/>
                      <a:gd name="connsiteX228" fmla="*/ 317887 w 2182460"/>
                      <a:gd name="connsiteY228" fmla="*/ 179816 h 2230493"/>
                      <a:gd name="connsiteX229" fmla="*/ 328667 w 2182460"/>
                      <a:gd name="connsiteY229" fmla="*/ 154969 h 2230493"/>
                      <a:gd name="connsiteX230" fmla="*/ 324845 w 2182460"/>
                      <a:gd name="connsiteY230" fmla="*/ 140137 h 2230493"/>
                      <a:gd name="connsiteX231" fmla="*/ 326985 w 2182460"/>
                      <a:gd name="connsiteY231" fmla="*/ 106880 h 2230493"/>
                      <a:gd name="connsiteX232" fmla="*/ 344799 w 2182460"/>
                      <a:gd name="connsiteY232" fmla="*/ 92584 h 2230493"/>
                      <a:gd name="connsiteX233" fmla="*/ 355578 w 2182460"/>
                      <a:gd name="connsiteY233" fmla="*/ 97094 h 2230493"/>
                      <a:gd name="connsiteX234" fmla="*/ 358866 w 2182460"/>
                      <a:gd name="connsiteY234" fmla="*/ 99159 h 2230493"/>
                      <a:gd name="connsiteX235" fmla="*/ 375303 w 2182460"/>
                      <a:gd name="connsiteY235" fmla="*/ 102522 h 2230493"/>
                      <a:gd name="connsiteX236" fmla="*/ 410624 w 2182460"/>
                      <a:gd name="connsiteY236" fmla="*/ 90366 h 2230493"/>
                      <a:gd name="connsiteX237" fmla="*/ 429355 w 2182460"/>
                      <a:gd name="connsiteY237" fmla="*/ 75000 h 2230493"/>
                      <a:gd name="connsiteX238" fmla="*/ 447168 w 2182460"/>
                      <a:gd name="connsiteY238" fmla="*/ 58562 h 2230493"/>
                      <a:gd name="connsiteX239" fmla="*/ 450456 w 2182460"/>
                      <a:gd name="connsiteY239" fmla="*/ 45030 h 2230493"/>
                      <a:gd name="connsiteX240" fmla="*/ 456725 w 2182460"/>
                      <a:gd name="connsiteY240" fmla="*/ 25841 h 2230493"/>
                      <a:gd name="connsiteX241" fmla="*/ 467275 w 2182460"/>
                      <a:gd name="connsiteY241" fmla="*/ 14985 h 2230493"/>
                      <a:gd name="connsiteX242" fmla="*/ 467275 w 2182460"/>
                      <a:gd name="connsiteY242" fmla="*/ 14908 h 2230493"/>
                      <a:gd name="connsiteX243" fmla="*/ 472092 w 2182460"/>
                      <a:gd name="connsiteY243" fmla="*/ 11009 h 2230493"/>
                      <a:gd name="connsiteX244" fmla="*/ 472092 w 2182460"/>
                      <a:gd name="connsiteY244" fmla="*/ 11085 h 2230493"/>
                      <a:gd name="connsiteX245" fmla="*/ 488299 w 2182460"/>
                      <a:gd name="connsiteY245" fmla="*/ 1682 h 2230493"/>
                      <a:gd name="connsiteX246" fmla="*/ 491587 w 2182460"/>
                      <a:gd name="connsiteY246" fmla="*/ 1070 h 2230493"/>
                      <a:gd name="connsiteX247" fmla="*/ 496556 w 2182460"/>
                      <a:gd name="connsiteY247" fmla="*/ 3517 h 2230493"/>
                      <a:gd name="connsiteX248" fmla="*/ 505425 w 2182460"/>
                      <a:gd name="connsiteY248" fmla="*/ 6193 h 2230493"/>
                      <a:gd name="connsiteX249" fmla="*/ 515899 w 2182460"/>
                      <a:gd name="connsiteY249" fmla="*/ 2829 h 2230493"/>
                      <a:gd name="connsiteX250" fmla="*/ 523926 w 2182460"/>
                      <a:gd name="connsiteY250" fmla="*/ 0 h 2230493"/>
                      <a:gd name="connsiteX251" fmla="*/ 535547 w 2182460"/>
                      <a:gd name="connsiteY251" fmla="*/ 7339 h 2230493"/>
                      <a:gd name="connsiteX252" fmla="*/ 544645 w 2182460"/>
                      <a:gd name="connsiteY252" fmla="*/ 19801 h 2230493"/>
                      <a:gd name="connsiteX253" fmla="*/ 568345 w 2182460"/>
                      <a:gd name="connsiteY253" fmla="*/ 40978 h 2230493"/>
                      <a:gd name="connsiteX254" fmla="*/ 584094 w 2182460"/>
                      <a:gd name="connsiteY254" fmla="*/ 52905 h 2230493"/>
                      <a:gd name="connsiteX255" fmla="*/ 591204 w 2182460"/>
                      <a:gd name="connsiteY255" fmla="*/ 65214 h 2230493"/>
                      <a:gd name="connsiteX256" fmla="*/ 610164 w 2182460"/>
                      <a:gd name="connsiteY256" fmla="*/ 92125 h 2230493"/>
                      <a:gd name="connsiteX257" fmla="*/ 614599 w 2182460"/>
                      <a:gd name="connsiteY257" fmla="*/ 99617 h 2230493"/>
                      <a:gd name="connsiteX258" fmla="*/ 626449 w 2182460"/>
                      <a:gd name="connsiteY258" fmla="*/ 110779 h 2230493"/>
                      <a:gd name="connsiteX259" fmla="*/ 629889 w 2182460"/>
                      <a:gd name="connsiteY259" fmla="*/ 110397 h 2230493"/>
                      <a:gd name="connsiteX260" fmla="*/ 632947 w 2182460"/>
                      <a:gd name="connsiteY260" fmla="*/ 110091 h 2230493"/>
                      <a:gd name="connsiteX261" fmla="*/ 646173 w 2182460"/>
                      <a:gd name="connsiteY261" fmla="*/ 120565 h 2230493"/>
                      <a:gd name="connsiteX262" fmla="*/ 653131 w 2182460"/>
                      <a:gd name="connsiteY262" fmla="*/ 129510 h 2230493"/>
                      <a:gd name="connsiteX263" fmla="*/ 673467 w 2182460"/>
                      <a:gd name="connsiteY263" fmla="*/ 133868 h 2230493"/>
                      <a:gd name="connsiteX264" fmla="*/ 681036 w 2182460"/>
                      <a:gd name="connsiteY264" fmla="*/ 133486 h 2230493"/>
                      <a:gd name="connsiteX265" fmla="*/ 698390 w 2182460"/>
                      <a:gd name="connsiteY265" fmla="*/ 152751 h 2230493"/>
                      <a:gd name="connsiteX266" fmla="*/ 701984 w 2182460"/>
                      <a:gd name="connsiteY266" fmla="*/ 166589 h 2230493"/>
                      <a:gd name="connsiteX267" fmla="*/ 705271 w 2182460"/>
                      <a:gd name="connsiteY267" fmla="*/ 185702 h 2230493"/>
                      <a:gd name="connsiteX268" fmla="*/ 712457 w 2182460"/>
                      <a:gd name="connsiteY268" fmla="*/ 216971 h 2230493"/>
                      <a:gd name="connsiteX269" fmla="*/ 739751 w 2182460"/>
                      <a:gd name="connsiteY269" fmla="*/ 223776 h 2230493"/>
                      <a:gd name="connsiteX270" fmla="*/ 747778 w 2182460"/>
                      <a:gd name="connsiteY270" fmla="*/ 225381 h 2230493"/>
                      <a:gd name="connsiteX271" fmla="*/ 753589 w 2182460"/>
                      <a:gd name="connsiteY271" fmla="*/ 223240 h 2230493"/>
                      <a:gd name="connsiteX272" fmla="*/ 754736 w 2182460"/>
                      <a:gd name="connsiteY272" fmla="*/ 211238 h 2230493"/>
                      <a:gd name="connsiteX273" fmla="*/ 753512 w 2182460"/>
                      <a:gd name="connsiteY273" fmla="*/ 204357 h 2230493"/>
                      <a:gd name="connsiteX274" fmla="*/ 759476 w 2182460"/>
                      <a:gd name="connsiteY274" fmla="*/ 208103 h 2230493"/>
                      <a:gd name="connsiteX275" fmla="*/ 775225 w 2182460"/>
                      <a:gd name="connsiteY275" fmla="*/ 213531 h 2230493"/>
                      <a:gd name="connsiteX276" fmla="*/ 780806 w 2182460"/>
                      <a:gd name="connsiteY276" fmla="*/ 211161 h 2230493"/>
                      <a:gd name="connsiteX277" fmla="*/ 789368 w 2182460"/>
                      <a:gd name="connsiteY277" fmla="*/ 205121 h 2230493"/>
                      <a:gd name="connsiteX278" fmla="*/ 793573 w 2182460"/>
                      <a:gd name="connsiteY278" fmla="*/ 206268 h 2230493"/>
                      <a:gd name="connsiteX279" fmla="*/ 799537 w 2182460"/>
                      <a:gd name="connsiteY279" fmla="*/ 207644 h 2230493"/>
                      <a:gd name="connsiteX280" fmla="*/ 807258 w 2182460"/>
                      <a:gd name="connsiteY280" fmla="*/ 200534 h 2230493"/>
                      <a:gd name="connsiteX281" fmla="*/ 800301 w 2182460"/>
                      <a:gd name="connsiteY281" fmla="*/ 187920 h 2230493"/>
                      <a:gd name="connsiteX282" fmla="*/ 784017 w 2182460"/>
                      <a:gd name="connsiteY282" fmla="*/ 180580 h 2230493"/>
                      <a:gd name="connsiteX283" fmla="*/ 757259 w 2182460"/>
                      <a:gd name="connsiteY283" fmla="*/ 160703 h 2230493"/>
                      <a:gd name="connsiteX284" fmla="*/ 755959 w 2182460"/>
                      <a:gd name="connsiteY284" fmla="*/ 156880 h 2230493"/>
                      <a:gd name="connsiteX285" fmla="*/ 765363 w 2182460"/>
                      <a:gd name="connsiteY285" fmla="*/ 124770 h 2230493"/>
                      <a:gd name="connsiteX286" fmla="*/ 770026 w 2182460"/>
                      <a:gd name="connsiteY286" fmla="*/ 121406 h 2230493"/>
                      <a:gd name="connsiteX287" fmla="*/ 798543 w 2182460"/>
                      <a:gd name="connsiteY287" fmla="*/ 105810 h 2230493"/>
                      <a:gd name="connsiteX288" fmla="*/ 811463 w 2182460"/>
                      <a:gd name="connsiteY288" fmla="*/ 103593 h 2230493"/>
                      <a:gd name="connsiteX289" fmla="*/ 821555 w 2182460"/>
                      <a:gd name="connsiteY289" fmla="*/ 104739 h 2230493"/>
                      <a:gd name="connsiteX290" fmla="*/ 829582 w 2182460"/>
                      <a:gd name="connsiteY290" fmla="*/ 105657 h 2230493"/>
                      <a:gd name="connsiteX291" fmla="*/ 862457 w 2182460"/>
                      <a:gd name="connsiteY291" fmla="*/ 118960 h 2230493"/>
                      <a:gd name="connsiteX292" fmla="*/ 871020 w 2182460"/>
                      <a:gd name="connsiteY292" fmla="*/ 127522 h 2230493"/>
                      <a:gd name="connsiteX293" fmla="*/ 876371 w 2182460"/>
                      <a:gd name="connsiteY293" fmla="*/ 121253 h 2230493"/>
                      <a:gd name="connsiteX294" fmla="*/ 893879 w 2182460"/>
                      <a:gd name="connsiteY294" fmla="*/ 129357 h 2230493"/>
                      <a:gd name="connsiteX295" fmla="*/ 896402 w 2182460"/>
                      <a:gd name="connsiteY295" fmla="*/ 129892 h 2230493"/>
                      <a:gd name="connsiteX296" fmla="*/ 915897 w 2182460"/>
                      <a:gd name="connsiteY296" fmla="*/ 122324 h 2230493"/>
                      <a:gd name="connsiteX297" fmla="*/ 922166 w 2182460"/>
                      <a:gd name="connsiteY297" fmla="*/ 121482 h 2230493"/>
                      <a:gd name="connsiteX298" fmla="*/ 938297 w 2182460"/>
                      <a:gd name="connsiteY298" fmla="*/ 127369 h 2230493"/>
                      <a:gd name="connsiteX299" fmla="*/ 941432 w 2182460"/>
                      <a:gd name="connsiteY299" fmla="*/ 155810 h 2230493"/>
                      <a:gd name="connsiteX300" fmla="*/ 942885 w 2182460"/>
                      <a:gd name="connsiteY300" fmla="*/ 171406 h 2230493"/>
                      <a:gd name="connsiteX301" fmla="*/ 957258 w 2182460"/>
                      <a:gd name="connsiteY301" fmla="*/ 180351 h 2230493"/>
                      <a:gd name="connsiteX302" fmla="*/ 961692 w 2182460"/>
                      <a:gd name="connsiteY302" fmla="*/ 178363 h 2230493"/>
                      <a:gd name="connsiteX303" fmla="*/ 968726 w 2182460"/>
                      <a:gd name="connsiteY303" fmla="*/ 174846 h 2230493"/>
                      <a:gd name="connsiteX304" fmla="*/ 975300 w 2182460"/>
                      <a:gd name="connsiteY304" fmla="*/ 177598 h 2230493"/>
                      <a:gd name="connsiteX305" fmla="*/ 980117 w 2182460"/>
                      <a:gd name="connsiteY305" fmla="*/ 179739 h 2230493"/>
                      <a:gd name="connsiteX306" fmla="*/ 983022 w 2182460"/>
                      <a:gd name="connsiteY306" fmla="*/ 179892 h 2230493"/>
                      <a:gd name="connsiteX307" fmla="*/ 985927 w 2182460"/>
                      <a:gd name="connsiteY307" fmla="*/ 180045 h 2230493"/>
                      <a:gd name="connsiteX308" fmla="*/ 990820 w 2182460"/>
                      <a:gd name="connsiteY308" fmla="*/ 178440 h 2230493"/>
                      <a:gd name="connsiteX309" fmla="*/ 993267 w 2182460"/>
                      <a:gd name="connsiteY309" fmla="*/ 160014 h 2230493"/>
                      <a:gd name="connsiteX310" fmla="*/ 993190 w 2182460"/>
                      <a:gd name="connsiteY310" fmla="*/ 131192 h 2230493"/>
                      <a:gd name="connsiteX311" fmla="*/ 988985 w 2182460"/>
                      <a:gd name="connsiteY311" fmla="*/ 96483 h 2230493"/>
                      <a:gd name="connsiteX312" fmla="*/ 976982 w 2182460"/>
                      <a:gd name="connsiteY312" fmla="*/ 51223 h 2230493"/>
                      <a:gd name="connsiteX313" fmla="*/ 976829 w 2182460"/>
                      <a:gd name="connsiteY313" fmla="*/ 49541 h 2230493"/>
                      <a:gd name="connsiteX314" fmla="*/ 978206 w 2182460"/>
                      <a:gd name="connsiteY314" fmla="*/ 48547 h 2230493"/>
                      <a:gd name="connsiteX315" fmla="*/ 999306 w 2182460"/>
                      <a:gd name="connsiteY315" fmla="*/ 34480 h 2230493"/>
                      <a:gd name="connsiteX316" fmla="*/ 1018802 w 2182460"/>
                      <a:gd name="connsiteY316" fmla="*/ 17660 h 2230493"/>
                      <a:gd name="connsiteX317" fmla="*/ 1034016 w 2182460"/>
                      <a:gd name="connsiteY317" fmla="*/ 10550 h 2230493"/>
                      <a:gd name="connsiteX318" fmla="*/ 1040285 w 2182460"/>
                      <a:gd name="connsiteY318" fmla="*/ 10703 h 2230493"/>
                      <a:gd name="connsiteX319" fmla="*/ 1047165 w 2182460"/>
                      <a:gd name="connsiteY319" fmla="*/ 10856 h 2230493"/>
                      <a:gd name="connsiteX320" fmla="*/ 1056569 w 2182460"/>
                      <a:gd name="connsiteY320" fmla="*/ 15825 h 2230493"/>
                      <a:gd name="connsiteX321" fmla="*/ 1059398 w 2182460"/>
                      <a:gd name="connsiteY321" fmla="*/ 42737 h 2230493"/>
                      <a:gd name="connsiteX322" fmla="*/ 1062762 w 2182460"/>
                      <a:gd name="connsiteY322" fmla="*/ 59633 h 2230493"/>
                      <a:gd name="connsiteX323" fmla="*/ 1071018 w 2182460"/>
                      <a:gd name="connsiteY323" fmla="*/ 66437 h 2230493"/>
                      <a:gd name="connsiteX324" fmla="*/ 1089673 w 2182460"/>
                      <a:gd name="connsiteY324" fmla="*/ 87232 h 2230493"/>
                      <a:gd name="connsiteX325" fmla="*/ 1103434 w 2182460"/>
                      <a:gd name="connsiteY325" fmla="*/ 105963 h 2230493"/>
                      <a:gd name="connsiteX326" fmla="*/ 1107869 w 2182460"/>
                      <a:gd name="connsiteY326" fmla="*/ 104128 h 2230493"/>
                      <a:gd name="connsiteX327" fmla="*/ 1117425 w 2182460"/>
                      <a:gd name="connsiteY327" fmla="*/ 93425 h 2230493"/>
                      <a:gd name="connsiteX328" fmla="*/ 1129581 w 2182460"/>
                      <a:gd name="connsiteY328" fmla="*/ 84021 h 2230493"/>
                      <a:gd name="connsiteX329" fmla="*/ 1134397 w 2182460"/>
                      <a:gd name="connsiteY329" fmla="*/ 85244 h 2230493"/>
                      <a:gd name="connsiteX330" fmla="*/ 1142425 w 2182460"/>
                      <a:gd name="connsiteY330" fmla="*/ 91437 h 2230493"/>
                      <a:gd name="connsiteX331" fmla="*/ 1150758 w 2182460"/>
                      <a:gd name="connsiteY331" fmla="*/ 96330 h 2230493"/>
                      <a:gd name="connsiteX332" fmla="*/ 1157104 w 2182460"/>
                      <a:gd name="connsiteY332" fmla="*/ 94495 h 2230493"/>
                      <a:gd name="connsiteX333" fmla="*/ 1209474 w 2182460"/>
                      <a:gd name="connsiteY333" fmla="*/ 77905 h 2230493"/>
                      <a:gd name="connsiteX334" fmla="*/ 1219871 w 2182460"/>
                      <a:gd name="connsiteY334" fmla="*/ 83180 h 2230493"/>
                      <a:gd name="connsiteX335" fmla="*/ 1228051 w 2182460"/>
                      <a:gd name="connsiteY335" fmla="*/ 84862 h 2230493"/>
                      <a:gd name="connsiteX336" fmla="*/ 1258862 w 2182460"/>
                      <a:gd name="connsiteY336" fmla="*/ 78364 h 2230493"/>
                      <a:gd name="connsiteX337" fmla="*/ 1274840 w 2182460"/>
                      <a:gd name="connsiteY337" fmla="*/ 72859 h 2230493"/>
                      <a:gd name="connsiteX338" fmla="*/ 1276828 w 2182460"/>
                      <a:gd name="connsiteY338" fmla="*/ 72782 h 2230493"/>
                      <a:gd name="connsiteX339" fmla="*/ 1290742 w 2182460"/>
                      <a:gd name="connsiteY339" fmla="*/ 79281 h 2230493"/>
                      <a:gd name="connsiteX340" fmla="*/ 1294565 w 2182460"/>
                      <a:gd name="connsiteY340" fmla="*/ 94419 h 2230493"/>
                      <a:gd name="connsiteX341" fmla="*/ 1303204 w 2182460"/>
                      <a:gd name="connsiteY341" fmla="*/ 117507 h 2230493"/>
                      <a:gd name="connsiteX342" fmla="*/ 1334473 w 2182460"/>
                      <a:gd name="connsiteY342" fmla="*/ 126528 h 2230493"/>
                      <a:gd name="connsiteX343" fmla="*/ 1366430 w 2182460"/>
                      <a:gd name="connsiteY343" fmla="*/ 139372 h 2230493"/>
                      <a:gd name="connsiteX344" fmla="*/ 1367271 w 2182460"/>
                      <a:gd name="connsiteY344" fmla="*/ 139831 h 2230493"/>
                      <a:gd name="connsiteX345" fmla="*/ 1367730 w 2182460"/>
                      <a:gd name="connsiteY345" fmla="*/ 140672 h 2230493"/>
                      <a:gd name="connsiteX346" fmla="*/ 1373005 w 2182460"/>
                      <a:gd name="connsiteY346" fmla="*/ 165825 h 2230493"/>
                      <a:gd name="connsiteX347" fmla="*/ 1365895 w 2182460"/>
                      <a:gd name="connsiteY347" fmla="*/ 174082 h 2230493"/>
                      <a:gd name="connsiteX348" fmla="*/ 1358326 w 2182460"/>
                      <a:gd name="connsiteY348" fmla="*/ 185397 h 2230493"/>
                      <a:gd name="connsiteX349" fmla="*/ 1367806 w 2182460"/>
                      <a:gd name="connsiteY349" fmla="*/ 196100 h 2230493"/>
                      <a:gd name="connsiteX350" fmla="*/ 1381262 w 2182460"/>
                      <a:gd name="connsiteY350" fmla="*/ 203210 h 2230493"/>
                      <a:gd name="connsiteX351" fmla="*/ 1397393 w 2182460"/>
                      <a:gd name="connsiteY351" fmla="*/ 209861 h 2230493"/>
                      <a:gd name="connsiteX352" fmla="*/ 1411231 w 2182460"/>
                      <a:gd name="connsiteY352" fmla="*/ 221100 h 2230493"/>
                      <a:gd name="connsiteX353" fmla="*/ 1406109 w 2182460"/>
                      <a:gd name="connsiteY353" fmla="*/ 245182 h 2230493"/>
                      <a:gd name="connsiteX354" fmla="*/ 1400986 w 2182460"/>
                      <a:gd name="connsiteY354" fmla="*/ 263990 h 2230493"/>
                      <a:gd name="connsiteX355" fmla="*/ 1405726 w 2182460"/>
                      <a:gd name="connsiteY355" fmla="*/ 275228 h 2230493"/>
                      <a:gd name="connsiteX356" fmla="*/ 1414060 w 2182460"/>
                      <a:gd name="connsiteY356" fmla="*/ 279968 h 2230493"/>
                      <a:gd name="connsiteX357" fmla="*/ 1434473 w 2182460"/>
                      <a:gd name="connsiteY357" fmla="*/ 299616 h 2230493"/>
                      <a:gd name="connsiteX358" fmla="*/ 1454885 w 2182460"/>
                      <a:gd name="connsiteY358" fmla="*/ 316665 h 2230493"/>
                      <a:gd name="connsiteX359" fmla="*/ 1475145 w 2182460"/>
                      <a:gd name="connsiteY359" fmla="*/ 328439 h 2230493"/>
                      <a:gd name="connsiteX360" fmla="*/ 1485084 w 2182460"/>
                      <a:gd name="connsiteY360" fmla="*/ 336084 h 2230493"/>
                      <a:gd name="connsiteX361" fmla="*/ 1510772 w 2182460"/>
                      <a:gd name="connsiteY361" fmla="*/ 348622 h 2230493"/>
                      <a:gd name="connsiteX362" fmla="*/ 1536613 w 2182460"/>
                      <a:gd name="connsiteY362" fmla="*/ 364830 h 2230493"/>
                      <a:gd name="connsiteX363" fmla="*/ 1533325 w 2182460"/>
                      <a:gd name="connsiteY363" fmla="*/ 376986 h 2230493"/>
                      <a:gd name="connsiteX364" fmla="*/ 1530267 w 2182460"/>
                      <a:gd name="connsiteY364" fmla="*/ 383255 h 2230493"/>
                      <a:gd name="connsiteX365" fmla="*/ 1548463 w 2182460"/>
                      <a:gd name="connsiteY365" fmla="*/ 395029 h 2230493"/>
                      <a:gd name="connsiteX366" fmla="*/ 1562454 w 2182460"/>
                      <a:gd name="connsiteY366" fmla="*/ 407414 h 2230493"/>
                      <a:gd name="connsiteX367" fmla="*/ 1552056 w 2182460"/>
                      <a:gd name="connsiteY367" fmla="*/ 432337 h 2230493"/>
                      <a:gd name="connsiteX368" fmla="*/ 1532561 w 2182460"/>
                      <a:gd name="connsiteY368" fmla="*/ 468576 h 2230493"/>
                      <a:gd name="connsiteX369" fmla="*/ 1531720 w 2182460"/>
                      <a:gd name="connsiteY369" fmla="*/ 470793 h 2230493"/>
                      <a:gd name="connsiteX370" fmla="*/ 1530955 w 2182460"/>
                      <a:gd name="connsiteY370" fmla="*/ 482719 h 2230493"/>
                      <a:gd name="connsiteX371" fmla="*/ 1535772 w 2182460"/>
                      <a:gd name="connsiteY371" fmla="*/ 485089 h 2230493"/>
                      <a:gd name="connsiteX372" fmla="*/ 1547010 w 2182460"/>
                      <a:gd name="connsiteY372" fmla="*/ 485319 h 2230493"/>
                      <a:gd name="connsiteX373" fmla="*/ 1537301 w 2182460"/>
                      <a:gd name="connsiteY373" fmla="*/ 490900 h 2230493"/>
                      <a:gd name="connsiteX374" fmla="*/ 1512683 w 2182460"/>
                      <a:gd name="connsiteY374" fmla="*/ 510930 h 2230493"/>
                      <a:gd name="connsiteX375" fmla="*/ 1515053 w 2182460"/>
                      <a:gd name="connsiteY375" fmla="*/ 534860 h 2230493"/>
                      <a:gd name="connsiteX376" fmla="*/ 1550374 w 2182460"/>
                      <a:gd name="connsiteY376" fmla="*/ 552291 h 2230493"/>
                      <a:gd name="connsiteX377" fmla="*/ 1557255 w 2182460"/>
                      <a:gd name="connsiteY377" fmla="*/ 586006 h 2230493"/>
                      <a:gd name="connsiteX378" fmla="*/ 1565512 w 2182460"/>
                      <a:gd name="connsiteY378" fmla="*/ 595181 h 2230493"/>
                      <a:gd name="connsiteX379" fmla="*/ 1575374 w 2182460"/>
                      <a:gd name="connsiteY379" fmla="*/ 602138 h 2230493"/>
                      <a:gd name="connsiteX380" fmla="*/ 1596016 w 2182460"/>
                      <a:gd name="connsiteY380" fmla="*/ 656878 h 2230493"/>
                      <a:gd name="connsiteX381" fmla="*/ 1617423 w 2182460"/>
                      <a:gd name="connsiteY381" fmla="*/ 677367 h 2230493"/>
                      <a:gd name="connsiteX382" fmla="*/ 1618034 w 2182460"/>
                      <a:gd name="connsiteY382" fmla="*/ 693192 h 2230493"/>
                      <a:gd name="connsiteX383" fmla="*/ 1623310 w 2182460"/>
                      <a:gd name="connsiteY383" fmla="*/ 726067 h 2230493"/>
                      <a:gd name="connsiteX384" fmla="*/ 1628356 w 2182460"/>
                      <a:gd name="connsiteY384" fmla="*/ 728055 h 2230493"/>
                      <a:gd name="connsiteX385" fmla="*/ 1679808 w 2182460"/>
                      <a:gd name="connsiteY385" fmla="*/ 771709 h 2230493"/>
                      <a:gd name="connsiteX386" fmla="*/ 1694563 w 2182460"/>
                      <a:gd name="connsiteY386" fmla="*/ 782718 h 2230493"/>
                      <a:gd name="connsiteX387" fmla="*/ 1720633 w 2182460"/>
                      <a:gd name="connsiteY387" fmla="*/ 777748 h 2230493"/>
                      <a:gd name="connsiteX388" fmla="*/ 1724838 w 2182460"/>
                      <a:gd name="connsiteY388" fmla="*/ 776678 h 2230493"/>
                      <a:gd name="connsiteX389" fmla="*/ 1735083 w 2182460"/>
                      <a:gd name="connsiteY389" fmla="*/ 775378 h 2230493"/>
                      <a:gd name="connsiteX390" fmla="*/ 1788064 w 2182460"/>
                      <a:gd name="connsiteY390" fmla="*/ 805424 h 2230493"/>
                      <a:gd name="connsiteX391" fmla="*/ 1790205 w 2182460"/>
                      <a:gd name="connsiteY391" fmla="*/ 807641 h 2230493"/>
                      <a:gd name="connsiteX392" fmla="*/ 1818263 w 2182460"/>
                      <a:gd name="connsiteY392" fmla="*/ 840363 h 2230493"/>
                      <a:gd name="connsiteX393" fmla="*/ 1824456 w 2182460"/>
                      <a:gd name="connsiteY393" fmla="*/ 851831 h 2230493"/>
                      <a:gd name="connsiteX394" fmla="*/ 1835923 w 2182460"/>
                      <a:gd name="connsiteY394" fmla="*/ 867351 h 2230493"/>
                      <a:gd name="connsiteX395" fmla="*/ 1867422 w 2182460"/>
                      <a:gd name="connsiteY395" fmla="*/ 901754 h 2230493"/>
                      <a:gd name="connsiteX396" fmla="*/ 1881718 w 2182460"/>
                      <a:gd name="connsiteY396" fmla="*/ 922396 h 2230493"/>
                      <a:gd name="connsiteX397" fmla="*/ 1927437 w 2182460"/>
                      <a:gd name="connsiteY397" fmla="*/ 924766 h 2230493"/>
                      <a:gd name="connsiteX398" fmla="*/ 1975984 w 2182460"/>
                      <a:gd name="connsiteY398" fmla="*/ 975301 h 2230493"/>
                      <a:gd name="connsiteX399" fmla="*/ 1974073 w 2182460"/>
                      <a:gd name="connsiteY399" fmla="*/ 999384 h 2230493"/>
                      <a:gd name="connsiteX400" fmla="*/ 1972085 w 2182460"/>
                      <a:gd name="connsiteY400" fmla="*/ 1010698 h 2230493"/>
                      <a:gd name="connsiteX401" fmla="*/ 1973690 w 2182460"/>
                      <a:gd name="connsiteY401" fmla="*/ 1011081 h 2230493"/>
                      <a:gd name="connsiteX402" fmla="*/ 2012222 w 2182460"/>
                      <a:gd name="connsiteY402" fmla="*/ 1031952 h 2230493"/>
                      <a:gd name="connsiteX403" fmla="*/ 2016886 w 2182460"/>
                      <a:gd name="connsiteY403" fmla="*/ 1034628 h 2230493"/>
                      <a:gd name="connsiteX404" fmla="*/ 2020326 w 2182460"/>
                      <a:gd name="connsiteY404" fmla="*/ 1028818 h 2230493"/>
                      <a:gd name="connsiteX405" fmla="*/ 2032635 w 2182460"/>
                      <a:gd name="connsiteY405" fmla="*/ 1016738 h 2230493"/>
                      <a:gd name="connsiteX406" fmla="*/ 2036457 w 2182460"/>
                      <a:gd name="connsiteY406" fmla="*/ 1017273 h 2230493"/>
                      <a:gd name="connsiteX407" fmla="*/ 2077818 w 2182460"/>
                      <a:gd name="connsiteY407" fmla="*/ 1044490 h 2230493"/>
                      <a:gd name="connsiteX408" fmla="*/ 2103277 w 2182460"/>
                      <a:gd name="connsiteY408" fmla="*/ 1070408 h 2230493"/>
                      <a:gd name="connsiteX409" fmla="*/ 2107635 w 2182460"/>
                      <a:gd name="connsiteY409" fmla="*/ 1070790 h 2230493"/>
                      <a:gd name="connsiteX410" fmla="*/ 2119255 w 2182460"/>
                      <a:gd name="connsiteY410" fmla="*/ 1069032 h 2230493"/>
                      <a:gd name="connsiteX411" fmla="*/ 2126518 w 2182460"/>
                      <a:gd name="connsiteY411" fmla="*/ 1067809 h 2230493"/>
                      <a:gd name="connsiteX412" fmla="*/ 2133475 w 2182460"/>
                      <a:gd name="connsiteY412" fmla="*/ 1072549 h 2230493"/>
                      <a:gd name="connsiteX413" fmla="*/ 2153812 w 2182460"/>
                      <a:gd name="connsiteY413" fmla="*/ 1106417 h 2230493"/>
                      <a:gd name="connsiteX414" fmla="*/ 2165509 w 2182460"/>
                      <a:gd name="connsiteY414" fmla="*/ 1126906 h 2230493"/>
                      <a:gd name="connsiteX415" fmla="*/ 2170402 w 2182460"/>
                      <a:gd name="connsiteY415" fmla="*/ 1136998 h 2230493"/>
                      <a:gd name="connsiteX416" fmla="*/ 2172772 w 2182460"/>
                      <a:gd name="connsiteY416" fmla="*/ 1166355 h 2230493"/>
                      <a:gd name="connsiteX417" fmla="*/ 2170708 w 2182460"/>
                      <a:gd name="connsiteY417" fmla="*/ 1180423 h 2230493"/>
                      <a:gd name="connsiteX418" fmla="*/ 2174531 w 2182460"/>
                      <a:gd name="connsiteY418" fmla="*/ 1201447 h 2230493"/>
                      <a:gd name="connsiteX419" fmla="*/ 2179500 w 2182460"/>
                      <a:gd name="connsiteY419" fmla="*/ 1208557 h 2230493"/>
                      <a:gd name="connsiteX420" fmla="*/ 2177894 w 2182460"/>
                      <a:gd name="connsiteY420" fmla="*/ 1242425 h 2230493"/>
                      <a:gd name="connsiteX421" fmla="*/ 2173001 w 2182460"/>
                      <a:gd name="connsiteY421" fmla="*/ 1261615 h 2230493"/>
                      <a:gd name="connsiteX422" fmla="*/ 2160387 w 2182460"/>
                      <a:gd name="connsiteY422" fmla="*/ 1284092 h 2230493"/>
                      <a:gd name="connsiteX423" fmla="*/ 2151671 w 2182460"/>
                      <a:gd name="connsiteY423" fmla="*/ 1292807 h 2230493"/>
                      <a:gd name="connsiteX424" fmla="*/ 2144485 w 2182460"/>
                      <a:gd name="connsiteY424" fmla="*/ 1308098 h 2230493"/>
                      <a:gd name="connsiteX425" fmla="*/ 2134775 w 2182460"/>
                      <a:gd name="connsiteY425" fmla="*/ 1323617 h 2230493"/>
                      <a:gd name="connsiteX426" fmla="*/ 2128889 w 2182460"/>
                      <a:gd name="connsiteY426" fmla="*/ 1325682 h 2230493"/>
                      <a:gd name="connsiteX427" fmla="*/ 2128889 w 2182460"/>
                      <a:gd name="connsiteY427" fmla="*/ 1325682 h 2230493"/>
                      <a:gd name="connsiteX428" fmla="*/ 2109622 w 2182460"/>
                      <a:gd name="connsiteY428" fmla="*/ 1311614 h 2230493"/>
                      <a:gd name="connsiteX429" fmla="*/ 2100907 w 2182460"/>
                      <a:gd name="connsiteY429" fmla="*/ 1302823 h 2230493"/>
                      <a:gd name="connsiteX430" fmla="*/ 2080341 w 2182460"/>
                      <a:gd name="connsiteY430" fmla="*/ 1295713 h 2230493"/>
                      <a:gd name="connsiteX431" fmla="*/ 2057711 w 2182460"/>
                      <a:gd name="connsiteY431" fmla="*/ 1289444 h 2230493"/>
                      <a:gd name="connsiteX432" fmla="*/ 2042039 w 2182460"/>
                      <a:gd name="connsiteY432" fmla="*/ 1278511 h 2230493"/>
                      <a:gd name="connsiteX433" fmla="*/ 2040509 w 2182460"/>
                      <a:gd name="connsiteY433" fmla="*/ 1276905 h 2230493"/>
                      <a:gd name="connsiteX434" fmla="*/ 2037834 w 2182460"/>
                      <a:gd name="connsiteY434" fmla="*/ 1279428 h 2230493"/>
                      <a:gd name="connsiteX435" fmla="*/ 2032635 w 2182460"/>
                      <a:gd name="connsiteY435" fmla="*/ 1286615 h 2230493"/>
                      <a:gd name="connsiteX436" fmla="*/ 2021167 w 2182460"/>
                      <a:gd name="connsiteY436" fmla="*/ 1298312 h 2230493"/>
                      <a:gd name="connsiteX437" fmla="*/ 2010005 w 2182460"/>
                      <a:gd name="connsiteY437" fmla="*/ 1304046 h 2230493"/>
                      <a:gd name="connsiteX438" fmla="*/ 2008552 w 2182460"/>
                      <a:gd name="connsiteY438" fmla="*/ 1304657 h 2230493"/>
                      <a:gd name="connsiteX439" fmla="*/ 2008629 w 2182460"/>
                      <a:gd name="connsiteY439" fmla="*/ 1309627 h 2230493"/>
                      <a:gd name="connsiteX440" fmla="*/ 2017650 w 2182460"/>
                      <a:gd name="connsiteY440" fmla="*/ 1345636 h 2230493"/>
                      <a:gd name="connsiteX441" fmla="*/ 2018033 w 2182460"/>
                      <a:gd name="connsiteY441" fmla="*/ 1346630 h 2230493"/>
                      <a:gd name="connsiteX442" fmla="*/ 2017650 w 2182460"/>
                      <a:gd name="connsiteY442" fmla="*/ 1347624 h 2230493"/>
                      <a:gd name="connsiteX443" fmla="*/ 2008476 w 2182460"/>
                      <a:gd name="connsiteY443" fmla="*/ 1377593 h 2230493"/>
                      <a:gd name="connsiteX444" fmla="*/ 2006259 w 2182460"/>
                      <a:gd name="connsiteY444" fmla="*/ 1399305 h 2230493"/>
                      <a:gd name="connsiteX445" fmla="*/ 2003889 w 2182460"/>
                      <a:gd name="connsiteY445" fmla="*/ 1426064 h 2230493"/>
                      <a:gd name="connsiteX446" fmla="*/ 1916045 w 2182460"/>
                      <a:gd name="connsiteY446" fmla="*/ 1490818 h 2230493"/>
                      <a:gd name="connsiteX447" fmla="*/ 1896244 w 2182460"/>
                      <a:gd name="connsiteY447" fmla="*/ 1495329 h 2230493"/>
                      <a:gd name="connsiteX448" fmla="*/ 1851596 w 2182460"/>
                      <a:gd name="connsiteY448" fmla="*/ 1507026 h 2230493"/>
                      <a:gd name="connsiteX449" fmla="*/ 1804501 w 2182460"/>
                      <a:gd name="connsiteY449" fmla="*/ 1547470 h 2230493"/>
                      <a:gd name="connsiteX450" fmla="*/ 1792957 w 2182460"/>
                      <a:gd name="connsiteY450" fmla="*/ 1552133 h 2230493"/>
                      <a:gd name="connsiteX451" fmla="*/ 1787758 w 2182460"/>
                      <a:gd name="connsiteY451" fmla="*/ 1551904 h 2230493"/>
                      <a:gd name="connsiteX452" fmla="*/ 1781566 w 2182460"/>
                      <a:gd name="connsiteY452" fmla="*/ 1551675 h 2230493"/>
                      <a:gd name="connsiteX453" fmla="*/ 1770480 w 2182460"/>
                      <a:gd name="connsiteY453" fmla="*/ 1553204 h 2230493"/>
                      <a:gd name="connsiteX454" fmla="*/ 1761765 w 2182460"/>
                      <a:gd name="connsiteY454" fmla="*/ 1565665 h 2230493"/>
                      <a:gd name="connsiteX455" fmla="*/ 1753584 w 2182460"/>
                      <a:gd name="connsiteY455" fmla="*/ 1586613 h 2230493"/>
                      <a:gd name="connsiteX456" fmla="*/ 1732713 w 2182460"/>
                      <a:gd name="connsiteY456" fmla="*/ 1604962 h 2230493"/>
                      <a:gd name="connsiteX457" fmla="*/ 1716658 w 2182460"/>
                      <a:gd name="connsiteY457" fmla="*/ 1618952 h 2230493"/>
                      <a:gd name="connsiteX458" fmla="*/ 1713294 w 2182460"/>
                      <a:gd name="connsiteY458" fmla="*/ 1639518 h 2230493"/>
                      <a:gd name="connsiteX459" fmla="*/ 1729196 w 2182460"/>
                      <a:gd name="connsiteY459" fmla="*/ 1656261 h 2230493"/>
                      <a:gd name="connsiteX460" fmla="*/ 1742422 w 2182460"/>
                      <a:gd name="connsiteY460" fmla="*/ 1661995 h 2230493"/>
                      <a:gd name="connsiteX461" fmla="*/ 1765511 w 2182460"/>
                      <a:gd name="connsiteY461" fmla="*/ 1684090 h 2230493"/>
                      <a:gd name="connsiteX462" fmla="*/ 1791199 w 2182460"/>
                      <a:gd name="connsiteY462" fmla="*/ 1716276 h 2230493"/>
                      <a:gd name="connsiteX463" fmla="*/ 1813599 w 2182460"/>
                      <a:gd name="connsiteY463" fmla="*/ 1744946 h 2230493"/>
                      <a:gd name="connsiteX464" fmla="*/ 1827514 w 2182460"/>
                      <a:gd name="connsiteY464" fmla="*/ 1770710 h 2230493"/>
                      <a:gd name="connsiteX465" fmla="*/ 1818645 w 2182460"/>
                      <a:gd name="connsiteY465" fmla="*/ 1822163 h 2230493"/>
                      <a:gd name="connsiteX466" fmla="*/ 1809241 w 2182460"/>
                      <a:gd name="connsiteY466" fmla="*/ 1838217 h 2230493"/>
                      <a:gd name="connsiteX467" fmla="*/ 1800602 w 2182460"/>
                      <a:gd name="connsiteY467" fmla="*/ 1853584 h 2230493"/>
                      <a:gd name="connsiteX468" fmla="*/ 1797697 w 2182460"/>
                      <a:gd name="connsiteY468" fmla="*/ 1873080 h 2230493"/>
                      <a:gd name="connsiteX469" fmla="*/ 1798615 w 2182460"/>
                      <a:gd name="connsiteY469" fmla="*/ 1875679 h 2230493"/>
                      <a:gd name="connsiteX470" fmla="*/ 1806031 w 2182460"/>
                      <a:gd name="connsiteY470" fmla="*/ 1887529 h 2230493"/>
                      <a:gd name="connsiteX471" fmla="*/ 1827743 w 2182460"/>
                      <a:gd name="connsiteY471" fmla="*/ 1876291 h 2230493"/>
                      <a:gd name="connsiteX472" fmla="*/ 1842651 w 2182460"/>
                      <a:gd name="connsiteY472" fmla="*/ 1871168 h 2230493"/>
                      <a:gd name="connsiteX473" fmla="*/ 1876137 w 2182460"/>
                      <a:gd name="connsiteY473" fmla="*/ 1906031 h 2230493"/>
                      <a:gd name="connsiteX474" fmla="*/ 1883094 w 2182460"/>
                      <a:gd name="connsiteY474" fmla="*/ 1918951 h 2230493"/>
                      <a:gd name="connsiteX475" fmla="*/ 1873156 w 2182460"/>
                      <a:gd name="connsiteY475" fmla="*/ 1961688 h 2230493"/>
                      <a:gd name="connsiteX476" fmla="*/ 1868874 w 2182460"/>
                      <a:gd name="connsiteY476" fmla="*/ 1966581 h 2230493"/>
                      <a:gd name="connsiteX477" fmla="*/ 1863523 w 2182460"/>
                      <a:gd name="connsiteY477" fmla="*/ 1993568 h 2230493"/>
                      <a:gd name="connsiteX478" fmla="*/ 1865052 w 2182460"/>
                      <a:gd name="connsiteY478" fmla="*/ 2003966 h 2230493"/>
                      <a:gd name="connsiteX479" fmla="*/ 1868951 w 2182460"/>
                      <a:gd name="connsiteY479" fmla="*/ 2014593 h 2230493"/>
                      <a:gd name="connsiteX480" fmla="*/ 1868721 w 2182460"/>
                      <a:gd name="connsiteY480" fmla="*/ 2033935 h 2230493"/>
                      <a:gd name="connsiteX481" fmla="*/ 1862299 w 2182460"/>
                      <a:gd name="connsiteY481" fmla="*/ 2042039 h 2230493"/>
                      <a:gd name="connsiteX482" fmla="*/ 1848997 w 2182460"/>
                      <a:gd name="connsiteY482" fmla="*/ 2051366 h 2230493"/>
                      <a:gd name="connsiteX483" fmla="*/ 1845021 w 2182460"/>
                      <a:gd name="connsiteY483" fmla="*/ 2050984 h 2230493"/>
                      <a:gd name="connsiteX484" fmla="*/ 1814746 w 2182460"/>
                      <a:gd name="connsiteY484" fmla="*/ 2044027 h 2230493"/>
                      <a:gd name="connsiteX485" fmla="*/ 1788064 w 2182460"/>
                      <a:gd name="connsiteY485" fmla="*/ 2024531 h 2230493"/>
                      <a:gd name="connsiteX486" fmla="*/ 1765817 w 2182460"/>
                      <a:gd name="connsiteY486" fmla="*/ 2006871 h 2230493"/>
                      <a:gd name="connsiteX487" fmla="*/ 1738064 w 2182460"/>
                      <a:gd name="connsiteY487" fmla="*/ 1979960 h 2230493"/>
                      <a:gd name="connsiteX488" fmla="*/ 1741581 w 2182460"/>
                      <a:gd name="connsiteY488" fmla="*/ 1967040 h 2230493"/>
                      <a:gd name="connsiteX489" fmla="*/ 1745786 w 2182460"/>
                      <a:gd name="connsiteY489" fmla="*/ 1963064 h 2230493"/>
                      <a:gd name="connsiteX490" fmla="*/ 1751826 w 2182460"/>
                      <a:gd name="connsiteY490" fmla="*/ 1955954 h 2230493"/>
                      <a:gd name="connsiteX491" fmla="*/ 1744869 w 2182460"/>
                      <a:gd name="connsiteY491" fmla="*/ 1951291 h 2230493"/>
                      <a:gd name="connsiteX492" fmla="*/ 1727361 w 2182460"/>
                      <a:gd name="connsiteY492" fmla="*/ 1931719 h 2230493"/>
                      <a:gd name="connsiteX493" fmla="*/ 1720710 w 2182460"/>
                      <a:gd name="connsiteY493" fmla="*/ 1920557 h 2230493"/>
                      <a:gd name="connsiteX494" fmla="*/ 1704349 w 2182460"/>
                      <a:gd name="connsiteY494" fmla="*/ 1914746 h 2230493"/>
                      <a:gd name="connsiteX495" fmla="*/ 1686765 w 2182460"/>
                      <a:gd name="connsiteY495" fmla="*/ 1916275 h 2230493"/>
                      <a:gd name="connsiteX496" fmla="*/ 1681643 w 2182460"/>
                      <a:gd name="connsiteY496" fmla="*/ 1916887 h 2230493"/>
                      <a:gd name="connsiteX497" fmla="*/ 1651597 w 2182460"/>
                      <a:gd name="connsiteY497" fmla="*/ 1936918 h 2230493"/>
                      <a:gd name="connsiteX498" fmla="*/ 1644258 w 2182460"/>
                      <a:gd name="connsiteY498" fmla="*/ 1945862 h 2230493"/>
                      <a:gd name="connsiteX499" fmla="*/ 1625374 w 2182460"/>
                      <a:gd name="connsiteY499" fmla="*/ 1957101 h 2230493"/>
                      <a:gd name="connsiteX500" fmla="*/ 1612453 w 2182460"/>
                      <a:gd name="connsiteY500" fmla="*/ 1953737 h 2230493"/>
                      <a:gd name="connsiteX501" fmla="*/ 1606261 w 2182460"/>
                      <a:gd name="connsiteY501" fmla="*/ 1951443 h 2230493"/>
                      <a:gd name="connsiteX502" fmla="*/ 1581643 w 2182460"/>
                      <a:gd name="connsiteY502" fmla="*/ 1922162 h 2230493"/>
                      <a:gd name="connsiteX503" fmla="*/ 1576827 w 2182460"/>
                      <a:gd name="connsiteY503" fmla="*/ 1912988 h 2230493"/>
                      <a:gd name="connsiteX504" fmla="*/ 1557331 w 2182460"/>
                      <a:gd name="connsiteY504" fmla="*/ 1906642 h 2230493"/>
                      <a:gd name="connsiteX505" fmla="*/ 1520405 w 2182460"/>
                      <a:gd name="connsiteY505" fmla="*/ 1914287 h 2230493"/>
                      <a:gd name="connsiteX506" fmla="*/ 1496093 w 2182460"/>
                      <a:gd name="connsiteY506" fmla="*/ 1921474 h 2230493"/>
                      <a:gd name="connsiteX507" fmla="*/ 1490130 w 2182460"/>
                      <a:gd name="connsiteY507" fmla="*/ 1918722 h 2230493"/>
                      <a:gd name="connsiteX508" fmla="*/ 1490971 w 2182460"/>
                      <a:gd name="connsiteY508" fmla="*/ 1910006 h 2230493"/>
                      <a:gd name="connsiteX509" fmla="*/ 1494870 w 2182460"/>
                      <a:gd name="connsiteY509" fmla="*/ 1881948 h 2230493"/>
                      <a:gd name="connsiteX510" fmla="*/ 1479197 w 2182460"/>
                      <a:gd name="connsiteY510" fmla="*/ 1896092 h 2230493"/>
                      <a:gd name="connsiteX511" fmla="*/ 1465895 w 2182460"/>
                      <a:gd name="connsiteY511" fmla="*/ 1911230 h 2230493"/>
                      <a:gd name="connsiteX512" fmla="*/ 1470635 w 2182460"/>
                      <a:gd name="connsiteY512" fmla="*/ 1947238 h 2230493"/>
                      <a:gd name="connsiteX513" fmla="*/ 1473234 w 2182460"/>
                      <a:gd name="connsiteY513" fmla="*/ 1951367 h 2230493"/>
                      <a:gd name="connsiteX514" fmla="*/ 1480573 w 2182460"/>
                      <a:gd name="connsiteY514" fmla="*/ 1971015 h 2230493"/>
                      <a:gd name="connsiteX515" fmla="*/ 1467271 w 2182460"/>
                      <a:gd name="connsiteY515" fmla="*/ 1976749 h 2230493"/>
                      <a:gd name="connsiteX516" fmla="*/ 1449763 w 2182460"/>
                      <a:gd name="connsiteY516" fmla="*/ 1978660 h 2230493"/>
                      <a:gd name="connsiteX517" fmla="*/ 1433020 w 2182460"/>
                      <a:gd name="connsiteY517" fmla="*/ 1976902 h 2230493"/>
                      <a:gd name="connsiteX518" fmla="*/ 1409549 w 2182460"/>
                      <a:gd name="connsiteY518" fmla="*/ 1973385 h 2230493"/>
                      <a:gd name="connsiteX519" fmla="*/ 1386766 w 2182460"/>
                      <a:gd name="connsiteY519" fmla="*/ 1970021 h 2230493"/>
                      <a:gd name="connsiteX520" fmla="*/ 1383555 w 2182460"/>
                      <a:gd name="connsiteY520" fmla="*/ 1969792 h 2230493"/>
                      <a:gd name="connsiteX521" fmla="*/ 1312914 w 2182460"/>
                      <a:gd name="connsiteY521" fmla="*/ 1994715 h 2230493"/>
                      <a:gd name="connsiteX522" fmla="*/ 1285467 w 2182460"/>
                      <a:gd name="connsiteY522" fmla="*/ 2002361 h 2230493"/>
                      <a:gd name="connsiteX523" fmla="*/ 1264519 w 2182460"/>
                      <a:gd name="connsiteY523" fmla="*/ 2000985 h 2230493"/>
                      <a:gd name="connsiteX524" fmla="*/ 1247317 w 2182460"/>
                      <a:gd name="connsiteY524" fmla="*/ 1999761 h 2230493"/>
                      <a:gd name="connsiteX525" fmla="*/ 1241813 w 2182460"/>
                      <a:gd name="connsiteY525" fmla="*/ 2000067 h 2230493"/>
                      <a:gd name="connsiteX526" fmla="*/ 1236996 w 2182460"/>
                      <a:gd name="connsiteY526" fmla="*/ 2000602 h 2230493"/>
                      <a:gd name="connsiteX527" fmla="*/ 1197623 w 2182460"/>
                      <a:gd name="connsiteY527" fmla="*/ 2019639 h 2230493"/>
                      <a:gd name="connsiteX528" fmla="*/ 1194107 w 2182460"/>
                      <a:gd name="connsiteY528" fmla="*/ 2036152 h 2230493"/>
                      <a:gd name="connsiteX529" fmla="*/ 1190131 w 2182460"/>
                      <a:gd name="connsiteY529" fmla="*/ 2050296 h 2230493"/>
                      <a:gd name="connsiteX530" fmla="*/ 1164214 w 2182460"/>
                      <a:gd name="connsiteY530" fmla="*/ 2056795 h 2230493"/>
                      <a:gd name="connsiteX531" fmla="*/ 1149229 w 2182460"/>
                      <a:gd name="connsiteY531" fmla="*/ 2056183 h 2230493"/>
                      <a:gd name="connsiteX532" fmla="*/ 1135009 w 2182460"/>
                      <a:gd name="connsiteY532" fmla="*/ 2055648 h 2230493"/>
                      <a:gd name="connsiteX533" fmla="*/ 1114902 w 2182460"/>
                      <a:gd name="connsiteY533" fmla="*/ 2080648 h 2230493"/>
                      <a:gd name="connsiteX534" fmla="*/ 1115208 w 2182460"/>
                      <a:gd name="connsiteY534" fmla="*/ 2088981 h 2230493"/>
                      <a:gd name="connsiteX535" fmla="*/ 1118725 w 2182460"/>
                      <a:gd name="connsiteY535" fmla="*/ 2085311 h 2230493"/>
                      <a:gd name="connsiteX536" fmla="*/ 1124229 w 2182460"/>
                      <a:gd name="connsiteY536" fmla="*/ 2078736 h 2230493"/>
                      <a:gd name="connsiteX537" fmla="*/ 1124229 w 2182460"/>
                      <a:gd name="connsiteY537" fmla="*/ 2105189 h 2230493"/>
                      <a:gd name="connsiteX538" fmla="*/ 1120407 w 2182460"/>
                      <a:gd name="connsiteY538" fmla="*/ 2104272 h 2230493"/>
                      <a:gd name="connsiteX539" fmla="*/ 1095254 w 2182460"/>
                      <a:gd name="connsiteY539" fmla="*/ 2099684 h 2230493"/>
                      <a:gd name="connsiteX540" fmla="*/ 1091737 w 2182460"/>
                      <a:gd name="connsiteY540" fmla="*/ 2099455 h 2230493"/>
                      <a:gd name="connsiteX541" fmla="*/ 1065667 w 2182460"/>
                      <a:gd name="connsiteY541" fmla="*/ 2120862 h 2230493"/>
                      <a:gd name="connsiteX542" fmla="*/ 1063526 w 2182460"/>
                      <a:gd name="connsiteY542" fmla="*/ 2123919 h 2230493"/>
                      <a:gd name="connsiteX543" fmla="*/ 1048159 w 2182460"/>
                      <a:gd name="connsiteY543" fmla="*/ 2137452 h 2230493"/>
                      <a:gd name="connsiteX544" fmla="*/ 1037762 w 2182460"/>
                      <a:gd name="connsiteY544" fmla="*/ 2133629 h 2230493"/>
                      <a:gd name="connsiteX545" fmla="*/ 1034169 w 2182460"/>
                      <a:gd name="connsiteY545" fmla="*/ 2131794 h 2230493"/>
                      <a:gd name="connsiteX546" fmla="*/ 1027364 w 2182460"/>
                      <a:gd name="connsiteY546" fmla="*/ 2123155 h 2230493"/>
                      <a:gd name="connsiteX547" fmla="*/ 1031263 w 2182460"/>
                      <a:gd name="connsiteY547" fmla="*/ 2111152 h 2230493"/>
                      <a:gd name="connsiteX548" fmla="*/ 1012074 w 2182460"/>
                      <a:gd name="connsiteY548" fmla="*/ 2117651 h 2230493"/>
                      <a:gd name="connsiteX549" fmla="*/ 950071 w 2182460"/>
                      <a:gd name="connsiteY549" fmla="*/ 2134317 h 2230493"/>
                      <a:gd name="connsiteX550" fmla="*/ 944261 w 2182460"/>
                      <a:gd name="connsiteY550" fmla="*/ 2134546 h 2230493"/>
                      <a:gd name="connsiteX551" fmla="*/ 915132 w 2182460"/>
                      <a:gd name="connsiteY551" fmla="*/ 2111611 h 2230493"/>
                      <a:gd name="connsiteX552" fmla="*/ 914521 w 2182460"/>
                      <a:gd name="connsiteY552" fmla="*/ 2108859 h 2230493"/>
                      <a:gd name="connsiteX553" fmla="*/ 892120 w 2182460"/>
                      <a:gd name="connsiteY553" fmla="*/ 2081106 h 2230493"/>
                      <a:gd name="connsiteX554" fmla="*/ 880270 w 2182460"/>
                      <a:gd name="connsiteY554" fmla="*/ 2081259 h 2230493"/>
                      <a:gd name="connsiteX555" fmla="*/ 861922 w 2182460"/>
                      <a:gd name="connsiteY555" fmla="*/ 2075755 h 2230493"/>
                      <a:gd name="connsiteX556" fmla="*/ 869414 w 2182460"/>
                      <a:gd name="connsiteY556" fmla="*/ 2063905 h 2230493"/>
                      <a:gd name="connsiteX557" fmla="*/ 875072 w 2182460"/>
                      <a:gd name="connsiteY557" fmla="*/ 2052895 h 2230493"/>
                      <a:gd name="connsiteX558" fmla="*/ 862839 w 2182460"/>
                      <a:gd name="connsiteY558" fmla="*/ 2046015 h 2230493"/>
                      <a:gd name="connsiteX559" fmla="*/ 854200 w 2182460"/>
                      <a:gd name="connsiteY559" fmla="*/ 2048385 h 2230493"/>
                      <a:gd name="connsiteX560" fmla="*/ 830270 w 2182460"/>
                      <a:gd name="connsiteY560" fmla="*/ 2056030 h 2230493"/>
                      <a:gd name="connsiteX561" fmla="*/ 813757 w 2182460"/>
                      <a:gd name="connsiteY561" fmla="*/ 2050449 h 2230493"/>
                      <a:gd name="connsiteX562" fmla="*/ 790133 w 2182460"/>
                      <a:gd name="connsiteY562" fmla="*/ 2039669 h 2230493"/>
                      <a:gd name="connsiteX563" fmla="*/ 767733 w 2182460"/>
                      <a:gd name="connsiteY563" fmla="*/ 2029883 h 2230493"/>
                      <a:gd name="connsiteX564" fmla="*/ 751525 w 2182460"/>
                      <a:gd name="connsiteY564" fmla="*/ 2024761 h 2230493"/>
                      <a:gd name="connsiteX565" fmla="*/ 739827 w 2182460"/>
                      <a:gd name="connsiteY565" fmla="*/ 2032788 h 2230493"/>
                      <a:gd name="connsiteX566" fmla="*/ 706188 w 2182460"/>
                      <a:gd name="connsiteY566" fmla="*/ 2047620 h 2230493"/>
                      <a:gd name="connsiteX567" fmla="*/ 692350 w 2182460"/>
                      <a:gd name="connsiteY567" fmla="*/ 2046397 h 2230493"/>
                      <a:gd name="connsiteX568" fmla="*/ 678130 w 2182460"/>
                      <a:gd name="connsiteY568" fmla="*/ 2032712 h 2230493"/>
                      <a:gd name="connsiteX569" fmla="*/ 675149 w 2182460"/>
                      <a:gd name="connsiteY569" fmla="*/ 2051214 h 2230493"/>
                      <a:gd name="connsiteX570" fmla="*/ 682794 w 2182460"/>
                      <a:gd name="connsiteY570" fmla="*/ 2073079 h 2230493"/>
                      <a:gd name="connsiteX571" fmla="*/ 690057 w 2182460"/>
                      <a:gd name="connsiteY571" fmla="*/ 2083400 h 2230493"/>
                      <a:gd name="connsiteX572" fmla="*/ 686387 w 2182460"/>
                      <a:gd name="connsiteY572" fmla="*/ 2121397 h 2230493"/>
                      <a:gd name="connsiteX573" fmla="*/ 680730 w 2182460"/>
                      <a:gd name="connsiteY573" fmla="*/ 2133553 h 2230493"/>
                      <a:gd name="connsiteX574" fmla="*/ 665975 w 2182460"/>
                      <a:gd name="connsiteY574" fmla="*/ 2152895 h 2230493"/>
                      <a:gd name="connsiteX575" fmla="*/ 631112 w 2182460"/>
                      <a:gd name="connsiteY575" fmla="*/ 2192726 h 2230493"/>
                      <a:gd name="connsiteX576" fmla="*/ 574308 w 2182460"/>
                      <a:gd name="connsiteY576" fmla="*/ 2227742 h 2230493"/>
                      <a:gd name="connsiteX577" fmla="*/ 568880 w 2182460"/>
                      <a:gd name="connsiteY577" fmla="*/ 2229271 h 2230493"/>
                      <a:gd name="connsiteX578" fmla="*/ 562382 w 2182460"/>
                      <a:gd name="connsiteY578" fmla="*/ 2230494 h 2230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  <a:cxn ang="0">
                        <a:pos x="connsiteX442" y="connsiteY442"/>
                      </a:cxn>
                      <a:cxn ang="0">
                        <a:pos x="connsiteX443" y="connsiteY443"/>
                      </a:cxn>
                      <a:cxn ang="0">
                        <a:pos x="connsiteX444" y="connsiteY444"/>
                      </a:cxn>
                      <a:cxn ang="0">
                        <a:pos x="connsiteX445" y="connsiteY445"/>
                      </a:cxn>
                      <a:cxn ang="0">
                        <a:pos x="connsiteX446" y="connsiteY446"/>
                      </a:cxn>
                      <a:cxn ang="0">
                        <a:pos x="connsiteX447" y="connsiteY447"/>
                      </a:cxn>
                      <a:cxn ang="0">
                        <a:pos x="connsiteX448" y="connsiteY448"/>
                      </a:cxn>
                      <a:cxn ang="0">
                        <a:pos x="connsiteX449" y="connsiteY449"/>
                      </a:cxn>
                      <a:cxn ang="0">
                        <a:pos x="connsiteX450" y="connsiteY450"/>
                      </a:cxn>
                      <a:cxn ang="0">
                        <a:pos x="connsiteX451" y="connsiteY451"/>
                      </a:cxn>
                      <a:cxn ang="0">
                        <a:pos x="connsiteX452" y="connsiteY452"/>
                      </a:cxn>
                      <a:cxn ang="0">
                        <a:pos x="connsiteX453" y="connsiteY453"/>
                      </a:cxn>
                      <a:cxn ang="0">
                        <a:pos x="connsiteX454" y="connsiteY454"/>
                      </a:cxn>
                      <a:cxn ang="0">
                        <a:pos x="connsiteX455" y="connsiteY455"/>
                      </a:cxn>
                      <a:cxn ang="0">
                        <a:pos x="connsiteX456" y="connsiteY456"/>
                      </a:cxn>
                      <a:cxn ang="0">
                        <a:pos x="connsiteX457" y="connsiteY457"/>
                      </a:cxn>
                      <a:cxn ang="0">
                        <a:pos x="connsiteX458" y="connsiteY458"/>
                      </a:cxn>
                      <a:cxn ang="0">
                        <a:pos x="connsiteX459" y="connsiteY459"/>
                      </a:cxn>
                      <a:cxn ang="0">
                        <a:pos x="connsiteX460" y="connsiteY460"/>
                      </a:cxn>
                      <a:cxn ang="0">
                        <a:pos x="connsiteX461" y="connsiteY461"/>
                      </a:cxn>
                      <a:cxn ang="0">
                        <a:pos x="connsiteX462" y="connsiteY462"/>
                      </a:cxn>
                      <a:cxn ang="0">
                        <a:pos x="connsiteX463" y="connsiteY463"/>
                      </a:cxn>
                      <a:cxn ang="0">
                        <a:pos x="connsiteX464" y="connsiteY464"/>
                      </a:cxn>
                      <a:cxn ang="0">
                        <a:pos x="connsiteX465" y="connsiteY465"/>
                      </a:cxn>
                      <a:cxn ang="0">
                        <a:pos x="connsiteX466" y="connsiteY466"/>
                      </a:cxn>
                      <a:cxn ang="0">
                        <a:pos x="connsiteX467" y="connsiteY467"/>
                      </a:cxn>
                      <a:cxn ang="0">
                        <a:pos x="connsiteX468" y="connsiteY468"/>
                      </a:cxn>
                      <a:cxn ang="0">
                        <a:pos x="connsiteX469" y="connsiteY469"/>
                      </a:cxn>
                      <a:cxn ang="0">
                        <a:pos x="connsiteX470" y="connsiteY470"/>
                      </a:cxn>
                      <a:cxn ang="0">
                        <a:pos x="connsiteX471" y="connsiteY471"/>
                      </a:cxn>
                      <a:cxn ang="0">
                        <a:pos x="connsiteX472" y="connsiteY472"/>
                      </a:cxn>
                      <a:cxn ang="0">
                        <a:pos x="connsiteX473" y="connsiteY473"/>
                      </a:cxn>
                      <a:cxn ang="0">
                        <a:pos x="connsiteX474" y="connsiteY474"/>
                      </a:cxn>
                      <a:cxn ang="0">
                        <a:pos x="connsiteX475" y="connsiteY475"/>
                      </a:cxn>
                      <a:cxn ang="0">
                        <a:pos x="connsiteX476" y="connsiteY476"/>
                      </a:cxn>
                      <a:cxn ang="0">
                        <a:pos x="connsiteX477" y="connsiteY477"/>
                      </a:cxn>
                      <a:cxn ang="0">
                        <a:pos x="connsiteX478" y="connsiteY478"/>
                      </a:cxn>
                      <a:cxn ang="0">
                        <a:pos x="connsiteX479" y="connsiteY479"/>
                      </a:cxn>
                      <a:cxn ang="0">
                        <a:pos x="connsiteX480" y="connsiteY480"/>
                      </a:cxn>
                      <a:cxn ang="0">
                        <a:pos x="connsiteX481" y="connsiteY481"/>
                      </a:cxn>
                      <a:cxn ang="0">
                        <a:pos x="connsiteX482" y="connsiteY482"/>
                      </a:cxn>
                      <a:cxn ang="0">
                        <a:pos x="connsiteX483" y="connsiteY483"/>
                      </a:cxn>
                      <a:cxn ang="0">
                        <a:pos x="connsiteX484" y="connsiteY484"/>
                      </a:cxn>
                      <a:cxn ang="0">
                        <a:pos x="connsiteX485" y="connsiteY485"/>
                      </a:cxn>
                      <a:cxn ang="0">
                        <a:pos x="connsiteX486" y="connsiteY486"/>
                      </a:cxn>
                      <a:cxn ang="0">
                        <a:pos x="connsiteX487" y="connsiteY487"/>
                      </a:cxn>
                      <a:cxn ang="0">
                        <a:pos x="connsiteX488" y="connsiteY488"/>
                      </a:cxn>
                      <a:cxn ang="0">
                        <a:pos x="connsiteX489" y="connsiteY489"/>
                      </a:cxn>
                      <a:cxn ang="0">
                        <a:pos x="connsiteX490" y="connsiteY490"/>
                      </a:cxn>
                      <a:cxn ang="0">
                        <a:pos x="connsiteX491" y="connsiteY491"/>
                      </a:cxn>
                      <a:cxn ang="0">
                        <a:pos x="connsiteX492" y="connsiteY492"/>
                      </a:cxn>
                      <a:cxn ang="0">
                        <a:pos x="connsiteX493" y="connsiteY493"/>
                      </a:cxn>
                      <a:cxn ang="0">
                        <a:pos x="connsiteX494" y="connsiteY494"/>
                      </a:cxn>
                      <a:cxn ang="0">
                        <a:pos x="connsiteX495" y="connsiteY495"/>
                      </a:cxn>
                      <a:cxn ang="0">
                        <a:pos x="connsiteX496" y="connsiteY496"/>
                      </a:cxn>
                      <a:cxn ang="0">
                        <a:pos x="connsiteX497" y="connsiteY497"/>
                      </a:cxn>
                      <a:cxn ang="0">
                        <a:pos x="connsiteX498" y="connsiteY498"/>
                      </a:cxn>
                      <a:cxn ang="0">
                        <a:pos x="connsiteX499" y="connsiteY499"/>
                      </a:cxn>
                      <a:cxn ang="0">
                        <a:pos x="connsiteX500" y="connsiteY500"/>
                      </a:cxn>
                      <a:cxn ang="0">
                        <a:pos x="connsiteX501" y="connsiteY501"/>
                      </a:cxn>
                      <a:cxn ang="0">
                        <a:pos x="connsiteX502" y="connsiteY502"/>
                      </a:cxn>
                      <a:cxn ang="0">
                        <a:pos x="connsiteX503" y="connsiteY503"/>
                      </a:cxn>
                      <a:cxn ang="0">
                        <a:pos x="connsiteX504" y="connsiteY504"/>
                      </a:cxn>
                      <a:cxn ang="0">
                        <a:pos x="connsiteX505" y="connsiteY505"/>
                      </a:cxn>
                      <a:cxn ang="0">
                        <a:pos x="connsiteX506" y="connsiteY506"/>
                      </a:cxn>
                      <a:cxn ang="0">
                        <a:pos x="connsiteX507" y="connsiteY507"/>
                      </a:cxn>
                      <a:cxn ang="0">
                        <a:pos x="connsiteX508" y="connsiteY508"/>
                      </a:cxn>
                      <a:cxn ang="0">
                        <a:pos x="connsiteX509" y="connsiteY509"/>
                      </a:cxn>
                      <a:cxn ang="0">
                        <a:pos x="connsiteX510" y="connsiteY510"/>
                      </a:cxn>
                      <a:cxn ang="0">
                        <a:pos x="connsiteX511" y="connsiteY511"/>
                      </a:cxn>
                      <a:cxn ang="0">
                        <a:pos x="connsiteX512" y="connsiteY512"/>
                      </a:cxn>
                      <a:cxn ang="0">
                        <a:pos x="connsiteX513" y="connsiteY513"/>
                      </a:cxn>
                      <a:cxn ang="0">
                        <a:pos x="connsiteX514" y="connsiteY514"/>
                      </a:cxn>
                      <a:cxn ang="0">
                        <a:pos x="connsiteX515" y="connsiteY515"/>
                      </a:cxn>
                      <a:cxn ang="0">
                        <a:pos x="connsiteX516" y="connsiteY516"/>
                      </a:cxn>
                      <a:cxn ang="0">
                        <a:pos x="connsiteX517" y="connsiteY517"/>
                      </a:cxn>
                      <a:cxn ang="0">
                        <a:pos x="connsiteX518" y="connsiteY518"/>
                      </a:cxn>
                      <a:cxn ang="0">
                        <a:pos x="connsiteX519" y="connsiteY519"/>
                      </a:cxn>
                      <a:cxn ang="0">
                        <a:pos x="connsiteX520" y="connsiteY520"/>
                      </a:cxn>
                      <a:cxn ang="0">
                        <a:pos x="connsiteX521" y="connsiteY521"/>
                      </a:cxn>
                      <a:cxn ang="0">
                        <a:pos x="connsiteX522" y="connsiteY522"/>
                      </a:cxn>
                      <a:cxn ang="0">
                        <a:pos x="connsiteX523" y="connsiteY523"/>
                      </a:cxn>
                      <a:cxn ang="0">
                        <a:pos x="connsiteX524" y="connsiteY524"/>
                      </a:cxn>
                      <a:cxn ang="0">
                        <a:pos x="connsiteX525" y="connsiteY525"/>
                      </a:cxn>
                      <a:cxn ang="0">
                        <a:pos x="connsiteX526" y="connsiteY526"/>
                      </a:cxn>
                      <a:cxn ang="0">
                        <a:pos x="connsiteX527" y="connsiteY527"/>
                      </a:cxn>
                      <a:cxn ang="0">
                        <a:pos x="connsiteX528" y="connsiteY528"/>
                      </a:cxn>
                      <a:cxn ang="0">
                        <a:pos x="connsiteX529" y="connsiteY529"/>
                      </a:cxn>
                      <a:cxn ang="0">
                        <a:pos x="connsiteX530" y="connsiteY530"/>
                      </a:cxn>
                      <a:cxn ang="0">
                        <a:pos x="connsiteX531" y="connsiteY531"/>
                      </a:cxn>
                      <a:cxn ang="0">
                        <a:pos x="connsiteX532" y="connsiteY532"/>
                      </a:cxn>
                      <a:cxn ang="0">
                        <a:pos x="connsiteX533" y="connsiteY533"/>
                      </a:cxn>
                      <a:cxn ang="0">
                        <a:pos x="connsiteX534" y="connsiteY534"/>
                      </a:cxn>
                      <a:cxn ang="0">
                        <a:pos x="connsiteX535" y="connsiteY535"/>
                      </a:cxn>
                      <a:cxn ang="0">
                        <a:pos x="connsiteX536" y="connsiteY536"/>
                      </a:cxn>
                      <a:cxn ang="0">
                        <a:pos x="connsiteX537" y="connsiteY537"/>
                      </a:cxn>
                      <a:cxn ang="0">
                        <a:pos x="connsiteX538" y="connsiteY538"/>
                      </a:cxn>
                      <a:cxn ang="0">
                        <a:pos x="connsiteX539" y="connsiteY539"/>
                      </a:cxn>
                      <a:cxn ang="0">
                        <a:pos x="connsiteX540" y="connsiteY540"/>
                      </a:cxn>
                      <a:cxn ang="0">
                        <a:pos x="connsiteX541" y="connsiteY541"/>
                      </a:cxn>
                      <a:cxn ang="0">
                        <a:pos x="connsiteX542" y="connsiteY542"/>
                      </a:cxn>
                      <a:cxn ang="0">
                        <a:pos x="connsiteX543" y="connsiteY543"/>
                      </a:cxn>
                      <a:cxn ang="0">
                        <a:pos x="connsiteX544" y="connsiteY544"/>
                      </a:cxn>
                      <a:cxn ang="0">
                        <a:pos x="connsiteX545" y="connsiteY545"/>
                      </a:cxn>
                      <a:cxn ang="0">
                        <a:pos x="connsiteX546" y="connsiteY546"/>
                      </a:cxn>
                      <a:cxn ang="0">
                        <a:pos x="connsiteX547" y="connsiteY547"/>
                      </a:cxn>
                      <a:cxn ang="0">
                        <a:pos x="connsiteX548" y="connsiteY548"/>
                      </a:cxn>
                      <a:cxn ang="0">
                        <a:pos x="connsiteX549" y="connsiteY549"/>
                      </a:cxn>
                      <a:cxn ang="0">
                        <a:pos x="connsiteX550" y="connsiteY550"/>
                      </a:cxn>
                      <a:cxn ang="0">
                        <a:pos x="connsiteX551" y="connsiteY551"/>
                      </a:cxn>
                      <a:cxn ang="0">
                        <a:pos x="connsiteX552" y="connsiteY552"/>
                      </a:cxn>
                      <a:cxn ang="0">
                        <a:pos x="connsiteX553" y="connsiteY553"/>
                      </a:cxn>
                      <a:cxn ang="0">
                        <a:pos x="connsiteX554" y="connsiteY554"/>
                      </a:cxn>
                      <a:cxn ang="0">
                        <a:pos x="connsiteX555" y="connsiteY555"/>
                      </a:cxn>
                      <a:cxn ang="0">
                        <a:pos x="connsiteX556" y="connsiteY556"/>
                      </a:cxn>
                      <a:cxn ang="0">
                        <a:pos x="connsiteX557" y="connsiteY557"/>
                      </a:cxn>
                      <a:cxn ang="0">
                        <a:pos x="connsiteX558" y="connsiteY558"/>
                      </a:cxn>
                      <a:cxn ang="0">
                        <a:pos x="connsiteX559" y="connsiteY559"/>
                      </a:cxn>
                      <a:cxn ang="0">
                        <a:pos x="connsiteX560" y="connsiteY560"/>
                      </a:cxn>
                      <a:cxn ang="0">
                        <a:pos x="connsiteX561" y="connsiteY561"/>
                      </a:cxn>
                      <a:cxn ang="0">
                        <a:pos x="connsiteX562" y="connsiteY562"/>
                      </a:cxn>
                      <a:cxn ang="0">
                        <a:pos x="connsiteX563" y="connsiteY563"/>
                      </a:cxn>
                      <a:cxn ang="0">
                        <a:pos x="connsiteX564" y="connsiteY564"/>
                      </a:cxn>
                      <a:cxn ang="0">
                        <a:pos x="connsiteX565" y="connsiteY565"/>
                      </a:cxn>
                      <a:cxn ang="0">
                        <a:pos x="connsiteX566" y="connsiteY566"/>
                      </a:cxn>
                      <a:cxn ang="0">
                        <a:pos x="connsiteX567" y="connsiteY567"/>
                      </a:cxn>
                      <a:cxn ang="0">
                        <a:pos x="connsiteX568" y="connsiteY568"/>
                      </a:cxn>
                      <a:cxn ang="0">
                        <a:pos x="connsiteX569" y="connsiteY569"/>
                      </a:cxn>
                      <a:cxn ang="0">
                        <a:pos x="connsiteX570" y="connsiteY570"/>
                      </a:cxn>
                      <a:cxn ang="0">
                        <a:pos x="connsiteX571" y="connsiteY571"/>
                      </a:cxn>
                      <a:cxn ang="0">
                        <a:pos x="connsiteX572" y="connsiteY572"/>
                      </a:cxn>
                      <a:cxn ang="0">
                        <a:pos x="connsiteX573" y="connsiteY573"/>
                      </a:cxn>
                      <a:cxn ang="0">
                        <a:pos x="connsiteX574" y="connsiteY574"/>
                      </a:cxn>
                      <a:cxn ang="0">
                        <a:pos x="connsiteX575" y="connsiteY575"/>
                      </a:cxn>
                      <a:cxn ang="0">
                        <a:pos x="connsiteX576" y="connsiteY576"/>
                      </a:cxn>
                      <a:cxn ang="0">
                        <a:pos x="connsiteX577" y="connsiteY577"/>
                      </a:cxn>
                      <a:cxn ang="0">
                        <a:pos x="connsiteX578" y="connsiteY578"/>
                      </a:cxn>
                    </a:cxnLst>
                    <a:rect l="l" t="t" r="r" b="b"/>
                    <a:pathLst>
                      <a:path w="2182460" h="2230493">
                        <a:moveTo>
                          <a:pt x="562382" y="2230494"/>
                        </a:moveTo>
                        <a:cubicBezTo>
                          <a:pt x="556801" y="2230494"/>
                          <a:pt x="552596" y="2227818"/>
                          <a:pt x="551067" y="2223384"/>
                        </a:cubicBezTo>
                        <a:cubicBezTo>
                          <a:pt x="549308" y="2218109"/>
                          <a:pt x="551755" y="2211840"/>
                          <a:pt x="557183" y="2207788"/>
                        </a:cubicBezTo>
                        <a:cubicBezTo>
                          <a:pt x="563223" y="2203277"/>
                          <a:pt x="564752" y="2194791"/>
                          <a:pt x="567122" y="2181947"/>
                        </a:cubicBezTo>
                        <a:cubicBezTo>
                          <a:pt x="567886" y="2177666"/>
                          <a:pt x="568727" y="2173002"/>
                          <a:pt x="569874" y="2167956"/>
                        </a:cubicBezTo>
                        <a:cubicBezTo>
                          <a:pt x="571709" y="2159776"/>
                          <a:pt x="568957" y="2154959"/>
                          <a:pt x="567198" y="2152742"/>
                        </a:cubicBezTo>
                        <a:cubicBezTo>
                          <a:pt x="565287" y="2150372"/>
                          <a:pt x="562688" y="2148919"/>
                          <a:pt x="560318" y="2148919"/>
                        </a:cubicBezTo>
                        <a:cubicBezTo>
                          <a:pt x="557795" y="2148919"/>
                          <a:pt x="555960" y="2150449"/>
                          <a:pt x="555042" y="2153354"/>
                        </a:cubicBezTo>
                        <a:cubicBezTo>
                          <a:pt x="551984" y="2162528"/>
                          <a:pt x="541434" y="2168491"/>
                          <a:pt x="528284" y="2168491"/>
                        </a:cubicBezTo>
                        <a:cubicBezTo>
                          <a:pt x="521786" y="2168491"/>
                          <a:pt x="515669" y="2166962"/>
                          <a:pt x="511159" y="2164286"/>
                        </a:cubicBezTo>
                        <a:cubicBezTo>
                          <a:pt x="505425" y="2160846"/>
                          <a:pt x="501908" y="2155647"/>
                          <a:pt x="501143" y="2149608"/>
                        </a:cubicBezTo>
                        <a:cubicBezTo>
                          <a:pt x="500226" y="2142039"/>
                          <a:pt x="503514" y="2134088"/>
                          <a:pt x="510547" y="2126978"/>
                        </a:cubicBezTo>
                        <a:cubicBezTo>
                          <a:pt x="515669" y="2121856"/>
                          <a:pt x="512611" y="2112146"/>
                          <a:pt x="511082" y="2108170"/>
                        </a:cubicBezTo>
                        <a:cubicBezTo>
                          <a:pt x="507413" y="2098920"/>
                          <a:pt x="501602" y="2092880"/>
                          <a:pt x="499691" y="2092804"/>
                        </a:cubicBezTo>
                        <a:cubicBezTo>
                          <a:pt x="498391" y="2093262"/>
                          <a:pt x="496556" y="2093568"/>
                          <a:pt x="494492" y="2093568"/>
                        </a:cubicBezTo>
                        <a:cubicBezTo>
                          <a:pt x="486159" y="2093568"/>
                          <a:pt x="472780" y="2088905"/>
                          <a:pt x="464293" y="2080418"/>
                        </a:cubicBezTo>
                        <a:cubicBezTo>
                          <a:pt x="457948" y="2074149"/>
                          <a:pt x="454660" y="2065892"/>
                          <a:pt x="452061" y="2059241"/>
                        </a:cubicBezTo>
                        <a:cubicBezTo>
                          <a:pt x="450608" y="2055648"/>
                          <a:pt x="449232" y="2052207"/>
                          <a:pt x="447703" y="2049914"/>
                        </a:cubicBezTo>
                        <a:cubicBezTo>
                          <a:pt x="447550" y="2049761"/>
                          <a:pt x="446480" y="2048308"/>
                          <a:pt x="440135" y="2048308"/>
                        </a:cubicBezTo>
                        <a:cubicBezTo>
                          <a:pt x="432413" y="2048308"/>
                          <a:pt x="421404" y="2050449"/>
                          <a:pt x="412612" y="2052131"/>
                        </a:cubicBezTo>
                        <a:cubicBezTo>
                          <a:pt x="409630" y="2052666"/>
                          <a:pt x="406878" y="2053201"/>
                          <a:pt x="404508" y="2053660"/>
                        </a:cubicBezTo>
                        <a:cubicBezTo>
                          <a:pt x="402902" y="2053966"/>
                          <a:pt x="401373" y="2054042"/>
                          <a:pt x="399997" y="2054042"/>
                        </a:cubicBezTo>
                        <a:cubicBezTo>
                          <a:pt x="394263" y="2054042"/>
                          <a:pt x="389600" y="2051978"/>
                          <a:pt x="386694" y="2048079"/>
                        </a:cubicBezTo>
                        <a:cubicBezTo>
                          <a:pt x="382948" y="2043033"/>
                          <a:pt x="382260" y="2035617"/>
                          <a:pt x="384860" y="2026672"/>
                        </a:cubicBezTo>
                        <a:cubicBezTo>
                          <a:pt x="385853" y="2023232"/>
                          <a:pt x="385471" y="2020327"/>
                          <a:pt x="383789" y="2018033"/>
                        </a:cubicBezTo>
                        <a:cubicBezTo>
                          <a:pt x="381649" y="2015281"/>
                          <a:pt x="377444" y="2013522"/>
                          <a:pt x="372857" y="2013522"/>
                        </a:cubicBezTo>
                        <a:cubicBezTo>
                          <a:pt x="369493" y="2013522"/>
                          <a:pt x="366358" y="2014440"/>
                          <a:pt x="364218" y="2016045"/>
                        </a:cubicBezTo>
                        <a:cubicBezTo>
                          <a:pt x="357643" y="2021015"/>
                          <a:pt x="353055" y="2038828"/>
                          <a:pt x="351603" y="2045938"/>
                        </a:cubicBezTo>
                        <a:cubicBezTo>
                          <a:pt x="351679" y="2046244"/>
                          <a:pt x="352291" y="2051061"/>
                          <a:pt x="352291" y="2051061"/>
                        </a:cubicBezTo>
                        <a:lnTo>
                          <a:pt x="348392" y="2050602"/>
                        </a:lnTo>
                        <a:cubicBezTo>
                          <a:pt x="337459" y="2049302"/>
                          <a:pt x="317658" y="2046091"/>
                          <a:pt x="307413" y="2039211"/>
                        </a:cubicBezTo>
                        <a:cubicBezTo>
                          <a:pt x="304355" y="2037146"/>
                          <a:pt x="301374" y="2035465"/>
                          <a:pt x="298774" y="2034012"/>
                        </a:cubicBezTo>
                        <a:cubicBezTo>
                          <a:pt x="292047" y="2030189"/>
                          <a:pt x="287230" y="2027437"/>
                          <a:pt x="286618" y="2022620"/>
                        </a:cubicBezTo>
                        <a:cubicBezTo>
                          <a:pt x="286083" y="2018798"/>
                          <a:pt x="288759" y="2015663"/>
                          <a:pt x="290747" y="2013599"/>
                        </a:cubicBezTo>
                        <a:cubicBezTo>
                          <a:pt x="299462" y="2004884"/>
                          <a:pt x="317735" y="2002131"/>
                          <a:pt x="332490" y="1999838"/>
                        </a:cubicBezTo>
                        <a:lnTo>
                          <a:pt x="338682" y="1998844"/>
                        </a:lnTo>
                        <a:cubicBezTo>
                          <a:pt x="352138" y="1996627"/>
                          <a:pt x="367581" y="1987529"/>
                          <a:pt x="376144" y="1976825"/>
                        </a:cubicBezTo>
                        <a:lnTo>
                          <a:pt x="377749" y="1974838"/>
                        </a:lnTo>
                        <a:cubicBezTo>
                          <a:pt x="384248" y="1966658"/>
                          <a:pt x="391587" y="1957407"/>
                          <a:pt x="403590" y="1957407"/>
                        </a:cubicBezTo>
                        <a:cubicBezTo>
                          <a:pt x="408483" y="1957407"/>
                          <a:pt x="413682" y="1958936"/>
                          <a:pt x="419416" y="1962147"/>
                        </a:cubicBezTo>
                        <a:cubicBezTo>
                          <a:pt x="425456" y="1965511"/>
                          <a:pt x="431113" y="1967116"/>
                          <a:pt x="436847" y="1967116"/>
                        </a:cubicBezTo>
                        <a:cubicBezTo>
                          <a:pt x="448697" y="1967116"/>
                          <a:pt x="459095" y="1959777"/>
                          <a:pt x="466740" y="1953278"/>
                        </a:cubicBezTo>
                        <a:cubicBezTo>
                          <a:pt x="471556" y="1949303"/>
                          <a:pt x="477137" y="1947162"/>
                          <a:pt x="482948" y="1947162"/>
                        </a:cubicBezTo>
                        <a:cubicBezTo>
                          <a:pt x="493651" y="1947162"/>
                          <a:pt x="502749" y="1954272"/>
                          <a:pt x="506266" y="1961229"/>
                        </a:cubicBezTo>
                        <a:cubicBezTo>
                          <a:pt x="506266" y="1961229"/>
                          <a:pt x="506342" y="1961229"/>
                          <a:pt x="506342" y="1961229"/>
                        </a:cubicBezTo>
                        <a:cubicBezTo>
                          <a:pt x="507948" y="1961229"/>
                          <a:pt x="511541" y="1958783"/>
                          <a:pt x="515058" y="1953431"/>
                        </a:cubicBezTo>
                        <a:cubicBezTo>
                          <a:pt x="520715" y="1944868"/>
                          <a:pt x="524767" y="1931031"/>
                          <a:pt x="519110" y="1917422"/>
                        </a:cubicBezTo>
                        <a:cubicBezTo>
                          <a:pt x="515364" y="1908554"/>
                          <a:pt x="511082" y="1901138"/>
                          <a:pt x="507642" y="1895174"/>
                        </a:cubicBezTo>
                        <a:cubicBezTo>
                          <a:pt x="500379" y="1882713"/>
                          <a:pt x="494569" y="1872851"/>
                          <a:pt x="506419" y="1865052"/>
                        </a:cubicBezTo>
                        <a:cubicBezTo>
                          <a:pt x="510165" y="1862529"/>
                          <a:pt x="513911" y="1860924"/>
                          <a:pt x="517275" y="1859471"/>
                        </a:cubicBezTo>
                        <a:cubicBezTo>
                          <a:pt x="520104" y="1858172"/>
                          <a:pt x="524079" y="1856490"/>
                          <a:pt x="524232" y="1855343"/>
                        </a:cubicBezTo>
                        <a:cubicBezTo>
                          <a:pt x="524308" y="1854731"/>
                          <a:pt x="523926" y="1852208"/>
                          <a:pt x="515287" y="1844563"/>
                        </a:cubicBezTo>
                        <a:cubicBezTo>
                          <a:pt x="497091" y="1828355"/>
                          <a:pt x="498620" y="1821092"/>
                          <a:pt x="504202" y="1804961"/>
                        </a:cubicBezTo>
                        <a:cubicBezTo>
                          <a:pt x="505195" y="1802056"/>
                          <a:pt x="506342" y="1798845"/>
                          <a:pt x="507413" y="1795099"/>
                        </a:cubicBezTo>
                        <a:cubicBezTo>
                          <a:pt x="510471" y="1784777"/>
                          <a:pt x="505807" y="1777591"/>
                          <a:pt x="501602" y="1771245"/>
                        </a:cubicBezTo>
                        <a:cubicBezTo>
                          <a:pt x="497321" y="1764670"/>
                          <a:pt x="492428" y="1757178"/>
                          <a:pt x="501449" y="1749610"/>
                        </a:cubicBezTo>
                        <a:cubicBezTo>
                          <a:pt x="514140" y="1738983"/>
                          <a:pt x="528055" y="1705191"/>
                          <a:pt x="528055" y="1684931"/>
                        </a:cubicBezTo>
                        <a:cubicBezTo>
                          <a:pt x="528055" y="1675986"/>
                          <a:pt x="520562" y="1660772"/>
                          <a:pt x="512611" y="1644640"/>
                        </a:cubicBezTo>
                        <a:cubicBezTo>
                          <a:pt x="503055" y="1625375"/>
                          <a:pt x="492351" y="1603509"/>
                          <a:pt x="490975" y="1585543"/>
                        </a:cubicBezTo>
                        <a:cubicBezTo>
                          <a:pt x="489140" y="1559320"/>
                          <a:pt x="490211" y="1547929"/>
                          <a:pt x="490822" y="1544259"/>
                        </a:cubicBezTo>
                        <a:cubicBezTo>
                          <a:pt x="486618" y="1537684"/>
                          <a:pt x="462764" y="1500987"/>
                          <a:pt x="450761" y="1493036"/>
                        </a:cubicBezTo>
                        <a:cubicBezTo>
                          <a:pt x="446939" y="1490513"/>
                          <a:pt x="444339" y="1488143"/>
                          <a:pt x="444034" y="1485161"/>
                        </a:cubicBezTo>
                        <a:cubicBezTo>
                          <a:pt x="443728" y="1481950"/>
                          <a:pt x="446098" y="1479580"/>
                          <a:pt x="449079" y="1476751"/>
                        </a:cubicBezTo>
                        <a:cubicBezTo>
                          <a:pt x="452902" y="1473081"/>
                          <a:pt x="458636" y="1467501"/>
                          <a:pt x="463453" y="1456798"/>
                        </a:cubicBezTo>
                        <a:cubicBezTo>
                          <a:pt x="474079" y="1433403"/>
                          <a:pt x="493192" y="1408174"/>
                          <a:pt x="505501" y="1408174"/>
                        </a:cubicBezTo>
                        <a:cubicBezTo>
                          <a:pt x="506877" y="1408174"/>
                          <a:pt x="508177" y="1408480"/>
                          <a:pt x="509324" y="1409091"/>
                        </a:cubicBezTo>
                        <a:cubicBezTo>
                          <a:pt x="512076" y="1410468"/>
                          <a:pt x="514523" y="1412455"/>
                          <a:pt x="516893" y="1414366"/>
                        </a:cubicBezTo>
                        <a:cubicBezTo>
                          <a:pt x="520486" y="1417348"/>
                          <a:pt x="523926" y="1420177"/>
                          <a:pt x="527749" y="1420177"/>
                        </a:cubicBezTo>
                        <a:cubicBezTo>
                          <a:pt x="530272" y="1420177"/>
                          <a:pt x="533024" y="1418954"/>
                          <a:pt x="536082" y="1416431"/>
                        </a:cubicBezTo>
                        <a:cubicBezTo>
                          <a:pt x="547703" y="1406721"/>
                          <a:pt x="558941" y="1400681"/>
                          <a:pt x="571327" y="1397471"/>
                        </a:cubicBezTo>
                        <a:cubicBezTo>
                          <a:pt x="571174" y="1397318"/>
                          <a:pt x="571021" y="1397164"/>
                          <a:pt x="570868" y="1397012"/>
                        </a:cubicBezTo>
                        <a:cubicBezTo>
                          <a:pt x="568116" y="1394259"/>
                          <a:pt x="563528" y="1389672"/>
                          <a:pt x="565134" y="1383327"/>
                        </a:cubicBezTo>
                        <a:cubicBezTo>
                          <a:pt x="566434" y="1378051"/>
                          <a:pt x="570562" y="1374917"/>
                          <a:pt x="575990" y="1374917"/>
                        </a:cubicBezTo>
                        <a:cubicBezTo>
                          <a:pt x="581036" y="1374917"/>
                          <a:pt x="586846" y="1377593"/>
                          <a:pt x="591204" y="1381874"/>
                        </a:cubicBezTo>
                        <a:cubicBezTo>
                          <a:pt x="591739" y="1381415"/>
                          <a:pt x="594645" y="1377440"/>
                          <a:pt x="596785" y="1369565"/>
                        </a:cubicBezTo>
                        <a:cubicBezTo>
                          <a:pt x="599461" y="1359627"/>
                          <a:pt x="600226" y="1345330"/>
                          <a:pt x="593574" y="1337532"/>
                        </a:cubicBezTo>
                        <a:cubicBezTo>
                          <a:pt x="586388" y="1329122"/>
                          <a:pt x="583865" y="1322853"/>
                          <a:pt x="585929" y="1318419"/>
                        </a:cubicBezTo>
                        <a:cubicBezTo>
                          <a:pt x="586694" y="1316814"/>
                          <a:pt x="588223" y="1314978"/>
                          <a:pt x="591510" y="1313984"/>
                        </a:cubicBezTo>
                        <a:cubicBezTo>
                          <a:pt x="580195" y="1306645"/>
                          <a:pt x="563911" y="1293343"/>
                          <a:pt x="567428" y="1279199"/>
                        </a:cubicBezTo>
                        <a:cubicBezTo>
                          <a:pt x="570639" y="1266431"/>
                          <a:pt x="573161" y="1258633"/>
                          <a:pt x="584476" y="1258633"/>
                        </a:cubicBezTo>
                        <a:cubicBezTo>
                          <a:pt x="587840" y="1258633"/>
                          <a:pt x="592045" y="1259245"/>
                          <a:pt x="598849" y="1260774"/>
                        </a:cubicBezTo>
                        <a:cubicBezTo>
                          <a:pt x="610394" y="1263297"/>
                          <a:pt x="617810" y="1270407"/>
                          <a:pt x="623238" y="1275529"/>
                        </a:cubicBezTo>
                        <a:cubicBezTo>
                          <a:pt x="625761" y="1277899"/>
                          <a:pt x="628589" y="1280575"/>
                          <a:pt x="629889" y="1280575"/>
                        </a:cubicBezTo>
                        <a:cubicBezTo>
                          <a:pt x="635929" y="1274765"/>
                          <a:pt x="644109" y="1274153"/>
                          <a:pt x="649843" y="1274153"/>
                        </a:cubicBezTo>
                        <a:cubicBezTo>
                          <a:pt x="652137" y="1274153"/>
                          <a:pt x="654430" y="1274306"/>
                          <a:pt x="656418" y="1274382"/>
                        </a:cubicBezTo>
                        <a:cubicBezTo>
                          <a:pt x="657947" y="1274459"/>
                          <a:pt x="659400" y="1274535"/>
                          <a:pt x="660623" y="1274535"/>
                        </a:cubicBezTo>
                        <a:cubicBezTo>
                          <a:pt x="662993" y="1274535"/>
                          <a:pt x="667580" y="1272089"/>
                          <a:pt x="670256" y="1267502"/>
                        </a:cubicBezTo>
                        <a:cubicBezTo>
                          <a:pt x="672167" y="1264214"/>
                          <a:pt x="673620" y="1258710"/>
                          <a:pt x="669491" y="1251447"/>
                        </a:cubicBezTo>
                        <a:cubicBezTo>
                          <a:pt x="665439" y="1244260"/>
                          <a:pt x="661770" y="1243572"/>
                          <a:pt x="657565" y="1242731"/>
                        </a:cubicBezTo>
                        <a:cubicBezTo>
                          <a:pt x="653054" y="1241890"/>
                          <a:pt x="648008" y="1240820"/>
                          <a:pt x="643956" y="1232792"/>
                        </a:cubicBezTo>
                        <a:cubicBezTo>
                          <a:pt x="636082" y="1217120"/>
                          <a:pt x="636999" y="1199918"/>
                          <a:pt x="646479" y="1185698"/>
                        </a:cubicBezTo>
                        <a:cubicBezTo>
                          <a:pt x="652901" y="1176065"/>
                          <a:pt x="652901" y="1166355"/>
                          <a:pt x="646479" y="1156799"/>
                        </a:cubicBezTo>
                        <a:cubicBezTo>
                          <a:pt x="645562" y="1155346"/>
                          <a:pt x="644338" y="1153206"/>
                          <a:pt x="645103" y="1150989"/>
                        </a:cubicBezTo>
                        <a:cubicBezTo>
                          <a:pt x="645944" y="1148619"/>
                          <a:pt x="648238" y="1147854"/>
                          <a:pt x="650072" y="1147242"/>
                        </a:cubicBezTo>
                        <a:cubicBezTo>
                          <a:pt x="652825" y="1146325"/>
                          <a:pt x="654583" y="1145560"/>
                          <a:pt x="655271" y="1142808"/>
                        </a:cubicBezTo>
                        <a:cubicBezTo>
                          <a:pt x="657641" y="1133252"/>
                          <a:pt x="654583" y="1090973"/>
                          <a:pt x="630654" y="1067044"/>
                        </a:cubicBezTo>
                        <a:cubicBezTo>
                          <a:pt x="606112" y="1042579"/>
                          <a:pt x="592657" y="1035392"/>
                          <a:pt x="576373" y="1030805"/>
                        </a:cubicBezTo>
                        <a:cubicBezTo>
                          <a:pt x="562458" y="1026830"/>
                          <a:pt x="562840" y="1018802"/>
                          <a:pt x="563070" y="1012381"/>
                        </a:cubicBezTo>
                        <a:cubicBezTo>
                          <a:pt x="563146" y="1009934"/>
                          <a:pt x="563223" y="1007641"/>
                          <a:pt x="562688" y="1005423"/>
                        </a:cubicBezTo>
                        <a:cubicBezTo>
                          <a:pt x="561847" y="1001983"/>
                          <a:pt x="559324" y="1000913"/>
                          <a:pt x="554889" y="999307"/>
                        </a:cubicBezTo>
                        <a:cubicBezTo>
                          <a:pt x="551296" y="998008"/>
                          <a:pt x="547168" y="996402"/>
                          <a:pt x="544568" y="992503"/>
                        </a:cubicBezTo>
                        <a:cubicBezTo>
                          <a:pt x="537535" y="981952"/>
                          <a:pt x="550608" y="972167"/>
                          <a:pt x="556877" y="967503"/>
                        </a:cubicBezTo>
                        <a:cubicBezTo>
                          <a:pt x="558865" y="965974"/>
                          <a:pt x="562229" y="962916"/>
                          <a:pt x="561847" y="959475"/>
                        </a:cubicBezTo>
                        <a:cubicBezTo>
                          <a:pt x="561464" y="956111"/>
                          <a:pt x="557412" y="952595"/>
                          <a:pt x="550608" y="949613"/>
                        </a:cubicBezTo>
                        <a:cubicBezTo>
                          <a:pt x="534171" y="942656"/>
                          <a:pt x="504737" y="918650"/>
                          <a:pt x="504737" y="895867"/>
                        </a:cubicBezTo>
                        <a:cubicBezTo>
                          <a:pt x="504737" y="886617"/>
                          <a:pt x="507260" y="878513"/>
                          <a:pt x="509477" y="871250"/>
                        </a:cubicBezTo>
                        <a:cubicBezTo>
                          <a:pt x="512535" y="861387"/>
                          <a:pt x="514064" y="855577"/>
                          <a:pt x="510241" y="851754"/>
                        </a:cubicBezTo>
                        <a:cubicBezTo>
                          <a:pt x="500150" y="841663"/>
                          <a:pt x="490440" y="814751"/>
                          <a:pt x="498085" y="799537"/>
                        </a:cubicBezTo>
                        <a:cubicBezTo>
                          <a:pt x="503666" y="788452"/>
                          <a:pt x="513223" y="786464"/>
                          <a:pt x="518192" y="786158"/>
                        </a:cubicBezTo>
                        <a:cubicBezTo>
                          <a:pt x="516893" y="776908"/>
                          <a:pt x="513605" y="764522"/>
                          <a:pt x="508712" y="762076"/>
                        </a:cubicBezTo>
                        <a:lnTo>
                          <a:pt x="507030" y="761235"/>
                        </a:lnTo>
                        <a:cubicBezTo>
                          <a:pt x="498620" y="757030"/>
                          <a:pt x="490593" y="753131"/>
                          <a:pt x="493192" y="735623"/>
                        </a:cubicBezTo>
                        <a:cubicBezTo>
                          <a:pt x="494416" y="727137"/>
                          <a:pt x="492887" y="723009"/>
                          <a:pt x="490822" y="717275"/>
                        </a:cubicBezTo>
                        <a:cubicBezTo>
                          <a:pt x="489140" y="712764"/>
                          <a:pt x="487306" y="707642"/>
                          <a:pt x="486235" y="699461"/>
                        </a:cubicBezTo>
                        <a:cubicBezTo>
                          <a:pt x="485853" y="696250"/>
                          <a:pt x="484706" y="690975"/>
                          <a:pt x="481342" y="690975"/>
                        </a:cubicBezTo>
                        <a:cubicBezTo>
                          <a:pt x="478208" y="690975"/>
                          <a:pt x="472780" y="695104"/>
                          <a:pt x="468957" y="702749"/>
                        </a:cubicBezTo>
                        <a:cubicBezTo>
                          <a:pt x="467199" y="706266"/>
                          <a:pt x="466358" y="709171"/>
                          <a:pt x="465670" y="711694"/>
                        </a:cubicBezTo>
                        <a:cubicBezTo>
                          <a:pt x="463376" y="719874"/>
                          <a:pt x="461541" y="724003"/>
                          <a:pt x="443575" y="727520"/>
                        </a:cubicBezTo>
                        <a:cubicBezTo>
                          <a:pt x="440593" y="728131"/>
                          <a:pt x="437917" y="728360"/>
                          <a:pt x="435547" y="728360"/>
                        </a:cubicBezTo>
                        <a:cubicBezTo>
                          <a:pt x="420028" y="728360"/>
                          <a:pt x="412153" y="717734"/>
                          <a:pt x="412153" y="696709"/>
                        </a:cubicBezTo>
                        <a:cubicBezTo>
                          <a:pt x="412153" y="682413"/>
                          <a:pt x="405655" y="662459"/>
                          <a:pt x="402214" y="660394"/>
                        </a:cubicBezTo>
                        <a:cubicBezTo>
                          <a:pt x="402138" y="660547"/>
                          <a:pt x="401908" y="660777"/>
                          <a:pt x="401679" y="661235"/>
                        </a:cubicBezTo>
                        <a:cubicBezTo>
                          <a:pt x="401526" y="661465"/>
                          <a:pt x="387153" y="684094"/>
                          <a:pt x="378590" y="684094"/>
                        </a:cubicBezTo>
                        <a:cubicBezTo>
                          <a:pt x="376985" y="684094"/>
                          <a:pt x="375532" y="683330"/>
                          <a:pt x="374615" y="682030"/>
                        </a:cubicBezTo>
                        <a:cubicBezTo>
                          <a:pt x="373009" y="679737"/>
                          <a:pt x="372016" y="675226"/>
                          <a:pt x="377597" y="658636"/>
                        </a:cubicBezTo>
                        <a:cubicBezTo>
                          <a:pt x="381343" y="647321"/>
                          <a:pt x="384324" y="639599"/>
                          <a:pt x="386312" y="634248"/>
                        </a:cubicBezTo>
                        <a:cubicBezTo>
                          <a:pt x="388071" y="629661"/>
                          <a:pt x="389447" y="625991"/>
                          <a:pt x="389447" y="624768"/>
                        </a:cubicBezTo>
                        <a:cubicBezTo>
                          <a:pt x="389447" y="624844"/>
                          <a:pt x="389294" y="624921"/>
                          <a:pt x="389141" y="624921"/>
                        </a:cubicBezTo>
                        <a:cubicBezTo>
                          <a:pt x="388759" y="624921"/>
                          <a:pt x="388224" y="624691"/>
                          <a:pt x="387688" y="624538"/>
                        </a:cubicBezTo>
                        <a:cubicBezTo>
                          <a:pt x="386618" y="624232"/>
                          <a:pt x="385395" y="623774"/>
                          <a:pt x="383942" y="623239"/>
                        </a:cubicBezTo>
                        <a:cubicBezTo>
                          <a:pt x="371863" y="618346"/>
                          <a:pt x="367581" y="610547"/>
                          <a:pt x="370487" y="598774"/>
                        </a:cubicBezTo>
                        <a:cubicBezTo>
                          <a:pt x="371786" y="593652"/>
                          <a:pt x="369416" y="580272"/>
                          <a:pt x="364141" y="573468"/>
                        </a:cubicBezTo>
                        <a:cubicBezTo>
                          <a:pt x="362230" y="570945"/>
                          <a:pt x="360166" y="569722"/>
                          <a:pt x="358025" y="569722"/>
                        </a:cubicBezTo>
                        <a:cubicBezTo>
                          <a:pt x="357413" y="569722"/>
                          <a:pt x="356649" y="569799"/>
                          <a:pt x="355961" y="570104"/>
                        </a:cubicBezTo>
                        <a:cubicBezTo>
                          <a:pt x="351603" y="571557"/>
                          <a:pt x="348086" y="576068"/>
                          <a:pt x="344646" y="580425"/>
                        </a:cubicBezTo>
                        <a:cubicBezTo>
                          <a:pt x="340364" y="585854"/>
                          <a:pt x="335930" y="591434"/>
                          <a:pt x="329585" y="591434"/>
                        </a:cubicBezTo>
                        <a:cubicBezTo>
                          <a:pt x="325838" y="591434"/>
                          <a:pt x="322092" y="589523"/>
                          <a:pt x="318117" y="585548"/>
                        </a:cubicBezTo>
                        <a:cubicBezTo>
                          <a:pt x="313377" y="580808"/>
                          <a:pt x="309248" y="576679"/>
                          <a:pt x="307949" y="576373"/>
                        </a:cubicBezTo>
                        <a:cubicBezTo>
                          <a:pt x="307872" y="576679"/>
                          <a:pt x="306649" y="578743"/>
                          <a:pt x="305579" y="580578"/>
                        </a:cubicBezTo>
                        <a:cubicBezTo>
                          <a:pt x="304126" y="583025"/>
                          <a:pt x="302368" y="586083"/>
                          <a:pt x="299692" y="589829"/>
                        </a:cubicBezTo>
                        <a:cubicBezTo>
                          <a:pt x="295946" y="595028"/>
                          <a:pt x="293040" y="597321"/>
                          <a:pt x="290135" y="597321"/>
                        </a:cubicBezTo>
                        <a:cubicBezTo>
                          <a:pt x="288683" y="597321"/>
                          <a:pt x="287230" y="596710"/>
                          <a:pt x="286236" y="595486"/>
                        </a:cubicBezTo>
                        <a:cubicBezTo>
                          <a:pt x="285013" y="594110"/>
                          <a:pt x="281878" y="590517"/>
                          <a:pt x="284784" y="566740"/>
                        </a:cubicBezTo>
                        <a:cubicBezTo>
                          <a:pt x="289294" y="531572"/>
                          <a:pt x="286160" y="526603"/>
                          <a:pt x="284631" y="526068"/>
                        </a:cubicBezTo>
                        <a:cubicBezTo>
                          <a:pt x="283178" y="525609"/>
                          <a:pt x="282031" y="525380"/>
                          <a:pt x="281037" y="525380"/>
                        </a:cubicBezTo>
                        <a:cubicBezTo>
                          <a:pt x="278514" y="525380"/>
                          <a:pt x="276068" y="526832"/>
                          <a:pt x="270181" y="530426"/>
                        </a:cubicBezTo>
                        <a:lnTo>
                          <a:pt x="266359" y="532719"/>
                        </a:lnTo>
                        <a:cubicBezTo>
                          <a:pt x="263071" y="534707"/>
                          <a:pt x="260089" y="536848"/>
                          <a:pt x="257490" y="538835"/>
                        </a:cubicBezTo>
                        <a:cubicBezTo>
                          <a:pt x="252368" y="542658"/>
                          <a:pt x="247934" y="545945"/>
                          <a:pt x="243270" y="545945"/>
                        </a:cubicBezTo>
                        <a:cubicBezTo>
                          <a:pt x="241282" y="545945"/>
                          <a:pt x="239371" y="545334"/>
                          <a:pt x="237612" y="544187"/>
                        </a:cubicBezTo>
                        <a:cubicBezTo>
                          <a:pt x="233713" y="541588"/>
                          <a:pt x="231726" y="537918"/>
                          <a:pt x="229967" y="534707"/>
                        </a:cubicBezTo>
                        <a:cubicBezTo>
                          <a:pt x="228132" y="531267"/>
                          <a:pt x="226833" y="529126"/>
                          <a:pt x="224463" y="528361"/>
                        </a:cubicBezTo>
                        <a:cubicBezTo>
                          <a:pt x="223851" y="528132"/>
                          <a:pt x="223316" y="528055"/>
                          <a:pt x="222934" y="528055"/>
                        </a:cubicBezTo>
                        <a:cubicBezTo>
                          <a:pt x="221940" y="528055"/>
                          <a:pt x="221252" y="528744"/>
                          <a:pt x="219417" y="530579"/>
                        </a:cubicBezTo>
                        <a:cubicBezTo>
                          <a:pt x="217582" y="532566"/>
                          <a:pt x="214983" y="535242"/>
                          <a:pt x="210625" y="537383"/>
                        </a:cubicBezTo>
                        <a:cubicBezTo>
                          <a:pt x="208866" y="538224"/>
                          <a:pt x="207337" y="538682"/>
                          <a:pt x="205732" y="538682"/>
                        </a:cubicBezTo>
                        <a:cubicBezTo>
                          <a:pt x="201986" y="538682"/>
                          <a:pt x="199539" y="536312"/>
                          <a:pt x="197475" y="534248"/>
                        </a:cubicBezTo>
                        <a:cubicBezTo>
                          <a:pt x="195182" y="531955"/>
                          <a:pt x="193652" y="530579"/>
                          <a:pt x="190900" y="530579"/>
                        </a:cubicBezTo>
                        <a:cubicBezTo>
                          <a:pt x="190289" y="530579"/>
                          <a:pt x="189677" y="530655"/>
                          <a:pt x="188989" y="530808"/>
                        </a:cubicBezTo>
                        <a:cubicBezTo>
                          <a:pt x="177445" y="533101"/>
                          <a:pt x="166512" y="535319"/>
                          <a:pt x="157873" y="541817"/>
                        </a:cubicBezTo>
                        <a:cubicBezTo>
                          <a:pt x="150839" y="547092"/>
                          <a:pt x="146634" y="557107"/>
                          <a:pt x="145411" y="560165"/>
                        </a:cubicBezTo>
                        <a:cubicBezTo>
                          <a:pt x="146099" y="561083"/>
                          <a:pt x="148469" y="562841"/>
                          <a:pt x="154280" y="563988"/>
                        </a:cubicBezTo>
                        <a:cubicBezTo>
                          <a:pt x="155885" y="564294"/>
                          <a:pt x="157491" y="564447"/>
                          <a:pt x="159020" y="564447"/>
                        </a:cubicBezTo>
                        <a:cubicBezTo>
                          <a:pt x="161160" y="564447"/>
                          <a:pt x="163301" y="564217"/>
                          <a:pt x="165289" y="564065"/>
                        </a:cubicBezTo>
                        <a:cubicBezTo>
                          <a:pt x="167429" y="563835"/>
                          <a:pt x="169494" y="563606"/>
                          <a:pt x="171481" y="563606"/>
                        </a:cubicBezTo>
                        <a:cubicBezTo>
                          <a:pt x="175457" y="563606"/>
                          <a:pt x="180656" y="564294"/>
                          <a:pt x="185854" y="569493"/>
                        </a:cubicBezTo>
                        <a:cubicBezTo>
                          <a:pt x="195105" y="578667"/>
                          <a:pt x="197016" y="591282"/>
                          <a:pt x="191053" y="603208"/>
                        </a:cubicBezTo>
                        <a:cubicBezTo>
                          <a:pt x="189906" y="605425"/>
                          <a:pt x="190059" y="607566"/>
                          <a:pt x="190212" y="609783"/>
                        </a:cubicBezTo>
                        <a:cubicBezTo>
                          <a:pt x="190747" y="617734"/>
                          <a:pt x="188224" y="621862"/>
                          <a:pt x="172399" y="623468"/>
                        </a:cubicBezTo>
                        <a:cubicBezTo>
                          <a:pt x="169035" y="623774"/>
                          <a:pt x="165671" y="624003"/>
                          <a:pt x="162460" y="624232"/>
                        </a:cubicBezTo>
                        <a:cubicBezTo>
                          <a:pt x="141053" y="625762"/>
                          <a:pt x="128974" y="627367"/>
                          <a:pt x="128974" y="643498"/>
                        </a:cubicBezTo>
                        <a:cubicBezTo>
                          <a:pt x="128974" y="663376"/>
                          <a:pt x="118653" y="666893"/>
                          <a:pt x="108714" y="670333"/>
                        </a:cubicBezTo>
                        <a:cubicBezTo>
                          <a:pt x="105732" y="671327"/>
                          <a:pt x="102598" y="672397"/>
                          <a:pt x="99463" y="674003"/>
                        </a:cubicBezTo>
                        <a:cubicBezTo>
                          <a:pt x="96252" y="675608"/>
                          <a:pt x="92735" y="676373"/>
                          <a:pt x="88531" y="676373"/>
                        </a:cubicBezTo>
                        <a:cubicBezTo>
                          <a:pt x="84249" y="676373"/>
                          <a:pt x="79892" y="675608"/>
                          <a:pt x="75763" y="674767"/>
                        </a:cubicBezTo>
                        <a:cubicBezTo>
                          <a:pt x="71864" y="674079"/>
                          <a:pt x="68118" y="673391"/>
                          <a:pt x="64754" y="673391"/>
                        </a:cubicBezTo>
                        <a:cubicBezTo>
                          <a:pt x="61237" y="673391"/>
                          <a:pt x="58638" y="674156"/>
                          <a:pt x="56421" y="675761"/>
                        </a:cubicBezTo>
                        <a:lnTo>
                          <a:pt x="51757" y="679125"/>
                        </a:lnTo>
                        <a:lnTo>
                          <a:pt x="51528" y="673391"/>
                        </a:lnTo>
                        <a:cubicBezTo>
                          <a:pt x="51298" y="667810"/>
                          <a:pt x="50152" y="665058"/>
                          <a:pt x="49311" y="663758"/>
                        </a:cubicBezTo>
                        <a:cubicBezTo>
                          <a:pt x="48852" y="662994"/>
                          <a:pt x="48240" y="662611"/>
                          <a:pt x="46405" y="662611"/>
                        </a:cubicBezTo>
                        <a:cubicBezTo>
                          <a:pt x="45794" y="662611"/>
                          <a:pt x="43042" y="662764"/>
                          <a:pt x="42353" y="662764"/>
                        </a:cubicBezTo>
                        <a:cubicBezTo>
                          <a:pt x="40672" y="662764"/>
                          <a:pt x="38225" y="662535"/>
                          <a:pt x="36467" y="660471"/>
                        </a:cubicBezTo>
                        <a:cubicBezTo>
                          <a:pt x="34632" y="658407"/>
                          <a:pt x="34173" y="655119"/>
                          <a:pt x="34861" y="649920"/>
                        </a:cubicBezTo>
                        <a:cubicBezTo>
                          <a:pt x="36237" y="640211"/>
                          <a:pt x="39601" y="638376"/>
                          <a:pt x="43500" y="637153"/>
                        </a:cubicBezTo>
                        <a:cubicBezTo>
                          <a:pt x="45641" y="636465"/>
                          <a:pt x="47246" y="635930"/>
                          <a:pt x="48928" y="630884"/>
                        </a:cubicBezTo>
                        <a:cubicBezTo>
                          <a:pt x="51604" y="622780"/>
                          <a:pt x="50916" y="618346"/>
                          <a:pt x="49922" y="612306"/>
                        </a:cubicBezTo>
                        <a:cubicBezTo>
                          <a:pt x="49387" y="608789"/>
                          <a:pt x="48699" y="604737"/>
                          <a:pt x="48699" y="599462"/>
                        </a:cubicBezTo>
                        <a:cubicBezTo>
                          <a:pt x="48699" y="591511"/>
                          <a:pt x="50916" y="588912"/>
                          <a:pt x="54051" y="586236"/>
                        </a:cubicBezTo>
                        <a:cubicBezTo>
                          <a:pt x="56115" y="584477"/>
                          <a:pt x="58409" y="582413"/>
                          <a:pt x="60396" y="575532"/>
                        </a:cubicBezTo>
                        <a:cubicBezTo>
                          <a:pt x="63454" y="564905"/>
                          <a:pt x="62231" y="559783"/>
                          <a:pt x="60396" y="552062"/>
                        </a:cubicBezTo>
                        <a:cubicBezTo>
                          <a:pt x="59555" y="548545"/>
                          <a:pt x="58714" y="544722"/>
                          <a:pt x="57950" y="539753"/>
                        </a:cubicBezTo>
                        <a:cubicBezTo>
                          <a:pt x="56038" y="526374"/>
                          <a:pt x="50916" y="518040"/>
                          <a:pt x="44953" y="508407"/>
                        </a:cubicBezTo>
                        <a:lnTo>
                          <a:pt x="39448" y="499386"/>
                        </a:lnTo>
                        <a:cubicBezTo>
                          <a:pt x="31880" y="487154"/>
                          <a:pt x="20488" y="468576"/>
                          <a:pt x="16283" y="449692"/>
                        </a:cubicBezTo>
                        <a:cubicBezTo>
                          <a:pt x="11543" y="427903"/>
                          <a:pt x="11620" y="402062"/>
                          <a:pt x="16513" y="392123"/>
                        </a:cubicBezTo>
                        <a:cubicBezTo>
                          <a:pt x="19341" y="386466"/>
                          <a:pt x="27904" y="367506"/>
                          <a:pt x="17736" y="361466"/>
                        </a:cubicBezTo>
                        <a:cubicBezTo>
                          <a:pt x="8332" y="355809"/>
                          <a:pt x="-5888" y="347246"/>
                          <a:pt x="2598" y="327445"/>
                        </a:cubicBezTo>
                        <a:lnTo>
                          <a:pt x="3363" y="325687"/>
                        </a:lnTo>
                        <a:cubicBezTo>
                          <a:pt x="9861" y="310472"/>
                          <a:pt x="13149" y="302827"/>
                          <a:pt x="32109" y="295717"/>
                        </a:cubicBezTo>
                        <a:cubicBezTo>
                          <a:pt x="36543" y="294112"/>
                          <a:pt x="40748" y="293271"/>
                          <a:pt x="44953" y="293271"/>
                        </a:cubicBezTo>
                        <a:cubicBezTo>
                          <a:pt x="50916" y="293271"/>
                          <a:pt x="55656" y="294876"/>
                          <a:pt x="59861" y="296252"/>
                        </a:cubicBezTo>
                        <a:cubicBezTo>
                          <a:pt x="62843" y="297246"/>
                          <a:pt x="65366" y="298087"/>
                          <a:pt x="67659" y="298087"/>
                        </a:cubicBezTo>
                        <a:cubicBezTo>
                          <a:pt x="68271" y="298087"/>
                          <a:pt x="68882" y="298011"/>
                          <a:pt x="69494" y="297858"/>
                        </a:cubicBezTo>
                        <a:cubicBezTo>
                          <a:pt x="70335" y="297629"/>
                          <a:pt x="71099" y="297552"/>
                          <a:pt x="71864" y="297552"/>
                        </a:cubicBezTo>
                        <a:cubicBezTo>
                          <a:pt x="74769" y="297552"/>
                          <a:pt x="76145" y="299158"/>
                          <a:pt x="76681" y="300151"/>
                        </a:cubicBezTo>
                        <a:cubicBezTo>
                          <a:pt x="76757" y="300304"/>
                          <a:pt x="76833" y="300457"/>
                          <a:pt x="76910" y="300610"/>
                        </a:cubicBezTo>
                        <a:cubicBezTo>
                          <a:pt x="83561" y="292430"/>
                          <a:pt x="92506" y="283103"/>
                          <a:pt x="99769" y="281650"/>
                        </a:cubicBezTo>
                        <a:cubicBezTo>
                          <a:pt x="106650" y="280274"/>
                          <a:pt x="118194" y="278898"/>
                          <a:pt x="128592" y="278898"/>
                        </a:cubicBezTo>
                        <a:cubicBezTo>
                          <a:pt x="137537" y="278898"/>
                          <a:pt x="144111" y="279892"/>
                          <a:pt x="148087" y="281879"/>
                        </a:cubicBezTo>
                        <a:cubicBezTo>
                          <a:pt x="155579" y="285625"/>
                          <a:pt x="166283" y="292506"/>
                          <a:pt x="174616" y="303668"/>
                        </a:cubicBezTo>
                        <a:cubicBezTo>
                          <a:pt x="179815" y="310549"/>
                          <a:pt x="190671" y="317506"/>
                          <a:pt x="201374" y="317506"/>
                        </a:cubicBezTo>
                        <a:cubicBezTo>
                          <a:pt x="203744" y="317506"/>
                          <a:pt x="206038" y="317124"/>
                          <a:pt x="208178" y="316436"/>
                        </a:cubicBezTo>
                        <a:cubicBezTo>
                          <a:pt x="221252" y="312002"/>
                          <a:pt x="226909" y="305962"/>
                          <a:pt x="226909" y="296252"/>
                        </a:cubicBezTo>
                        <a:cubicBezTo>
                          <a:pt x="226909" y="289066"/>
                          <a:pt x="230579" y="284326"/>
                          <a:pt x="233790" y="280121"/>
                        </a:cubicBezTo>
                        <a:cubicBezTo>
                          <a:pt x="236313" y="276910"/>
                          <a:pt x="238453" y="274081"/>
                          <a:pt x="238453" y="270794"/>
                        </a:cubicBezTo>
                        <a:cubicBezTo>
                          <a:pt x="238453" y="268424"/>
                          <a:pt x="237154" y="267430"/>
                          <a:pt x="233637" y="265442"/>
                        </a:cubicBezTo>
                        <a:cubicBezTo>
                          <a:pt x="229814" y="263225"/>
                          <a:pt x="224539" y="260243"/>
                          <a:pt x="224539" y="252292"/>
                        </a:cubicBezTo>
                        <a:cubicBezTo>
                          <a:pt x="224539" y="240977"/>
                          <a:pt x="222246" y="218042"/>
                          <a:pt x="222246" y="217812"/>
                        </a:cubicBezTo>
                        <a:lnTo>
                          <a:pt x="221940" y="214372"/>
                        </a:lnTo>
                        <a:lnTo>
                          <a:pt x="225380" y="214372"/>
                        </a:lnTo>
                        <a:cubicBezTo>
                          <a:pt x="227903" y="214372"/>
                          <a:pt x="249998" y="214601"/>
                          <a:pt x="257643" y="222170"/>
                        </a:cubicBezTo>
                        <a:cubicBezTo>
                          <a:pt x="257949" y="222476"/>
                          <a:pt x="259325" y="223470"/>
                          <a:pt x="263989" y="223470"/>
                        </a:cubicBezTo>
                        <a:cubicBezTo>
                          <a:pt x="270793" y="223470"/>
                          <a:pt x="280120" y="221329"/>
                          <a:pt x="286924" y="219494"/>
                        </a:cubicBezTo>
                        <a:cubicBezTo>
                          <a:pt x="283637" y="217812"/>
                          <a:pt x="280579" y="215366"/>
                          <a:pt x="279508" y="212002"/>
                        </a:cubicBezTo>
                        <a:cubicBezTo>
                          <a:pt x="278744" y="209632"/>
                          <a:pt x="278820" y="205809"/>
                          <a:pt x="283254" y="201375"/>
                        </a:cubicBezTo>
                        <a:cubicBezTo>
                          <a:pt x="289600" y="195106"/>
                          <a:pt x="295334" y="193730"/>
                          <a:pt x="300456" y="192507"/>
                        </a:cubicBezTo>
                        <a:cubicBezTo>
                          <a:pt x="305273" y="191360"/>
                          <a:pt x="309095" y="190443"/>
                          <a:pt x="313147" y="185397"/>
                        </a:cubicBezTo>
                        <a:cubicBezTo>
                          <a:pt x="314829" y="183332"/>
                          <a:pt x="316358" y="181498"/>
                          <a:pt x="317887" y="179816"/>
                        </a:cubicBezTo>
                        <a:cubicBezTo>
                          <a:pt x="324615" y="171941"/>
                          <a:pt x="328667" y="167201"/>
                          <a:pt x="328667" y="154969"/>
                        </a:cubicBezTo>
                        <a:cubicBezTo>
                          <a:pt x="328667" y="149846"/>
                          <a:pt x="326832" y="145106"/>
                          <a:pt x="324845" y="140137"/>
                        </a:cubicBezTo>
                        <a:cubicBezTo>
                          <a:pt x="321175" y="130810"/>
                          <a:pt x="316970" y="120183"/>
                          <a:pt x="326985" y="106880"/>
                        </a:cubicBezTo>
                        <a:cubicBezTo>
                          <a:pt x="334936" y="96330"/>
                          <a:pt x="339600" y="92584"/>
                          <a:pt x="344799" y="92584"/>
                        </a:cubicBezTo>
                        <a:cubicBezTo>
                          <a:pt x="348468" y="92584"/>
                          <a:pt x="351603" y="94571"/>
                          <a:pt x="355578" y="97094"/>
                        </a:cubicBezTo>
                        <a:lnTo>
                          <a:pt x="358866" y="99159"/>
                        </a:lnTo>
                        <a:cubicBezTo>
                          <a:pt x="362383" y="101299"/>
                          <a:pt x="368422" y="102522"/>
                          <a:pt x="375303" y="102522"/>
                        </a:cubicBezTo>
                        <a:cubicBezTo>
                          <a:pt x="386006" y="102522"/>
                          <a:pt x="401679" y="99311"/>
                          <a:pt x="410624" y="90366"/>
                        </a:cubicBezTo>
                        <a:cubicBezTo>
                          <a:pt x="416817" y="84174"/>
                          <a:pt x="423468" y="79281"/>
                          <a:pt x="429355" y="75000"/>
                        </a:cubicBezTo>
                        <a:cubicBezTo>
                          <a:pt x="437000" y="69419"/>
                          <a:pt x="443575" y="64602"/>
                          <a:pt x="447168" y="58562"/>
                        </a:cubicBezTo>
                        <a:cubicBezTo>
                          <a:pt x="449997" y="53899"/>
                          <a:pt x="450226" y="49541"/>
                          <a:pt x="450456" y="45030"/>
                        </a:cubicBezTo>
                        <a:cubicBezTo>
                          <a:pt x="450761" y="39296"/>
                          <a:pt x="451067" y="32874"/>
                          <a:pt x="456725" y="25841"/>
                        </a:cubicBezTo>
                        <a:cubicBezTo>
                          <a:pt x="459706" y="22095"/>
                          <a:pt x="463223" y="18501"/>
                          <a:pt x="467275" y="14985"/>
                        </a:cubicBezTo>
                        <a:lnTo>
                          <a:pt x="467275" y="14908"/>
                        </a:lnTo>
                        <a:lnTo>
                          <a:pt x="472092" y="11009"/>
                        </a:lnTo>
                        <a:lnTo>
                          <a:pt x="472092" y="11085"/>
                        </a:lnTo>
                        <a:cubicBezTo>
                          <a:pt x="478055" y="6575"/>
                          <a:pt x="484095" y="3058"/>
                          <a:pt x="488299" y="1682"/>
                        </a:cubicBezTo>
                        <a:cubicBezTo>
                          <a:pt x="489523" y="1223"/>
                          <a:pt x="490593" y="1070"/>
                          <a:pt x="491587" y="1070"/>
                        </a:cubicBezTo>
                        <a:cubicBezTo>
                          <a:pt x="494186" y="1070"/>
                          <a:pt x="495639" y="2523"/>
                          <a:pt x="496556" y="3517"/>
                        </a:cubicBezTo>
                        <a:cubicBezTo>
                          <a:pt x="497703" y="4663"/>
                          <a:pt x="499079" y="6193"/>
                          <a:pt x="505425" y="6193"/>
                        </a:cubicBezTo>
                        <a:cubicBezTo>
                          <a:pt x="509859" y="6193"/>
                          <a:pt x="512917" y="4511"/>
                          <a:pt x="515899" y="2829"/>
                        </a:cubicBezTo>
                        <a:cubicBezTo>
                          <a:pt x="518345" y="1453"/>
                          <a:pt x="520945" y="0"/>
                          <a:pt x="523926" y="0"/>
                        </a:cubicBezTo>
                        <a:cubicBezTo>
                          <a:pt x="527749" y="0"/>
                          <a:pt x="531342" y="2293"/>
                          <a:pt x="535547" y="7339"/>
                        </a:cubicBezTo>
                        <a:cubicBezTo>
                          <a:pt x="538834" y="11238"/>
                          <a:pt x="541740" y="15520"/>
                          <a:pt x="544645" y="19801"/>
                        </a:cubicBezTo>
                        <a:cubicBezTo>
                          <a:pt x="551831" y="30352"/>
                          <a:pt x="558024" y="39526"/>
                          <a:pt x="568345" y="40978"/>
                        </a:cubicBezTo>
                        <a:cubicBezTo>
                          <a:pt x="579507" y="42584"/>
                          <a:pt x="581571" y="46559"/>
                          <a:pt x="584094" y="52905"/>
                        </a:cubicBezTo>
                        <a:cubicBezTo>
                          <a:pt x="585394" y="56192"/>
                          <a:pt x="586999" y="60244"/>
                          <a:pt x="591204" y="65214"/>
                        </a:cubicBezTo>
                        <a:cubicBezTo>
                          <a:pt x="601678" y="77752"/>
                          <a:pt x="604660" y="82874"/>
                          <a:pt x="610164" y="92125"/>
                        </a:cubicBezTo>
                        <a:lnTo>
                          <a:pt x="614599" y="99617"/>
                        </a:lnTo>
                        <a:cubicBezTo>
                          <a:pt x="619262" y="107568"/>
                          <a:pt x="621326" y="110779"/>
                          <a:pt x="626449" y="110779"/>
                        </a:cubicBezTo>
                        <a:cubicBezTo>
                          <a:pt x="627443" y="110779"/>
                          <a:pt x="628589" y="110626"/>
                          <a:pt x="629889" y="110397"/>
                        </a:cubicBezTo>
                        <a:cubicBezTo>
                          <a:pt x="630959" y="110168"/>
                          <a:pt x="632030" y="110091"/>
                          <a:pt x="632947" y="110091"/>
                        </a:cubicBezTo>
                        <a:cubicBezTo>
                          <a:pt x="640057" y="110091"/>
                          <a:pt x="643345" y="115672"/>
                          <a:pt x="646173" y="120565"/>
                        </a:cubicBezTo>
                        <a:cubicBezTo>
                          <a:pt x="648085" y="123852"/>
                          <a:pt x="650072" y="127140"/>
                          <a:pt x="653131" y="129510"/>
                        </a:cubicBezTo>
                        <a:cubicBezTo>
                          <a:pt x="656877" y="132339"/>
                          <a:pt x="664140" y="133868"/>
                          <a:pt x="673467" y="133868"/>
                        </a:cubicBezTo>
                        <a:cubicBezTo>
                          <a:pt x="677825" y="133868"/>
                          <a:pt x="680959" y="133486"/>
                          <a:pt x="681036" y="133486"/>
                        </a:cubicBezTo>
                        <a:cubicBezTo>
                          <a:pt x="687610" y="134479"/>
                          <a:pt x="698390" y="139678"/>
                          <a:pt x="698390" y="152751"/>
                        </a:cubicBezTo>
                        <a:cubicBezTo>
                          <a:pt x="698390" y="158485"/>
                          <a:pt x="700149" y="162461"/>
                          <a:pt x="701984" y="166589"/>
                        </a:cubicBezTo>
                        <a:cubicBezTo>
                          <a:pt x="704277" y="171864"/>
                          <a:pt x="706724" y="177293"/>
                          <a:pt x="705271" y="185702"/>
                        </a:cubicBezTo>
                        <a:cubicBezTo>
                          <a:pt x="702825" y="200687"/>
                          <a:pt x="701601" y="213378"/>
                          <a:pt x="712457" y="216971"/>
                        </a:cubicBezTo>
                        <a:cubicBezTo>
                          <a:pt x="725990" y="221482"/>
                          <a:pt x="739674" y="223776"/>
                          <a:pt x="739751" y="223776"/>
                        </a:cubicBezTo>
                        <a:cubicBezTo>
                          <a:pt x="740439" y="223928"/>
                          <a:pt x="744032" y="225381"/>
                          <a:pt x="747778" y="225381"/>
                        </a:cubicBezTo>
                        <a:cubicBezTo>
                          <a:pt x="750454" y="225381"/>
                          <a:pt x="752366" y="224693"/>
                          <a:pt x="753589" y="223240"/>
                        </a:cubicBezTo>
                        <a:cubicBezTo>
                          <a:pt x="755424" y="221100"/>
                          <a:pt x="755806" y="216895"/>
                          <a:pt x="754736" y="211238"/>
                        </a:cubicBezTo>
                        <a:lnTo>
                          <a:pt x="753512" y="204357"/>
                        </a:lnTo>
                        <a:lnTo>
                          <a:pt x="759476" y="208103"/>
                        </a:lnTo>
                        <a:cubicBezTo>
                          <a:pt x="759552" y="208179"/>
                          <a:pt x="768268" y="213531"/>
                          <a:pt x="775225" y="213531"/>
                        </a:cubicBezTo>
                        <a:cubicBezTo>
                          <a:pt x="777824" y="213531"/>
                          <a:pt x="779659" y="212766"/>
                          <a:pt x="780806" y="211161"/>
                        </a:cubicBezTo>
                        <a:cubicBezTo>
                          <a:pt x="783558" y="207491"/>
                          <a:pt x="786081" y="205121"/>
                          <a:pt x="789368" y="205121"/>
                        </a:cubicBezTo>
                        <a:cubicBezTo>
                          <a:pt x="790974" y="205121"/>
                          <a:pt x="792274" y="205733"/>
                          <a:pt x="793573" y="206268"/>
                        </a:cubicBezTo>
                        <a:cubicBezTo>
                          <a:pt x="795179" y="206956"/>
                          <a:pt x="796784" y="207644"/>
                          <a:pt x="799537" y="207644"/>
                        </a:cubicBezTo>
                        <a:cubicBezTo>
                          <a:pt x="802748" y="207644"/>
                          <a:pt x="806265" y="204433"/>
                          <a:pt x="807258" y="200534"/>
                        </a:cubicBezTo>
                        <a:cubicBezTo>
                          <a:pt x="808558" y="195718"/>
                          <a:pt x="806035" y="191283"/>
                          <a:pt x="800301" y="187920"/>
                        </a:cubicBezTo>
                        <a:cubicBezTo>
                          <a:pt x="795179" y="185014"/>
                          <a:pt x="789521" y="182797"/>
                          <a:pt x="784017" y="180580"/>
                        </a:cubicBezTo>
                        <a:cubicBezTo>
                          <a:pt x="772090" y="175916"/>
                          <a:pt x="760775" y="171482"/>
                          <a:pt x="757259" y="160703"/>
                        </a:cubicBezTo>
                        <a:lnTo>
                          <a:pt x="755959" y="156880"/>
                        </a:lnTo>
                        <a:cubicBezTo>
                          <a:pt x="751983" y="145565"/>
                          <a:pt x="748772" y="136620"/>
                          <a:pt x="765363" y="124770"/>
                        </a:cubicBezTo>
                        <a:lnTo>
                          <a:pt x="770026" y="121406"/>
                        </a:lnTo>
                        <a:cubicBezTo>
                          <a:pt x="782335" y="112538"/>
                          <a:pt x="785622" y="110091"/>
                          <a:pt x="798543" y="105810"/>
                        </a:cubicBezTo>
                        <a:cubicBezTo>
                          <a:pt x="803053" y="104357"/>
                          <a:pt x="807258" y="103593"/>
                          <a:pt x="811463" y="103593"/>
                        </a:cubicBezTo>
                        <a:cubicBezTo>
                          <a:pt x="815209" y="103593"/>
                          <a:pt x="818497" y="104128"/>
                          <a:pt x="821555" y="104739"/>
                        </a:cubicBezTo>
                        <a:cubicBezTo>
                          <a:pt x="824231" y="105198"/>
                          <a:pt x="826830" y="105657"/>
                          <a:pt x="829582" y="105657"/>
                        </a:cubicBezTo>
                        <a:cubicBezTo>
                          <a:pt x="833940" y="105657"/>
                          <a:pt x="856111" y="106345"/>
                          <a:pt x="862457" y="118960"/>
                        </a:cubicBezTo>
                        <a:cubicBezTo>
                          <a:pt x="865209" y="124464"/>
                          <a:pt x="869567" y="127522"/>
                          <a:pt x="871020" y="127522"/>
                        </a:cubicBezTo>
                        <a:cubicBezTo>
                          <a:pt x="870484" y="123623"/>
                          <a:pt x="872778" y="121253"/>
                          <a:pt x="876371" y="121253"/>
                        </a:cubicBezTo>
                        <a:cubicBezTo>
                          <a:pt x="880041" y="121253"/>
                          <a:pt x="885622" y="123852"/>
                          <a:pt x="893879" y="129357"/>
                        </a:cubicBezTo>
                        <a:cubicBezTo>
                          <a:pt x="894414" y="129739"/>
                          <a:pt x="895331" y="129892"/>
                          <a:pt x="896402" y="129892"/>
                        </a:cubicBezTo>
                        <a:cubicBezTo>
                          <a:pt x="902518" y="129892"/>
                          <a:pt x="912533" y="124464"/>
                          <a:pt x="915897" y="122324"/>
                        </a:cubicBezTo>
                        <a:cubicBezTo>
                          <a:pt x="916891" y="121941"/>
                          <a:pt x="919032" y="121482"/>
                          <a:pt x="922166" y="121482"/>
                        </a:cubicBezTo>
                        <a:cubicBezTo>
                          <a:pt x="926830" y="121482"/>
                          <a:pt x="933404" y="122476"/>
                          <a:pt x="938297" y="127369"/>
                        </a:cubicBezTo>
                        <a:cubicBezTo>
                          <a:pt x="946249" y="135320"/>
                          <a:pt x="941967" y="153745"/>
                          <a:pt x="941432" y="155810"/>
                        </a:cubicBezTo>
                        <a:cubicBezTo>
                          <a:pt x="941279" y="156268"/>
                          <a:pt x="937533" y="165978"/>
                          <a:pt x="942885" y="171406"/>
                        </a:cubicBezTo>
                        <a:cubicBezTo>
                          <a:pt x="948771" y="177293"/>
                          <a:pt x="953664" y="180351"/>
                          <a:pt x="957258" y="180351"/>
                        </a:cubicBezTo>
                        <a:cubicBezTo>
                          <a:pt x="958940" y="180351"/>
                          <a:pt x="960316" y="179739"/>
                          <a:pt x="961692" y="178363"/>
                        </a:cubicBezTo>
                        <a:cubicBezTo>
                          <a:pt x="964062" y="175993"/>
                          <a:pt x="966355" y="174846"/>
                          <a:pt x="968726" y="174846"/>
                        </a:cubicBezTo>
                        <a:cubicBezTo>
                          <a:pt x="971401" y="174846"/>
                          <a:pt x="973466" y="176299"/>
                          <a:pt x="975300" y="177598"/>
                        </a:cubicBezTo>
                        <a:cubicBezTo>
                          <a:pt x="976906" y="178745"/>
                          <a:pt x="978358" y="179739"/>
                          <a:pt x="980117" y="179739"/>
                        </a:cubicBezTo>
                        <a:cubicBezTo>
                          <a:pt x="981034" y="179739"/>
                          <a:pt x="982028" y="179816"/>
                          <a:pt x="983022" y="179892"/>
                        </a:cubicBezTo>
                        <a:cubicBezTo>
                          <a:pt x="983939" y="179968"/>
                          <a:pt x="984933" y="180045"/>
                          <a:pt x="985927" y="180045"/>
                        </a:cubicBezTo>
                        <a:cubicBezTo>
                          <a:pt x="988297" y="180045"/>
                          <a:pt x="989750" y="179586"/>
                          <a:pt x="990820" y="178440"/>
                        </a:cubicBezTo>
                        <a:cubicBezTo>
                          <a:pt x="992502" y="176605"/>
                          <a:pt x="994261" y="171941"/>
                          <a:pt x="993267" y="160014"/>
                        </a:cubicBezTo>
                        <a:cubicBezTo>
                          <a:pt x="992349" y="149464"/>
                          <a:pt x="992808" y="139755"/>
                          <a:pt x="993190" y="131192"/>
                        </a:cubicBezTo>
                        <a:cubicBezTo>
                          <a:pt x="993802" y="117048"/>
                          <a:pt x="994337" y="105810"/>
                          <a:pt x="988985" y="96483"/>
                        </a:cubicBezTo>
                        <a:cubicBezTo>
                          <a:pt x="979505" y="79816"/>
                          <a:pt x="977135" y="52370"/>
                          <a:pt x="976982" y="51223"/>
                        </a:cubicBezTo>
                        <a:lnTo>
                          <a:pt x="976829" y="49541"/>
                        </a:lnTo>
                        <a:lnTo>
                          <a:pt x="978206" y="48547"/>
                        </a:lnTo>
                        <a:cubicBezTo>
                          <a:pt x="978588" y="48241"/>
                          <a:pt x="987762" y="41437"/>
                          <a:pt x="999306" y="34480"/>
                        </a:cubicBezTo>
                        <a:cubicBezTo>
                          <a:pt x="1010086" y="27982"/>
                          <a:pt x="1016814" y="23624"/>
                          <a:pt x="1018802" y="17660"/>
                        </a:cubicBezTo>
                        <a:cubicBezTo>
                          <a:pt x="1021172" y="10550"/>
                          <a:pt x="1029887" y="10550"/>
                          <a:pt x="1034016" y="10550"/>
                        </a:cubicBezTo>
                        <a:cubicBezTo>
                          <a:pt x="1036003" y="10550"/>
                          <a:pt x="1038144" y="10627"/>
                          <a:pt x="1040285" y="10703"/>
                        </a:cubicBezTo>
                        <a:cubicBezTo>
                          <a:pt x="1042502" y="10780"/>
                          <a:pt x="1044872" y="10856"/>
                          <a:pt x="1047165" y="10856"/>
                        </a:cubicBezTo>
                        <a:cubicBezTo>
                          <a:pt x="1050988" y="10856"/>
                          <a:pt x="1054199" y="12538"/>
                          <a:pt x="1056569" y="15825"/>
                        </a:cubicBezTo>
                        <a:cubicBezTo>
                          <a:pt x="1061921" y="23241"/>
                          <a:pt x="1061233" y="37079"/>
                          <a:pt x="1059398" y="42737"/>
                        </a:cubicBezTo>
                        <a:cubicBezTo>
                          <a:pt x="1058251" y="46101"/>
                          <a:pt x="1059398" y="53822"/>
                          <a:pt x="1062762" y="59633"/>
                        </a:cubicBezTo>
                        <a:cubicBezTo>
                          <a:pt x="1064291" y="62309"/>
                          <a:pt x="1067043" y="65672"/>
                          <a:pt x="1071018" y="66437"/>
                        </a:cubicBezTo>
                        <a:cubicBezTo>
                          <a:pt x="1085086" y="69266"/>
                          <a:pt x="1087532" y="78822"/>
                          <a:pt x="1089673" y="87232"/>
                        </a:cubicBezTo>
                        <a:cubicBezTo>
                          <a:pt x="1091584" y="94877"/>
                          <a:pt x="1097547" y="105963"/>
                          <a:pt x="1103434" y="105963"/>
                        </a:cubicBezTo>
                        <a:cubicBezTo>
                          <a:pt x="1104810" y="105963"/>
                          <a:pt x="1106340" y="105351"/>
                          <a:pt x="1107869" y="104128"/>
                        </a:cubicBezTo>
                        <a:cubicBezTo>
                          <a:pt x="1111920" y="100841"/>
                          <a:pt x="1114826" y="96865"/>
                          <a:pt x="1117425" y="93425"/>
                        </a:cubicBezTo>
                        <a:cubicBezTo>
                          <a:pt x="1121095" y="88379"/>
                          <a:pt x="1124306" y="84021"/>
                          <a:pt x="1129581" y="84021"/>
                        </a:cubicBezTo>
                        <a:cubicBezTo>
                          <a:pt x="1131110" y="84021"/>
                          <a:pt x="1132716" y="84403"/>
                          <a:pt x="1134397" y="85244"/>
                        </a:cubicBezTo>
                        <a:cubicBezTo>
                          <a:pt x="1137761" y="86926"/>
                          <a:pt x="1140208" y="89296"/>
                          <a:pt x="1142425" y="91437"/>
                        </a:cubicBezTo>
                        <a:cubicBezTo>
                          <a:pt x="1145559" y="94495"/>
                          <a:pt x="1147624" y="96330"/>
                          <a:pt x="1150758" y="96330"/>
                        </a:cubicBezTo>
                        <a:cubicBezTo>
                          <a:pt x="1152517" y="96330"/>
                          <a:pt x="1154657" y="95718"/>
                          <a:pt x="1157104" y="94495"/>
                        </a:cubicBezTo>
                        <a:cubicBezTo>
                          <a:pt x="1172394" y="86850"/>
                          <a:pt x="1195253" y="77905"/>
                          <a:pt x="1209474" y="77905"/>
                        </a:cubicBezTo>
                        <a:cubicBezTo>
                          <a:pt x="1215896" y="77905"/>
                          <a:pt x="1218648" y="79281"/>
                          <a:pt x="1219871" y="83180"/>
                        </a:cubicBezTo>
                        <a:cubicBezTo>
                          <a:pt x="1220100" y="83792"/>
                          <a:pt x="1221094" y="84862"/>
                          <a:pt x="1228051" y="84862"/>
                        </a:cubicBezTo>
                        <a:cubicBezTo>
                          <a:pt x="1246476" y="84862"/>
                          <a:pt x="1248006" y="84862"/>
                          <a:pt x="1258862" y="78364"/>
                        </a:cubicBezTo>
                        <a:cubicBezTo>
                          <a:pt x="1264213" y="75229"/>
                          <a:pt x="1269718" y="73318"/>
                          <a:pt x="1274840" y="72859"/>
                        </a:cubicBezTo>
                        <a:cubicBezTo>
                          <a:pt x="1274840" y="72859"/>
                          <a:pt x="1276217" y="72782"/>
                          <a:pt x="1276828" y="72782"/>
                        </a:cubicBezTo>
                        <a:cubicBezTo>
                          <a:pt x="1283021" y="72782"/>
                          <a:pt x="1287914" y="75076"/>
                          <a:pt x="1290742" y="79281"/>
                        </a:cubicBezTo>
                        <a:cubicBezTo>
                          <a:pt x="1292807" y="82416"/>
                          <a:pt x="1293648" y="87996"/>
                          <a:pt x="1294565" y="94419"/>
                        </a:cubicBezTo>
                        <a:cubicBezTo>
                          <a:pt x="1295865" y="103669"/>
                          <a:pt x="1297547" y="115213"/>
                          <a:pt x="1303204" y="117507"/>
                        </a:cubicBezTo>
                        <a:cubicBezTo>
                          <a:pt x="1314290" y="121941"/>
                          <a:pt x="1325681" y="126528"/>
                          <a:pt x="1334473" y="126528"/>
                        </a:cubicBezTo>
                        <a:cubicBezTo>
                          <a:pt x="1336308" y="126528"/>
                          <a:pt x="1341889" y="126528"/>
                          <a:pt x="1366430" y="139372"/>
                        </a:cubicBezTo>
                        <a:lnTo>
                          <a:pt x="1367271" y="139831"/>
                        </a:lnTo>
                        <a:lnTo>
                          <a:pt x="1367730" y="140672"/>
                        </a:lnTo>
                        <a:cubicBezTo>
                          <a:pt x="1370253" y="145259"/>
                          <a:pt x="1375834" y="156956"/>
                          <a:pt x="1373005" y="165825"/>
                        </a:cubicBezTo>
                        <a:cubicBezTo>
                          <a:pt x="1371858" y="169494"/>
                          <a:pt x="1369488" y="172323"/>
                          <a:pt x="1365895" y="174082"/>
                        </a:cubicBezTo>
                        <a:cubicBezTo>
                          <a:pt x="1360773" y="176681"/>
                          <a:pt x="1358020" y="180810"/>
                          <a:pt x="1358326" y="185397"/>
                        </a:cubicBezTo>
                        <a:cubicBezTo>
                          <a:pt x="1358632" y="190137"/>
                          <a:pt x="1362302" y="194265"/>
                          <a:pt x="1367806" y="196100"/>
                        </a:cubicBezTo>
                        <a:cubicBezTo>
                          <a:pt x="1374228" y="198241"/>
                          <a:pt x="1377974" y="200916"/>
                          <a:pt x="1381262" y="203210"/>
                        </a:cubicBezTo>
                        <a:cubicBezTo>
                          <a:pt x="1385390" y="206115"/>
                          <a:pt x="1388907" y="208638"/>
                          <a:pt x="1397393" y="209861"/>
                        </a:cubicBezTo>
                        <a:cubicBezTo>
                          <a:pt x="1404198" y="210779"/>
                          <a:pt x="1409090" y="214831"/>
                          <a:pt x="1411231" y="221100"/>
                        </a:cubicBezTo>
                        <a:cubicBezTo>
                          <a:pt x="1413831" y="228974"/>
                          <a:pt x="1411537" y="239754"/>
                          <a:pt x="1406109" y="245182"/>
                        </a:cubicBezTo>
                        <a:cubicBezTo>
                          <a:pt x="1402668" y="248623"/>
                          <a:pt x="1400451" y="256727"/>
                          <a:pt x="1400986" y="263990"/>
                        </a:cubicBezTo>
                        <a:cubicBezTo>
                          <a:pt x="1401369" y="269188"/>
                          <a:pt x="1403051" y="273240"/>
                          <a:pt x="1405726" y="275228"/>
                        </a:cubicBezTo>
                        <a:cubicBezTo>
                          <a:pt x="1408249" y="277139"/>
                          <a:pt x="1411155" y="278515"/>
                          <a:pt x="1414060" y="279968"/>
                        </a:cubicBezTo>
                        <a:cubicBezTo>
                          <a:pt x="1421170" y="283408"/>
                          <a:pt x="1429197" y="287231"/>
                          <a:pt x="1434473" y="299616"/>
                        </a:cubicBezTo>
                        <a:cubicBezTo>
                          <a:pt x="1438295" y="308561"/>
                          <a:pt x="1445252" y="312002"/>
                          <a:pt x="1454885" y="316665"/>
                        </a:cubicBezTo>
                        <a:cubicBezTo>
                          <a:pt x="1461001" y="319647"/>
                          <a:pt x="1467882" y="323011"/>
                          <a:pt x="1475145" y="328439"/>
                        </a:cubicBezTo>
                        <a:cubicBezTo>
                          <a:pt x="1479121" y="331421"/>
                          <a:pt x="1482332" y="333943"/>
                          <a:pt x="1485084" y="336084"/>
                        </a:cubicBezTo>
                        <a:cubicBezTo>
                          <a:pt x="1495099" y="343959"/>
                          <a:pt x="1498845" y="346864"/>
                          <a:pt x="1510772" y="348622"/>
                        </a:cubicBezTo>
                        <a:cubicBezTo>
                          <a:pt x="1523234" y="350381"/>
                          <a:pt x="1534090" y="357185"/>
                          <a:pt x="1536613" y="364830"/>
                        </a:cubicBezTo>
                        <a:cubicBezTo>
                          <a:pt x="1538065" y="369111"/>
                          <a:pt x="1536842" y="373469"/>
                          <a:pt x="1533325" y="376986"/>
                        </a:cubicBezTo>
                        <a:cubicBezTo>
                          <a:pt x="1530879" y="379433"/>
                          <a:pt x="1529885" y="381497"/>
                          <a:pt x="1530267" y="383255"/>
                        </a:cubicBezTo>
                        <a:cubicBezTo>
                          <a:pt x="1530802" y="385701"/>
                          <a:pt x="1534396" y="389753"/>
                          <a:pt x="1548463" y="395029"/>
                        </a:cubicBezTo>
                        <a:cubicBezTo>
                          <a:pt x="1556490" y="398010"/>
                          <a:pt x="1561077" y="402062"/>
                          <a:pt x="1562454" y="407414"/>
                        </a:cubicBezTo>
                        <a:cubicBezTo>
                          <a:pt x="1564671" y="415747"/>
                          <a:pt x="1558096" y="425074"/>
                          <a:pt x="1552056" y="432337"/>
                        </a:cubicBezTo>
                        <a:cubicBezTo>
                          <a:pt x="1541276" y="445258"/>
                          <a:pt x="1538906" y="451603"/>
                          <a:pt x="1532561" y="468576"/>
                        </a:cubicBezTo>
                        <a:lnTo>
                          <a:pt x="1531720" y="470793"/>
                        </a:lnTo>
                        <a:cubicBezTo>
                          <a:pt x="1529656" y="476297"/>
                          <a:pt x="1529426" y="480426"/>
                          <a:pt x="1530955" y="482719"/>
                        </a:cubicBezTo>
                        <a:cubicBezTo>
                          <a:pt x="1532484" y="485013"/>
                          <a:pt x="1535695" y="485089"/>
                          <a:pt x="1535772" y="485089"/>
                        </a:cubicBezTo>
                        <a:lnTo>
                          <a:pt x="1547010" y="485319"/>
                        </a:lnTo>
                        <a:lnTo>
                          <a:pt x="1537301" y="490900"/>
                        </a:lnTo>
                        <a:cubicBezTo>
                          <a:pt x="1537148" y="490976"/>
                          <a:pt x="1521475" y="499998"/>
                          <a:pt x="1512683" y="510930"/>
                        </a:cubicBezTo>
                        <a:cubicBezTo>
                          <a:pt x="1505038" y="520640"/>
                          <a:pt x="1508020" y="525533"/>
                          <a:pt x="1515053" y="534860"/>
                        </a:cubicBezTo>
                        <a:cubicBezTo>
                          <a:pt x="1520864" y="542658"/>
                          <a:pt x="1539365" y="549539"/>
                          <a:pt x="1550374" y="552291"/>
                        </a:cubicBezTo>
                        <a:cubicBezTo>
                          <a:pt x="1563447" y="555502"/>
                          <a:pt x="1559090" y="576909"/>
                          <a:pt x="1557255" y="586006"/>
                        </a:cubicBezTo>
                        <a:cubicBezTo>
                          <a:pt x="1556414" y="590364"/>
                          <a:pt x="1558937" y="592122"/>
                          <a:pt x="1565512" y="595181"/>
                        </a:cubicBezTo>
                        <a:cubicBezTo>
                          <a:pt x="1569258" y="597016"/>
                          <a:pt x="1573081" y="598850"/>
                          <a:pt x="1575374" y="602138"/>
                        </a:cubicBezTo>
                        <a:cubicBezTo>
                          <a:pt x="1579732" y="608713"/>
                          <a:pt x="1592882" y="647550"/>
                          <a:pt x="1596016" y="656878"/>
                        </a:cubicBezTo>
                        <a:cubicBezTo>
                          <a:pt x="1600986" y="658483"/>
                          <a:pt x="1615282" y="664217"/>
                          <a:pt x="1617423" y="677367"/>
                        </a:cubicBezTo>
                        <a:cubicBezTo>
                          <a:pt x="1618111" y="681342"/>
                          <a:pt x="1618034" y="686847"/>
                          <a:pt x="1618034" y="693192"/>
                        </a:cubicBezTo>
                        <a:cubicBezTo>
                          <a:pt x="1617958" y="705425"/>
                          <a:pt x="1617881" y="720639"/>
                          <a:pt x="1623310" y="726067"/>
                        </a:cubicBezTo>
                        <a:cubicBezTo>
                          <a:pt x="1624686" y="727443"/>
                          <a:pt x="1626215" y="728055"/>
                          <a:pt x="1628356" y="728055"/>
                        </a:cubicBezTo>
                        <a:cubicBezTo>
                          <a:pt x="1648157" y="728055"/>
                          <a:pt x="1672316" y="751525"/>
                          <a:pt x="1679808" y="771709"/>
                        </a:cubicBezTo>
                        <a:cubicBezTo>
                          <a:pt x="1683248" y="780883"/>
                          <a:pt x="1688218" y="782718"/>
                          <a:pt x="1694563" y="782718"/>
                        </a:cubicBezTo>
                        <a:cubicBezTo>
                          <a:pt x="1701062" y="782718"/>
                          <a:pt x="1709701" y="780501"/>
                          <a:pt x="1720633" y="777748"/>
                        </a:cubicBezTo>
                        <a:lnTo>
                          <a:pt x="1724838" y="776678"/>
                        </a:lnTo>
                        <a:cubicBezTo>
                          <a:pt x="1728202" y="775837"/>
                          <a:pt x="1731642" y="775378"/>
                          <a:pt x="1735083" y="775378"/>
                        </a:cubicBezTo>
                        <a:cubicBezTo>
                          <a:pt x="1758324" y="775378"/>
                          <a:pt x="1776979" y="794186"/>
                          <a:pt x="1788064" y="805424"/>
                        </a:cubicBezTo>
                        <a:lnTo>
                          <a:pt x="1790205" y="807641"/>
                        </a:lnTo>
                        <a:cubicBezTo>
                          <a:pt x="1799761" y="817198"/>
                          <a:pt x="1808936" y="827901"/>
                          <a:pt x="1818263" y="840363"/>
                        </a:cubicBezTo>
                        <a:cubicBezTo>
                          <a:pt x="1821092" y="844033"/>
                          <a:pt x="1822774" y="848008"/>
                          <a:pt x="1824456" y="851831"/>
                        </a:cubicBezTo>
                        <a:cubicBezTo>
                          <a:pt x="1827131" y="858024"/>
                          <a:pt x="1829501" y="863451"/>
                          <a:pt x="1835923" y="867351"/>
                        </a:cubicBezTo>
                        <a:cubicBezTo>
                          <a:pt x="1845633" y="873161"/>
                          <a:pt x="1864669" y="887840"/>
                          <a:pt x="1867422" y="901754"/>
                        </a:cubicBezTo>
                        <a:cubicBezTo>
                          <a:pt x="1869180" y="910623"/>
                          <a:pt x="1878813" y="919797"/>
                          <a:pt x="1881718" y="922396"/>
                        </a:cubicBezTo>
                        <a:cubicBezTo>
                          <a:pt x="1887987" y="922396"/>
                          <a:pt x="1916810" y="922625"/>
                          <a:pt x="1927437" y="924766"/>
                        </a:cubicBezTo>
                        <a:cubicBezTo>
                          <a:pt x="1940816" y="927366"/>
                          <a:pt x="1971320" y="963375"/>
                          <a:pt x="1975984" y="975301"/>
                        </a:cubicBezTo>
                        <a:cubicBezTo>
                          <a:pt x="1978736" y="982029"/>
                          <a:pt x="1976213" y="991280"/>
                          <a:pt x="1974073" y="999384"/>
                        </a:cubicBezTo>
                        <a:cubicBezTo>
                          <a:pt x="1973002" y="1003359"/>
                          <a:pt x="1971397" y="1009399"/>
                          <a:pt x="1972085" y="1010698"/>
                        </a:cubicBezTo>
                        <a:lnTo>
                          <a:pt x="1973690" y="1011081"/>
                        </a:lnTo>
                        <a:cubicBezTo>
                          <a:pt x="1981794" y="1013757"/>
                          <a:pt x="1996855" y="1018802"/>
                          <a:pt x="2012222" y="1031952"/>
                        </a:cubicBezTo>
                        <a:cubicBezTo>
                          <a:pt x="2015127" y="1034399"/>
                          <a:pt x="2016427" y="1034628"/>
                          <a:pt x="2016886" y="1034628"/>
                        </a:cubicBezTo>
                        <a:cubicBezTo>
                          <a:pt x="2018033" y="1034628"/>
                          <a:pt x="2019332" y="1031264"/>
                          <a:pt x="2020326" y="1028818"/>
                        </a:cubicBezTo>
                        <a:cubicBezTo>
                          <a:pt x="2022314" y="1023695"/>
                          <a:pt x="2025066" y="1016738"/>
                          <a:pt x="2032635" y="1016738"/>
                        </a:cubicBezTo>
                        <a:cubicBezTo>
                          <a:pt x="2033858" y="1016738"/>
                          <a:pt x="2035158" y="1016968"/>
                          <a:pt x="2036457" y="1017273"/>
                        </a:cubicBezTo>
                        <a:cubicBezTo>
                          <a:pt x="2053048" y="1022013"/>
                          <a:pt x="2070249" y="1026906"/>
                          <a:pt x="2077818" y="1044490"/>
                        </a:cubicBezTo>
                        <a:cubicBezTo>
                          <a:pt x="2085234" y="1061769"/>
                          <a:pt x="2091885" y="1068496"/>
                          <a:pt x="2103277" y="1070408"/>
                        </a:cubicBezTo>
                        <a:cubicBezTo>
                          <a:pt x="2104806" y="1070637"/>
                          <a:pt x="2106258" y="1070790"/>
                          <a:pt x="2107635" y="1070790"/>
                        </a:cubicBezTo>
                        <a:cubicBezTo>
                          <a:pt x="2111840" y="1070790"/>
                          <a:pt x="2115815" y="1069872"/>
                          <a:pt x="2119255" y="1069032"/>
                        </a:cubicBezTo>
                        <a:cubicBezTo>
                          <a:pt x="2122008" y="1068344"/>
                          <a:pt x="2124378" y="1067809"/>
                          <a:pt x="2126518" y="1067809"/>
                        </a:cubicBezTo>
                        <a:cubicBezTo>
                          <a:pt x="2131182" y="1067809"/>
                          <a:pt x="2132864" y="1070790"/>
                          <a:pt x="2133475" y="1072549"/>
                        </a:cubicBezTo>
                        <a:cubicBezTo>
                          <a:pt x="2135616" y="1078894"/>
                          <a:pt x="2146625" y="1096784"/>
                          <a:pt x="2153812" y="1106417"/>
                        </a:cubicBezTo>
                        <a:cubicBezTo>
                          <a:pt x="2159011" y="1113374"/>
                          <a:pt x="2161763" y="1119031"/>
                          <a:pt x="2165509" y="1126906"/>
                        </a:cubicBezTo>
                        <a:cubicBezTo>
                          <a:pt x="2166962" y="1129888"/>
                          <a:pt x="2168491" y="1133175"/>
                          <a:pt x="2170402" y="1136998"/>
                        </a:cubicBezTo>
                        <a:cubicBezTo>
                          <a:pt x="2175907" y="1148007"/>
                          <a:pt x="2174683" y="1155346"/>
                          <a:pt x="2172772" y="1166355"/>
                        </a:cubicBezTo>
                        <a:cubicBezTo>
                          <a:pt x="2172084" y="1170331"/>
                          <a:pt x="2171319" y="1174842"/>
                          <a:pt x="2170708" y="1180423"/>
                        </a:cubicBezTo>
                        <a:cubicBezTo>
                          <a:pt x="2169102" y="1194643"/>
                          <a:pt x="2170784" y="1196783"/>
                          <a:pt x="2174531" y="1201447"/>
                        </a:cubicBezTo>
                        <a:cubicBezTo>
                          <a:pt x="2175983" y="1203282"/>
                          <a:pt x="2177665" y="1205423"/>
                          <a:pt x="2179500" y="1208557"/>
                        </a:cubicBezTo>
                        <a:cubicBezTo>
                          <a:pt x="2185004" y="1217731"/>
                          <a:pt x="2181870" y="1228664"/>
                          <a:pt x="2177894" y="1242425"/>
                        </a:cubicBezTo>
                        <a:cubicBezTo>
                          <a:pt x="2176289" y="1248159"/>
                          <a:pt x="2174377" y="1254658"/>
                          <a:pt x="2173001" y="1261615"/>
                        </a:cubicBezTo>
                        <a:cubicBezTo>
                          <a:pt x="2169867" y="1277287"/>
                          <a:pt x="2165509" y="1280422"/>
                          <a:pt x="2160387" y="1284092"/>
                        </a:cubicBezTo>
                        <a:cubicBezTo>
                          <a:pt x="2157711" y="1286080"/>
                          <a:pt x="2154882" y="1288067"/>
                          <a:pt x="2151671" y="1292807"/>
                        </a:cubicBezTo>
                        <a:cubicBezTo>
                          <a:pt x="2147772" y="1298694"/>
                          <a:pt x="2146014" y="1303664"/>
                          <a:pt x="2144485" y="1308098"/>
                        </a:cubicBezTo>
                        <a:cubicBezTo>
                          <a:pt x="2142420" y="1314061"/>
                          <a:pt x="2140662" y="1319184"/>
                          <a:pt x="2134775" y="1323617"/>
                        </a:cubicBezTo>
                        <a:cubicBezTo>
                          <a:pt x="2133017" y="1324994"/>
                          <a:pt x="2131029" y="1325682"/>
                          <a:pt x="2128889" y="1325682"/>
                        </a:cubicBezTo>
                        <a:lnTo>
                          <a:pt x="2128889" y="1325682"/>
                        </a:lnTo>
                        <a:cubicBezTo>
                          <a:pt x="2122084" y="1325682"/>
                          <a:pt x="2115739" y="1318495"/>
                          <a:pt x="2109622" y="1311614"/>
                        </a:cubicBezTo>
                        <a:cubicBezTo>
                          <a:pt x="2106488" y="1308098"/>
                          <a:pt x="2103583" y="1304810"/>
                          <a:pt x="2100907" y="1302823"/>
                        </a:cubicBezTo>
                        <a:cubicBezTo>
                          <a:pt x="2096167" y="1299229"/>
                          <a:pt x="2088827" y="1297624"/>
                          <a:pt x="2080341" y="1295713"/>
                        </a:cubicBezTo>
                        <a:cubicBezTo>
                          <a:pt x="2073537" y="1294184"/>
                          <a:pt x="2065815" y="1292425"/>
                          <a:pt x="2057711" y="1289444"/>
                        </a:cubicBezTo>
                        <a:cubicBezTo>
                          <a:pt x="2048461" y="1285927"/>
                          <a:pt x="2044485" y="1281263"/>
                          <a:pt x="2042039" y="1278511"/>
                        </a:cubicBezTo>
                        <a:cubicBezTo>
                          <a:pt x="2041503" y="1277899"/>
                          <a:pt x="2040892" y="1277135"/>
                          <a:pt x="2040509" y="1276905"/>
                        </a:cubicBezTo>
                        <a:cubicBezTo>
                          <a:pt x="2040509" y="1277058"/>
                          <a:pt x="2039669" y="1277594"/>
                          <a:pt x="2037834" y="1279428"/>
                        </a:cubicBezTo>
                        <a:cubicBezTo>
                          <a:pt x="2034393" y="1282869"/>
                          <a:pt x="2033476" y="1284780"/>
                          <a:pt x="2032635" y="1286615"/>
                        </a:cubicBezTo>
                        <a:cubicBezTo>
                          <a:pt x="2030953" y="1290208"/>
                          <a:pt x="2029347" y="1292807"/>
                          <a:pt x="2021167" y="1298312"/>
                        </a:cubicBezTo>
                        <a:cubicBezTo>
                          <a:pt x="2015662" y="1301982"/>
                          <a:pt x="2012146" y="1303281"/>
                          <a:pt x="2010005" y="1304046"/>
                        </a:cubicBezTo>
                        <a:cubicBezTo>
                          <a:pt x="2009470" y="1304275"/>
                          <a:pt x="2008782" y="1304504"/>
                          <a:pt x="2008552" y="1304657"/>
                        </a:cubicBezTo>
                        <a:cubicBezTo>
                          <a:pt x="2008629" y="1304887"/>
                          <a:pt x="2008629" y="1307027"/>
                          <a:pt x="2008629" y="1309627"/>
                        </a:cubicBezTo>
                        <a:cubicBezTo>
                          <a:pt x="2008629" y="1320483"/>
                          <a:pt x="2017574" y="1345330"/>
                          <a:pt x="2017650" y="1345636"/>
                        </a:cubicBezTo>
                        <a:lnTo>
                          <a:pt x="2018033" y="1346630"/>
                        </a:lnTo>
                        <a:lnTo>
                          <a:pt x="2017650" y="1347624"/>
                        </a:lnTo>
                        <a:cubicBezTo>
                          <a:pt x="2017650" y="1347624"/>
                          <a:pt x="2013063" y="1361461"/>
                          <a:pt x="2008476" y="1377593"/>
                        </a:cubicBezTo>
                        <a:cubicBezTo>
                          <a:pt x="2006259" y="1385314"/>
                          <a:pt x="2006259" y="1391813"/>
                          <a:pt x="2006259" y="1399305"/>
                        </a:cubicBezTo>
                        <a:cubicBezTo>
                          <a:pt x="2006259" y="1406798"/>
                          <a:pt x="2006259" y="1415284"/>
                          <a:pt x="2003889" y="1426064"/>
                        </a:cubicBezTo>
                        <a:cubicBezTo>
                          <a:pt x="1998767" y="1449381"/>
                          <a:pt x="1933476" y="1486461"/>
                          <a:pt x="1916045" y="1490818"/>
                        </a:cubicBezTo>
                        <a:cubicBezTo>
                          <a:pt x="1910158" y="1492271"/>
                          <a:pt x="1903354" y="1493800"/>
                          <a:pt x="1896244" y="1495329"/>
                        </a:cubicBezTo>
                        <a:cubicBezTo>
                          <a:pt x="1881107" y="1498617"/>
                          <a:pt x="1864058" y="1502286"/>
                          <a:pt x="1851596" y="1507026"/>
                        </a:cubicBezTo>
                        <a:cubicBezTo>
                          <a:pt x="1833400" y="1513831"/>
                          <a:pt x="1808477" y="1541430"/>
                          <a:pt x="1804501" y="1547470"/>
                        </a:cubicBezTo>
                        <a:cubicBezTo>
                          <a:pt x="1801749" y="1551598"/>
                          <a:pt x="1797086" y="1552133"/>
                          <a:pt x="1792957" y="1552133"/>
                        </a:cubicBezTo>
                        <a:cubicBezTo>
                          <a:pt x="1791352" y="1552133"/>
                          <a:pt x="1789593" y="1551980"/>
                          <a:pt x="1787758" y="1551904"/>
                        </a:cubicBezTo>
                        <a:cubicBezTo>
                          <a:pt x="1785771" y="1551828"/>
                          <a:pt x="1783706" y="1551675"/>
                          <a:pt x="1781566" y="1551675"/>
                        </a:cubicBezTo>
                        <a:cubicBezTo>
                          <a:pt x="1777208" y="1551675"/>
                          <a:pt x="1773691" y="1552133"/>
                          <a:pt x="1770480" y="1553204"/>
                        </a:cubicBezTo>
                        <a:cubicBezTo>
                          <a:pt x="1764211" y="1555268"/>
                          <a:pt x="1763370" y="1558708"/>
                          <a:pt x="1761765" y="1565665"/>
                        </a:cubicBezTo>
                        <a:cubicBezTo>
                          <a:pt x="1760465" y="1571246"/>
                          <a:pt x="1758859" y="1578203"/>
                          <a:pt x="1753584" y="1586613"/>
                        </a:cubicBezTo>
                        <a:cubicBezTo>
                          <a:pt x="1747239" y="1596705"/>
                          <a:pt x="1739517" y="1601139"/>
                          <a:pt x="1732713" y="1604962"/>
                        </a:cubicBezTo>
                        <a:cubicBezTo>
                          <a:pt x="1726291" y="1608555"/>
                          <a:pt x="1720786" y="1611689"/>
                          <a:pt x="1716658" y="1618952"/>
                        </a:cubicBezTo>
                        <a:cubicBezTo>
                          <a:pt x="1712529" y="1626062"/>
                          <a:pt x="1711383" y="1633172"/>
                          <a:pt x="1713294" y="1639518"/>
                        </a:cubicBezTo>
                        <a:cubicBezTo>
                          <a:pt x="1715358" y="1646322"/>
                          <a:pt x="1720863" y="1652133"/>
                          <a:pt x="1729196" y="1656261"/>
                        </a:cubicBezTo>
                        <a:cubicBezTo>
                          <a:pt x="1733936" y="1658631"/>
                          <a:pt x="1738447" y="1660389"/>
                          <a:pt x="1742422" y="1661995"/>
                        </a:cubicBezTo>
                        <a:cubicBezTo>
                          <a:pt x="1754272" y="1666659"/>
                          <a:pt x="1763600" y="1670329"/>
                          <a:pt x="1765511" y="1684090"/>
                        </a:cubicBezTo>
                        <a:cubicBezTo>
                          <a:pt x="1767575" y="1698692"/>
                          <a:pt x="1778202" y="1711919"/>
                          <a:pt x="1791199" y="1716276"/>
                        </a:cubicBezTo>
                        <a:cubicBezTo>
                          <a:pt x="1801291" y="1719640"/>
                          <a:pt x="1806719" y="1730802"/>
                          <a:pt x="1813599" y="1744946"/>
                        </a:cubicBezTo>
                        <a:cubicBezTo>
                          <a:pt x="1817422" y="1752744"/>
                          <a:pt x="1821703" y="1761613"/>
                          <a:pt x="1827514" y="1770710"/>
                        </a:cubicBezTo>
                        <a:cubicBezTo>
                          <a:pt x="1840128" y="1790511"/>
                          <a:pt x="1828202" y="1808019"/>
                          <a:pt x="1818645" y="1822163"/>
                        </a:cubicBezTo>
                        <a:cubicBezTo>
                          <a:pt x="1814746" y="1827820"/>
                          <a:pt x="1811153" y="1833248"/>
                          <a:pt x="1809241" y="1838217"/>
                        </a:cubicBezTo>
                        <a:cubicBezTo>
                          <a:pt x="1806566" y="1845327"/>
                          <a:pt x="1803278" y="1849915"/>
                          <a:pt x="1800602" y="1853584"/>
                        </a:cubicBezTo>
                        <a:cubicBezTo>
                          <a:pt x="1796092" y="1859777"/>
                          <a:pt x="1793875" y="1862835"/>
                          <a:pt x="1797697" y="1873080"/>
                        </a:cubicBezTo>
                        <a:lnTo>
                          <a:pt x="1798615" y="1875679"/>
                        </a:lnTo>
                        <a:cubicBezTo>
                          <a:pt x="1801902" y="1884471"/>
                          <a:pt x="1803278" y="1887529"/>
                          <a:pt x="1806031" y="1887529"/>
                        </a:cubicBezTo>
                        <a:cubicBezTo>
                          <a:pt x="1810235" y="1887529"/>
                          <a:pt x="1818951" y="1882101"/>
                          <a:pt x="1827743" y="1876291"/>
                        </a:cubicBezTo>
                        <a:cubicBezTo>
                          <a:pt x="1832865" y="1872851"/>
                          <a:pt x="1837911" y="1871168"/>
                          <a:pt x="1842651" y="1871168"/>
                        </a:cubicBezTo>
                        <a:cubicBezTo>
                          <a:pt x="1858706" y="1871168"/>
                          <a:pt x="1867957" y="1889670"/>
                          <a:pt x="1876137" y="1906031"/>
                        </a:cubicBezTo>
                        <a:cubicBezTo>
                          <a:pt x="1878507" y="1910771"/>
                          <a:pt x="1880801" y="1915358"/>
                          <a:pt x="1883094" y="1918951"/>
                        </a:cubicBezTo>
                        <a:cubicBezTo>
                          <a:pt x="1894639" y="1937529"/>
                          <a:pt x="1885159" y="1948156"/>
                          <a:pt x="1873156" y="1961688"/>
                        </a:cubicBezTo>
                        <a:lnTo>
                          <a:pt x="1868874" y="1966581"/>
                        </a:lnTo>
                        <a:cubicBezTo>
                          <a:pt x="1859853" y="1977131"/>
                          <a:pt x="1861611" y="1985082"/>
                          <a:pt x="1863523" y="1993568"/>
                        </a:cubicBezTo>
                        <a:cubicBezTo>
                          <a:pt x="1864287" y="1996932"/>
                          <a:pt x="1865052" y="2000373"/>
                          <a:pt x="1865052" y="2003966"/>
                        </a:cubicBezTo>
                        <a:cubicBezTo>
                          <a:pt x="1865052" y="2007788"/>
                          <a:pt x="1867040" y="2011229"/>
                          <a:pt x="1868951" y="2014593"/>
                        </a:cubicBezTo>
                        <a:cubicBezTo>
                          <a:pt x="1872085" y="2019945"/>
                          <a:pt x="1875908" y="2026672"/>
                          <a:pt x="1868721" y="2033935"/>
                        </a:cubicBezTo>
                        <a:cubicBezTo>
                          <a:pt x="1865893" y="2036764"/>
                          <a:pt x="1863981" y="2039593"/>
                          <a:pt x="1862299" y="2042039"/>
                        </a:cubicBezTo>
                        <a:cubicBezTo>
                          <a:pt x="1859088" y="2046856"/>
                          <a:pt x="1855954" y="2051366"/>
                          <a:pt x="1848997" y="2051366"/>
                        </a:cubicBezTo>
                        <a:cubicBezTo>
                          <a:pt x="1847850" y="2051366"/>
                          <a:pt x="1846550" y="2051214"/>
                          <a:pt x="1845021" y="2050984"/>
                        </a:cubicBezTo>
                        <a:cubicBezTo>
                          <a:pt x="1833400" y="2048691"/>
                          <a:pt x="1833400" y="2048691"/>
                          <a:pt x="1814746" y="2044027"/>
                        </a:cubicBezTo>
                        <a:cubicBezTo>
                          <a:pt x="1804272" y="2041428"/>
                          <a:pt x="1796015" y="2032865"/>
                          <a:pt x="1788064" y="2024531"/>
                        </a:cubicBezTo>
                        <a:cubicBezTo>
                          <a:pt x="1781184" y="2017345"/>
                          <a:pt x="1774074" y="2010006"/>
                          <a:pt x="1765817" y="2006871"/>
                        </a:cubicBezTo>
                        <a:cubicBezTo>
                          <a:pt x="1751979" y="2001672"/>
                          <a:pt x="1740358" y="1990358"/>
                          <a:pt x="1738064" y="1979960"/>
                        </a:cubicBezTo>
                        <a:cubicBezTo>
                          <a:pt x="1736994" y="1974838"/>
                          <a:pt x="1738141" y="1970404"/>
                          <a:pt x="1741581" y="1967040"/>
                        </a:cubicBezTo>
                        <a:cubicBezTo>
                          <a:pt x="1743034" y="1965587"/>
                          <a:pt x="1744487" y="1964287"/>
                          <a:pt x="1745786" y="1963064"/>
                        </a:cubicBezTo>
                        <a:cubicBezTo>
                          <a:pt x="1748385" y="1960618"/>
                          <a:pt x="1751979" y="1957254"/>
                          <a:pt x="1751826" y="1955954"/>
                        </a:cubicBezTo>
                        <a:cubicBezTo>
                          <a:pt x="1751749" y="1955648"/>
                          <a:pt x="1751214" y="1954043"/>
                          <a:pt x="1744869" y="1951291"/>
                        </a:cubicBezTo>
                        <a:cubicBezTo>
                          <a:pt x="1733783" y="1946551"/>
                          <a:pt x="1730343" y="1938676"/>
                          <a:pt x="1727361" y="1931719"/>
                        </a:cubicBezTo>
                        <a:cubicBezTo>
                          <a:pt x="1725603" y="1927590"/>
                          <a:pt x="1723921" y="1923691"/>
                          <a:pt x="1720710" y="1920557"/>
                        </a:cubicBezTo>
                        <a:cubicBezTo>
                          <a:pt x="1716658" y="1916428"/>
                          <a:pt x="1711841" y="1914746"/>
                          <a:pt x="1704349" y="1914746"/>
                        </a:cubicBezTo>
                        <a:cubicBezTo>
                          <a:pt x="1699456" y="1914746"/>
                          <a:pt x="1693569" y="1915434"/>
                          <a:pt x="1686765" y="1916275"/>
                        </a:cubicBezTo>
                        <a:lnTo>
                          <a:pt x="1681643" y="1916887"/>
                        </a:lnTo>
                        <a:cubicBezTo>
                          <a:pt x="1666123" y="1918569"/>
                          <a:pt x="1660618" y="1925526"/>
                          <a:pt x="1651597" y="1936918"/>
                        </a:cubicBezTo>
                        <a:cubicBezTo>
                          <a:pt x="1649380" y="1939670"/>
                          <a:pt x="1647010" y="1942651"/>
                          <a:pt x="1644258" y="1945862"/>
                        </a:cubicBezTo>
                        <a:cubicBezTo>
                          <a:pt x="1637606" y="1953584"/>
                          <a:pt x="1631796" y="1957101"/>
                          <a:pt x="1625374" y="1957101"/>
                        </a:cubicBezTo>
                        <a:cubicBezTo>
                          <a:pt x="1621016" y="1957101"/>
                          <a:pt x="1617041" y="1955572"/>
                          <a:pt x="1612453" y="1953737"/>
                        </a:cubicBezTo>
                        <a:cubicBezTo>
                          <a:pt x="1610542" y="1952972"/>
                          <a:pt x="1608478" y="1952208"/>
                          <a:pt x="1606261" y="1951443"/>
                        </a:cubicBezTo>
                        <a:cubicBezTo>
                          <a:pt x="1594411" y="1947468"/>
                          <a:pt x="1587301" y="1933477"/>
                          <a:pt x="1581643" y="1922162"/>
                        </a:cubicBezTo>
                        <a:cubicBezTo>
                          <a:pt x="1579961" y="1918798"/>
                          <a:pt x="1578356" y="1915664"/>
                          <a:pt x="1576827" y="1912988"/>
                        </a:cubicBezTo>
                        <a:cubicBezTo>
                          <a:pt x="1574380" y="1909012"/>
                          <a:pt x="1567347" y="1906642"/>
                          <a:pt x="1557331" y="1906642"/>
                        </a:cubicBezTo>
                        <a:cubicBezTo>
                          <a:pt x="1546169" y="1906642"/>
                          <a:pt x="1532332" y="1909547"/>
                          <a:pt x="1520405" y="1914287"/>
                        </a:cubicBezTo>
                        <a:cubicBezTo>
                          <a:pt x="1508020" y="1919257"/>
                          <a:pt x="1500527" y="1921474"/>
                          <a:pt x="1496093" y="1921474"/>
                        </a:cubicBezTo>
                        <a:cubicBezTo>
                          <a:pt x="1493264" y="1921474"/>
                          <a:pt x="1491277" y="1920557"/>
                          <a:pt x="1490130" y="1918722"/>
                        </a:cubicBezTo>
                        <a:cubicBezTo>
                          <a:pt x="1488372" y="1915893"/>
                          <a:pt x="1489824" y="1912453"/>
                          <a:pt x="1490971" y="1910006"/>
                        </a:cubicBezTo>
                        <a:cubicBezTo>
                          <a:pt x="1495482" y="1901061"/>
                          <a:pt x="1497393" y="1883707"/>
                          <a:pt x="1494870" y="1881948"/>
                        </a:cubicBezTo>
                        <a:cubicBezTo>
                          <a:pt x="1489671" y="1883171"/>
                          <a:pt x="1485008" y="1888905"/>
                          <a:pt x="1479197" y="1896092"/>
                        </a:cubicBezTo>
                        <a:cubicBezTo>
                          <a:pt x="1475451" y="1900755"/>
                          <a:pt x="1471170" y="1905954"/>
                          <a:pt x="1465895" y="1911230"/>
                        </a:cubicBezTo>
                        <a:cubicBezTo>
                          <a:pt x="1455268" y="1921856"/>
                          <a:pt x="1459702" y="1929960"/>
                          <a:pt x="1470635" y="1947238"/>
                        </a:cubicBezTo>
                        <a:lnTo>
                          <a:pt x="1473234" y="1951367"/>
                        </a:lnTo>
                        <a:cubicBezTo>
                          <a:pt x="1479885" y="1961994"/>
                          <a:pt x="1482332" y="1967040"/>
                          <a:pt x="1480573" y="1971015"/>
                        </a:cubicBezTo>
                        <a:cubicBezTo>
                          <a:pt x="1478891" y="1974838"/>
                          <a:pt x="1474533" y="1975526"/>
                          <a:pt x="1467271" y="1976749"/>
                        </a:cubicBezTo>
                        <a:cubicBezTo>
                          <a:pt x="1459778" y="1977972"/>
                          <a:pt x="1454885" y="1978660"/>
                          <a:pt x="1449763" y="1978660"/>
                        </a:cubicBezTo>
                        <a:cubicBezTo>
                          <a:pt x="1444717" y="1978660"/>
                          <a:pt x="1439824" y="1978049"/>
                          <a:pt x="1433020" y="1976902"/>
                        </a:cubicBezTo>
                        <a:cubicBezTo>
                          <a:pt x="1425986" y="1975755"/>
                          <a:pt x="1417806" y="1974532"/>
                          <a:pt x="1409549" y="1973385"/>
                        </a:cubicBezTo>
                        <a:cubicBezTo>
                          <a:pt x="1401598" y="1972238"/>
                          <a:pt x="1393571" y="1971168"/>
                          <a:pt x="1386766" y="1970021"/>
                        </a:cubicBezTo>
                        <a:cubicBezTo>
                          <a:pt x="1385849" y="1969868"/>
                          <a:pt x="1384779" y="1969792"/>
                          <a:pt x="1383555" y="1969792"/>
                        </a:cubicBezTo>
                        <a:cubicBezTo>
                          <a:pt x="1366430" y="1969792"/>
                          <a:pt x="1326981" y="1982636"/>
                          <a:pt x="1312914" y="1994715"/>
                        </a:cubicBezTo>
                        <a:cubicBezTo>
                          <a:pt x="1306797" y="1999914"/>
                          <a:pt x="1298082" y="2002361"/>
                          <a:pt x="1285467" y="2002361"/>
                        </a:cubicBezTo>
                        <a:cubicBezTo>
                          <a:pt x="1278587" y="2002361"/>
                          <a:pt x="1271400" y="2001596"/>
                          <a:pt x="1264519" y="2000985"/>
                        </a:cubicBezTo>
                        <a:cubicBezTo>
                          <a:pt x="1258326" y="2000373"/>
                          <a:pt x="1252440" y="1999761"/>
                          <a:pt x="1247317" y="1999761"/>
                        </a:cubicBezTo>
                        <a:cubicBezTo>
                          <a:pt x="1245330" y="1999761"/>
                          <a:pt x="1243495" y="1999838"/>
                          <a:pt x="1241813" y="2000067"/>
                        </a:cubicBezTo>
                        <a:lnTo>
                          <a:pt x="1236996" y="2000602"/>
                        </a:lnTo>
                        <a:cubicBezTo>
                          <a:pt x="1221018" y="2002437"/>
                          <a:pt x="1209474" y="2003813"/>
                          <a:pt x="1197623" y="2019639"/>
                        </a:cubicBezTo>
                        <a:cubicBezTo>
                          <a:pt x="1191125" y="2028278"/>
                          <a:pt x="1192654" y="2032330"/>
                          <a:pt x="1194107" y="2036152"/>
                        </a:cubicBezTo>
                        <a:cubicBezTo>
                          <a:pt x="1195483" y="2039898"/>
                          <a:pt x="1197241" y="2044638"/>
                          <a:pt x="1190131" y="2050296"/>
                        </a:cubicBezTo>
                        <a:cubicBezTo>
                          <a:pt x="1183021" y="2056030"/>
                          <a:pt x="1172547" y="2056795"/>
                          <a:pt x="1164214" y="2056795"/>
                        </a:cubicBezTo>
                        <a:cubicBezTo>
                          <a:pt x="1159321" y="2056795"/>
                          <a:pt x="1154275" y="2056489"/>
                          <a:pt x="1149229" y="2056183"/>
                        </a:cubicBezTo>
                        <a:cubicBezTo>
                          <a:pt x="1144413" y="2055877"/>
                          <a:pt x="1139596" y="2055648"/>
                          <a:pt x="1135009" y="2055648"/>
                        </a:cubicBezTo>
                        <a:cubicBezTo>
                          <a:pt x="1119184" y="2055648"/>
                          <a:pt x="1117196" y="2060082"/>
                          <a:pt x="1114902" y="2080648"/>
                        </a:cubicBezTo>
                        <a:cubicBezTo>
                          <a:pt x="1114138" y="2087529"/>
                          <a:pt x="1115132" y="2088981"/>
                          <a:pt x="1115208" y="2088981"/>
                        </a:cubicBezTo>
                        <a:cubicBezTo>
                          <a:pt x="1115284" y="2088599"/>
                          <a:pt x="1117349" y="2086917"/>
                          <a:pt x="1118725" y="2085311"/>
                        </a:cubicBezTo>
                        <a:lnTo>
                          <a:pt x="1124229" y="2078736"/>
                        </a:lnTo>
                        <a:lnTo>
                          <a:pt x="1124229" y="2105189"/>
                        </a:lnTo>
                        <a:lnTo>
                          <a:pt x="1120407" y="2104272"/>
                        </a:lnTo>
                        <a:cubicBezTo>
                          <a:pt x="1120330" y="2104195"/>
                          <a:pt x="1111080" y="2101978"/>
                          <a:pt x="1095254" y="2099684"/>
                        </a:cubicBezTo>
                        <a:cubicBezTo>
                          <a:pt x="1094031" y="2099531"/>
                          <a:pt x="1092884" y="2099455"/>
                          <a:pt x="1091737" y="2099455"/>
                        </a:cubicBezTo>
                        <a:cubicBezTo>
                          <a:pt x="1080804" y="2099455"/>
                          <a:pt x="1074765" y="2108018"/>
                          <a:pt x="1065667" y="2120862"/>
                        </a:cubicBezTo>
                        <a:lnTo>
                          <a:pt x="1063526" y="2123919"/>
                        </a:lnTo>
                        <a:cubicBezTo>
                          <a:pt x="1057334" y="2132559"/>
                          <a:pt x="1053587" y="2137452"/>
                          <a:pt x="1048159" y="2137452"/>
                        </a:cubicBezTo>
                        <a:cubicBezTo>
                          <a:pt x="1045101" y="2137452"/>
                          <a:pt x="1042196" y="2135923"/>
                          <a:pt x="1037762" y="2133629"/>
                        </a:cubicBezTo>
                        <a:lnTo>
                          <a:pt x="1034169" y="2131794"/>
                        </a:lnTo>
                        <a:cubicBezTo>
                          <a:pt x="1029123" y="2129271"/>
                          <a:pt x="1027670" y="2125678"/>
                          <a:pt x="1027364" y="2123155"/>
                        </a:cubicBezTo>
                        <a:cubicBezTo>
                          <a:pt x="1026829" y="2119027"/>
                          <a:pt x="1028817" y="2114746"/>
                          <a:pt x="1031263" y="2111152"/>
                        </a:cubicBezTo>
                        <a:cubicBezTo>
                          <a:pt x="1025835" y="2112834"/>
                          <a:pt x="1019260" y="2115128"/>
                          <a:pt x="1012074" y="2117651"/>
                        </a:cubicBezTo>
                        <a:cubicBezTo>
                          <a:pt x="992884" y="2124455"/>
                          <a:pt x="968878" y="2132941"/>
                          <a:pt x="950071" y="2134317"/>
                        </a:cubicBezTo>
                        <a:cubicBezTo>
                          <a:pt x="948007" y="2134470"/>
                          <a:pt x="946019" y="2134546"/>
                          <a:pt x="944261" y="2134546"/>
                        </a:cubicBezTo>
                        <a:cubicBezTo>
                          <a:pt x="919796" y="2134546"/>
                          <a:pt x="916891" y="2120173"/>
                          <a:pt x="915132" y="2111611"/>
                        </a:cubicBezTo>
                        <a:lnTo>
                          <a:pt x="914521" y="2108859"/>
                        </a:lnTo>
                        <a:cubicBezTo>
                          <a:pt x="912380" y="2100143"/>
                          <a:pt x="903741" y="2081106"/>
                          <a:pt x="892120" y="2081106"/>
                        </a:cubicBezTo>
                        <a:lnTo>
                          <a:pt x="880270" y="2081259"/>
                        </a:lnTo>
                        <a:cubicBezTo>
                          <a:pt x="870102" y="2081259"/>
                          <a:pt x="863451" y="2080342"/>
                          <a:pt x="861922" y="2075755"/>
                        </a:cubicBezTo>
                        <a:cubicBezTo>
                          <a:pt x="860469" y="2071397"/>
                          <a:pt x="865133" y="2067115"/>
                          <a:pt x="869414" y="2063905"/>
                        </a:cubicBezTo>
                        <a:cubicBezTo>
                          <a:pt x="874230" y="2060312"/>
                          <a:pt x="876295" y="2056412"/>
                          <a:pt x="875072" y="2052895"/>
                        </a:cubicBezTo>
                        <a:cubicBezTo>
                          <a:pt x="873772" y="2048920"/>
                          <a:pt x="868649" y="2046015"/>
                          <a:pt x="862839" y="2046015"/>
                        </a:cubicBezTo>
                        <a:cubicBezTo>
                          <a:pt x="859857" y="2046015"/>
                          <a:pt x="856876" y="2046856"/>
                          <a:pt x="854200" y="2048385"/>
                        </a:cubicBezTo>
                        <a:cubicBezTo>
                          <a:pt x="845179" y="2053507"/>
                          <a:pt x="837380" y="2056030"/>
                          <a:pt x="830270" y="2056030"/>
                        </a:cubicBezTo>
                        <a:cubicBezTo>
                          <a:pt x="824231" y="2056030"/>
                          <a:pt x="818726" y="2054118"/>
                          <a:pt x="813757" y="2050449"/>
                        </a:cubicBezTo>
                        <a:cubicBezTo>
                          <a:pt x="809169" y="2047008"/>
                          <a:pt x="799460" y="2043262"/>
                          <a:pt x="790133" y="2039669"/>
                        </a:cubicBezTo>
                        <a:cubicBezTo>
                          <a:pt x="781876" y="2036535"/>
                          <a:pt x="773313" y="2033171"/>
                          <a:pt x="767733" y="2029883"/>
                        </a:cubicBezTo>
                        <a:cubicBezTo>
                          <a:pt x="762381" y="2026596"/>
                          <a:pt x="756417" y="2024761"/>
                          <a:pt x="751525" y="2024761"/>
                        </a:cubicBezTo>
                        <a:cubicBezTo>
                          <a:pt x="745561" y="2024761"/>
                          <a:pt x="741586" y="2027513"/>
                          <a:pt x="739827" y="2032788"/>
                        </a:cubicBezTo>
                        <a:cubicBezTo>
                          <a:pt x="735393" y="2046168"/>
                          <a:pt x="714827" y="2047620"/>
                          <a:pt x="706188" y="2047620"/>
                        </a:cubicBezTo>
                        <a:cubicBezTo>
                          <a:pt x="701219" y="2047620"/>
                          <a:pt x="696173" y="2047162"/>
                          <a:pt x="692350" y="2046397"/>
                        </a:cubicBezTo>
                        <a:cubicBezTo>
                          <a:pt x="686158" y="2045174"/>
                          <a:pt x="681571" y="2038905"/>
                          <a:pt x="678130" y="2032712"/>
                        </a:cubicBezTo>
                        <a:cubicBezTo>
                          <a:pt x="678054" y="2037376"/>
                          <a:pt x="677366" y="2043262"/>
                          <a:pt x="675149" y="2051214"/>
                        </a:cubicBezTo>
                        <a:cubicBezTo>
                          <a:pt x="670791" y="2066198"/>
                          <a:pt x="674996" y="2069103"/>
                          <a:pt x="682794" y="2073079"/>
                        </a:cubicBezTo>
                        <a:cubicBezTo>
                          <a:pt x="686082" y="2074684"/>
                          <a:pt x="688528" y="2078201"/>
                          <a:pt x="690057" y="2083400"/>
                        </a:cubicBezTo>
                        <a:cubicBezTo>
                          <a:pt x="693497" y="2095021"/>
                          <a:pt x="691815" y="2112376"/>
                          <a:pt x="686387" y="2121397"/>
                        </a:cubicBezTo>
                        <a:cubicBezTo>
                          <a:pt x="684170" y="2125066"/>
                          <a:pt x="682412" y="2129424"/>
                          <a:pt x="680730" y="2133553"/>
                        </a:cubicBezTo>
                        <a:cubicBezTo>
                          <a:pt x="677060" y="2142498"/>
                          <a:pt x="673620" y="2150907"/>
                          <a:pt x="665975" y="2152895"/>
                        </a:cubicBezTo>
                        <a:cubicBezTo>
                          <a:pt x="658406" y="2154806"/>
                          <a:pt x="640210" y="2169715"/>
                          <a:pt x="631112" y="2192726"/>
                        </a:cubicBezTo>
                        <a:cubicBezTo>
                          <a:pt x="622167" y="2214898"/>
                          <a:pt x="592198" y="2223002"/>
                          <a:pt x="574308" y="2227742"/>
                        </a:cubicBezTo>
                        <a:lnTo>
                          <a:pt x="568880" y="2229271"/>
                        </a:lnTo>
                        <a:cubicBezTo>
                          <a:pt x="566663" y="2230188"/>
                          <a:pt x="564446" y="2230494"/>
                          <a:pt x="562382" y="2230494"/>
                        </a:cubicBezTo>
                        <a:close/>
                      </a:path>
                    </a:pathLst>
                  </a:custGeom>
                  <a:solidFill>
                    <a:srgbClr val="90A2BA"/>
                  </a:solidFill>
                  <a:ln w="7642" cap="flat">
                    <a:solidFill>
                      <a:sysClr val="window" lastClr="FFFFFF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864017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12" name="Freeform: Shape 15">
                    <a:extLst>
                      <a:ext uri="{FF2B5EF4-FFF2-40B4-BE49-F238E27FC236}">
                        <a16:creationId xmlns:a16="http://schemas.microsoft.com/office/drawing/2014/main" id="{67D85E35-E4C9-78F9-C54A-87542720E46C}"/>
                      </a:ext>
                    </a:extLst>
                  </p:cNvPr>
                  <p:cNvSpPr/>
                  <p:nvPr/>
                </p:nvSpPr>
                <p:spPr>
                  <a:xfrm>
                    <a:off x="1827267" y="3719636"/>
                    <a:ext cx="2188146" cy="2236839"/>
                  </a:xfrm>
                  <a:custGeom>
                    <a:avLst/>
                    <a:gdLst>
                      <a:gd name="connsiteX0" fmla="*/ 527068 w 2188146"/>
                      <a:gd name="connsiteY0" fmla="*/ 6193 h 2236839"/>
                      <a:gd name="connsiteX1" fmla="*/ 536319 w 2188146"/>
                      <a:gd name="connsiteY1" fmla="*/ 12385 h 2236839"/>
                      <a:gd name="connsiteX2" fmla="*/ 571105 w 2188146"/>
                      <a:gd name="connsiteY2" fmla="*/ 47095 h 2236839"/>
                      <a:gd name="connsiteX3" fmla="*/ 591976 w 2188146"/>
                      <a:gd name="connsiteY3" fmla="*/ 70260 h 2236839"/>
                      <a:gd name="connsiteX4" fmla="*/ 612771 w 2188146"/>
                      <a:gd name="connsiteY4" fmla="*/ 100305 h 2236839"/>
                      <a:gd name="connsiteX5" fmla="*/ 629591 w 2188146"/>
                      <a:gd name="connsiteY5" fmla="*/ 116972 h 2236839"/>
                      <a:gd name="connsiteX6" fmla="*/ 633643 w 2188146"/>
                      <a:gd name="connsiteY6" fmla="*/ 116513 h 2236839"/>
                      <a:gd name="connsiteX7" fmla="*/ 636089 w 2188146"/>
                      <a:gd name="connsiteY7" fmla="*/ 116207 h 2236839"/>
                      <a:gd name="connsiteX8" fmla="*/ 654438 w 2188146"/>
                      <a:gd name="connsiteY8" fmla="*/ 135015 h 2236839"/>
                      <a:gd name="connsiteX9" fmla="*/ 676609 w 2188146"/>
                      <a:gd name="connsiteY9" fmla="*/ 139984 h 2236839"/>
                      <a:gd name="connsiteX10" fmla="*/ 684560 w 2188146"/>
                      <a:gd name="connsiteY10" fmla="*/ 139602 h 2236839"/>
                      <a:gd name="connsiteX11" fmla="*/ 698474 w 2188146"/>
                      <a:gd name="connsiteY11" fmla="*/ 155810 h 2236839"/>
                      <a:gd name="connsiteX12" fmla="*/ 705432 w 2188146"/>
                      <a:gd name="connsiteY12" fmla="*/ 188225 h 2236839"/>
                      <a:gd name="connsiteX13" fmla="*/ 714682 w 2188146"/>
                      <a:gd name="connsiteY13" fmla="*/ 222935 h 2236839"/>
                      <a:gd name="connsiteX14" fmla="*/ 742511 w 2188146"/>
                      <a:gd name="connsiteY14" fmla="*/ 229892 h 2236839"/>
                      <a:gd name="connsiteX15" fmla="*/ 750997 w 2188146"/>
                      <a:gd name="connsiteY15" fmla="*/ 231497 h 2236839"/>
                      <a:gd name="connsiteX16" fmla="*/ 761012 w 2188146"/>
                      <a:gd name="connsiteY16" fmla="*/ 213684 h 2236839"/>
                      <a:gd name="connsiteX17" fmla="*/ 778367 w 2188146"/>
                      <a:gd name="connsiteY17" fmla="*/ 219571 h 2236839"/>
                      <a:gd name="connsiteX18" fmla="*/ 786471 w 2188146"/>
                      <a:gd name="connsiteY18" fmla="*/ 215978 h 2236839"/>
                      <a:gd name="connsiteX19" fmla="*/ 792511 w 2188146"/>
                      <a:gd name="connsiteY19" fmla="*/ 211161 h 2236839"/>
                      <a:gd name="connsiteX20" fmla="*/ 802679 w 2188146"/>
                      <a:gd name="connsiteY20" fmla="*/ 213684 h 2236839"/>
                      <a:gd name="connsiteX21" fmla="*/ 804972 w 2188146"/>
                      <a:gd name="connsiteY21" fmla="*/ 188225 h 2236839"/>
                      <a:gd name="connsiteX22" fmla="*/ 763306 w 2188146"/>
                      <a:gd name="connsiteY22" fmla="*/ 162767 h 2236839"/>
                      <a:gd name="connsiteX23" fmla="*/ 770263 w 2188146"/>
                      <a:gd name="connsiteY23" fmla="*/ 130428 h 2236839"/>
                      <a:gd name="connsiteX24" fmla="*/ 802679 w 2188146"/>
                      <a:gd name="connsiteY24" fmla="*/ 111926 h 2236839"/>
                      <a:gd name="connsiteX25" fmla="*/ 814605 w 2188146"/>
                      <a:gd name="connsiteY25" fmla="*/ 109862 h 2236839"/>
                      <a:gd name="connsiteX26" fmla="*/ 832801 w 2188146"/>
                      <a:gd name="connsiteY26" fmla="*/ 111926 h 2236839"/>
                      <a:gd name="connsiteX27" fmla="*/ 862847 w 2188146"/>
                      <a:gd name="connsiteY27" fmla="*/ 123470 h 2236839"/>
                      <a:gd name="connsiteX28" fmla="*/ 874162 w 2188146"/>
                      <a:gd name="connsiteY28" fmla="*/ 133715 h 2236839"/>
                      <a:gd name="connsiteX29" fmla="*/ 876761 w 2188146"/>
                      <a:gd name="connsiteY29" fmla="*/ 130428 h 2236839"/>
                      <a:gd name="connsiteX30" fmla="*/ 879513 w 2188146"/>
                      <a:gd name="connsiteY30" fmla="*/ 127446 h 2236839"/>
                      <a:gd name="connsiteX31" fmla="*/ 895263 w 2188146"/>
                      <a:gd name="connsiteY31" fmla="*/ 135015 h 2236839"/>
                      <a:gd name="connsiteX32" fmla="*/ 899544 w 2188146"/>
                      <a:gd name="connsiteY32" fmla="*/ 136085 h 2236839"/>
                      <a:gd name="connsiteX33" fmla="*/ 920721 w 2188146"/>
                      <a:gd name="connsiteY33" fmla="*/ 128058 h 2236839"/>
                      <a:gd name="connsiteX34" fmla="*/ 925308 w 2188146"/>
                      <a:gd name="connsiteY34" fmla="*/ 127675 h 2236839"/>
                      <a:gd name="connsiteX35" fmla="*/ 939223 w 2188146"/>
                      <a:gd name="connsiteY35" fmla="*/ 132645 h 2236839"/>
                      <a:gd name="connsiteX36" fmla="*/ 941516 w 2188146"/>
                      <a:gd name="connsiteY36" fmla="*/ 158103 h 2236839"/>
                      <a:gd name="connsiteX37" fmla="*/ 943810 w 2188146"/>
                      <a:gd name="connsiteY37" fmla="*/ 176605 h 2236839"/>
                      <a:gd name="connsiteX38" fmla="*/ 960400 w 2188146"/>
                      <a:gd name="connsiteY38" fmla="*/ 186391 h 2236839"/>
                      <a:gd name="connsiteX39" fmla="*/ 966975 w 2188146"/>
                      <a:gd name="connsiteY39" fmla="*/ 183485 h 2236839"/>
                      <a:gd name="connsiteX40" fmla="*/ 971791 w 2188146"/>
                      <a:gd name="connsiteY40" fmla="*/ 180886 h 2236839"/>
                      <a:gd name="connsiteX41" fmla="*/ 983106 w 2188146"/>
                      <a:gd name="connsiteY41" fmla="*/ 185779 h 2236839"/>
                      <a:gd name="connsiteX42" fmla="*/ 988917 w 2188146"/>
                      <a:gd name="connsiteY42" fmla="*/ 186085 h 2236839"/>
                      <a:gd name="connsiteX43" fmla="*/ 999314 w 2188146"/>
                      <a:gd name="connsiteY43" fmla="*/ 162614 h 2236839"/>
                      <a:gd name="connsiteX44" fmla="*/ 994651 w 2188146"/>
                      <a:gd name="connsiteY44" fmla="*/ 97859 h 2236839"/>
                      <a:gd name="connsiteX45" fmla="*/ 983106 w 2188146"/>
                      <a:gd name="connsiteY45" fmla="*/ 53899 h 2236839"/>
                      <a:gd name="connsiteX46" fmla="*/ 1003978 w 2188146"/>
                      <a:gd name="connsiteY46" fmla="*/ 39985 h 2236839"/>
                      <a:gd name="connsiteX47" fmla="*/ 1024773 w 2188146"/>
                      <a:gd name="connsiteY47" fmla="*/ 21483 h 2236839"/>
                      <a:gd name="connsiteX48" fmla="*/ 1037081 w 2188146"/>
                      <a:gd name="connsiteY48" fmla="*/ 16514 h 2236839"/>
                      <a:gd name="connsiteX49" fmla="*/ 1050308 w 2188146"/>
                      <a:gd name="connsiteY49" fmla="*/ 16820 h 2236839"/>
                      <a:gd name="connsiteX50" fmla="*/ 1059558 w 2188146"/>
                      <a:gd name="connsiteY50" fmla="*/ 44648 h 2236839"/>
                      <a:gd name="connsiteX51" fmla="*/ 1073473 w 2188146"/>
                      <a:gd name="connsiteY51" fmla="*/ 72400 h 2236839"/>
                      <a:gd name="connsiteX52" fmla="*/ 1089681 w 2188146"/>
                      <a:gd name="connsiteY52" fmla="*/ 90902 h 2236839"/>
                      <a:gd name="connsiteX53" fmla="*/ 1106424 w 2188146"/>
                      <a:gd name="connsiteY53" fmla="*/ 111926 h 2236839"/>
                      <a:gd name="connsiteX54" fmla="*/ 1112769 w 2188146"/>
                      <a:gd name="connsiteY54" fmla="*/ 109403 h 2236839"/>
                      <a:gd name="connsiteX55" fmla="*/ 1132494 w 2188146"/>
                      <a:gd name="connsiteY55" fmla="*/ 89984 h 2236839"/>
                      <a:gd name="connsiteX56" fmla="*/ 1135934 w 2188146"/>
                      <a:gd name="connsiteY56" fmla="*/ 90902 h 2236839"/>
                      <a:gd name="connsiteX57" fmla="*/ 1153595 w 2188146"/>
                      <a:gd name="connsiteY57" fmla="*/ 102370 h 2236839"/>
                      <a:gd name="connsiteX58" fmla="*/ 1161316 w 2188146"/>
                      <a:gd name="connsiteY58" fmla="*/ 100229 h 2236839"/>
                      <a:gd name="connsiteX59" fmla="*/ 1212234 w 2188146"/>
                      <a:gd name="connsiteY59" fmla="*/ 83945 h 2236839"/>
                      <a:gd name="connsiteX60" fmla="*/ 1230735 w 2188146"/>
                      <a:gd name="connsiteY60" fmla="*/ 90902 h 2236839"/>
                      <a:gd name="connsiteX61" fmla="*/ 1263151 w 2188146"/>
                      <a:gd name="connsiteY61" fmla="*/ 83945 h 2236839"/>
                      <a:gd name="connsiteX62" fmla="*/ 1277830 w 2188146"/>
                      <a:gd name="connsiteY62" fmla="*/ 78899 h 2236839"/>
                      <a:gd name="connsiteX63" fmla="*/ 1279282 w 2188146"/>
                      <a:gd name="connsiteY63" fmla="*/ 79357 h 2236839"/>
                      <a:gd name="connsiteX64" fmla="*/ 1277830 w 2188146"/>
                      <a:gd name="connsiteY64" fmla="*/ 78899 h 2236839"/>
                      <a:gd name="connsiteX65" fmla="*/ 1279588 w 2188146"/>
                      <a:gd name="connsiteY65" fmla="*/ 78822 h 2236839"/>
                      <a:gd name="connsiteX66" fmla="*/ 1290903 w 2188146"/>
                      <a:gd name="connsiteY66" fmla="*/ 83945 h 2236839"/>
                      <a:gd name="connsiteX67" fmla="*/ 1304741 w 2188146"/>
                      <a:gd name="connsiteY67" fmla="*/ 123317 h 2236839"/>
                      <a:gd name="connsiteX68" fmla="*/ 1337157 w 2188146"/>
                      <a:gd name="connsiteY68" fmla="*/ 132568 h 2236839"/>
                      <a:gd name="connsiteX69" fmla="*/ 1367737 w 2188146"/>
                      <a:gd name="connsiteY69" fmla="*/ 145106 h 2236839"/>
                      <a:gd name="connsiteX70" fmla="*/ 1367202 w 2188146"/>
                      <a:gd name="connsiteY70" fmla="*/ 174235 h 2236839"/>
                      <a:gd name="connsiteX71" fmla="*/ 1369572 w 2188146"/>
                      <a:gd name="connsiteY71" fmla="*/ 201987 h 2236839"/>
                      <a:gd name="connsiteX72" fmla="*/ 1399618 w 2188146"/>
                      <a:gd name="connsiteY72" fmla="*/ 215901 h 2236839"/>
                      <a:gd name="connsiteX73" fmla="*/ 1406575 w 2188146"/>
                      <a:gd name="connsiteY73" fmla="*/ 245947 h 2236839"/>
                      <a:gd name="connsiteX74" fmla="*/ 1406575 w 2188146"/>
                      <a:gd name="connsiteY74" fmla="*/ 280733 h 2236839"/>
                      <a:gd name="connsiteX75" fmla="*/ 1434404 w 2188146"/>
                      <a:gd name="connsiteY75" fmla="*/ 303821 h 2236839"/>
                      <a:gd name="connsiteX76" fmla="*/ 1476070 w 2188146"/>
                      <a:gd name="connsiteY76" fmla="*/ 333943 h 2236839"/>
                      <a:gd name="connsiteX77" fmla="*/ 1513073 w 2188146"/>
                      <a:gd name="connsiteY77" fmla="*/ 354738 h 2236839"/>
                      <a:gd name="connsiteX78" fmla="*/ 1533868 w 2188146"/>
                      <a:gd name="connsiteY78" fmla="*/ 377903 h 2236839"/>
                      <a:gd name="connsiteX79" fmla="*/ 1550076 w 2188146"/>
                      <a:gd name="connsiteY79" fmla="*/ 401068 h 2236839"/>
                      <a:gd name="connsiteX80" fmla="*/ 1552370 w 2188146"/>
                      <a:gd name="connsiteY80" fmla="*/ 433484 h 2236839"/>
                      <a:gd name="connsiteX81" fmla="*/ 1531498 w 2188146"/>
                      <a:gd name="connsiteY81" fmla="*/ 472857 h 2236839"/>
                      <a:gd name="connsiteX82" fmla="*/ 1538455 w 2188146"/>
                      <a:gd name="connsiteY82" fmla="*/ 491359 h 2236839"/>
                      <a:gd name="connsiteX83" fmla="*/ 1512997 w 2188146"/>
                      <a:gd name="connsiteY83" fmla="*/ 512154 h 2236839"/>
                      <a:gd name="connsiteX84" fmla="*/ 1515290 w 2188146"/>
                      <a:gd name="connsiteY84" fmla="*/ 539906 h 2236839"/>
                      <a:gd name="connsiteX85" fmla="*/ 1552370 w 2188146"/>
                      <a:gd name="connsiteY85" fmla="*/ 558484 h 2236839"/>
                      <a:gd name="connsiteX86" fmla="*/ 1556957 w 2188146"/>
                      <a:gd name="connsiteY86" fmla="*/ 588529 h 2236839"/>
                      <a:gd name="connsiteX87" fmla="*/ 1575535 w 2188146"/>
                      <a:gd name="connsiteY87" fmla="*/ 607031 h 2236839"/>
                      <a:gd name="connsiteX88" fmla="*/ 1596330 w 2188146"/>
                      <a:gd name="connsiteY88" fmla="*/ 662535 h 2236839"/>
                      <a:gd name="connsiteX89" fmla="*/ 1617125 w 2188146"/>
                      <a:gd name="connsiteY89" fmla="*/ 681037 h 2236839"/>
                      <a:gd name="connsiteX90" fmla="*/ 1631039 w 2188146"/>
                      <a:gd name="connsiteY90" fmla="*/ 734247 h 2236839"/>
                      <a:gd name="connsiteX91" fmla="*/ 1679586 w 2188146"/>
                      <a:gd name="connsiteY91" fmla="*/ 775914 h 2236839"/>
                      <a:gd name="connsiteX92" fmla="*/ 1697247 w 2188146"/>
                      <a:gd name="connsiteY92" fmla="*/ 788987 h 2236839"/>
                      <a:gd name="connsiteX93" fmla="*/ 1728210 w 2188146"/>
                      <a:gd name="connsiteY93" fmla="*/ 782871 h 2236839"/>
                      <a:gd name="connsiteX94" fmla="*/ 1737766 w 2188146"/>
                      <a:gd name="connsiteY94" fmla="*/ 781724 h 2236839"/>
                      <a:gd name="connsiteX95" fmla="*/ 1790748 w 2188146"/>
                      <a:gd name="connsiteY95" fmla="*/ 812993 h 2236839"/>
                      <a:gd name="connsiteX96" fmla="*/ 1818500 w 2188146"/>
                      <a:gd name="connsiteY96" fmla="*/ 845409 h 2236839"/>
                      <a:gd name="connsiteX97" fmla="*/ 1837078 w 2188146"/>
                      <a:gd name="connsiteY97" fmla="*/ 873161 h 2236839"/>
                      <a:gd name="connsiteX98" fmla="*/ 1867200 w 2188146"/>
                      <a:gd name="connsiteY98" fmla="*/ 905577 h 2236839"/>
                      <a:gd name="connsiteX99" fmla="*/ 1883408 w 2188146"/>
                      <a:gd name="connsiteY99" fmla="*/ 928742 h 2236839"/>
                      <a:gd name="connsiteX100" fmla="*/ 1929661 w 2188146"/>
                      <a:gd name="connsiteY100" fmla="*/ 931112 h 2236839"/>
                      <a:gd name="connsiteX101" fmla="*/ 1975915 w 2188146"/>
                      <a:gd name="connsiteY101" fmla="*/ 979735 h 2236839"/>
                      <a:gd name="connsiteX102" fmla="*/ 1973622 w 2188146"/>
                      <a:gd name="connsiteY102" fmla="*/ 1016662 h 2236839"/>
                      <a:gd name="connsiteX103" fmla="*/ 2012994 w 2188146"/>
                      <a:gd name="connsiteY103" fmla="*/ 1037610 h 2236839"/>
                      <a:gd name="connsiteX104" fmla="*/ 2019722 w 2188146"/>
                      <a:gd name="connsiteY104" fmla="*/ 1041050 h 2236839"/>
                      <a:gd name="connsiteX105" fmla="*/ 2035471 w 2188146"/>
                      <a:gd name="connsiteY105" fmla="*/ 1023237 h 2236839"/>
                      <a:gd name="connsiteX106" fmla="*/ 2038453 w 2188146"/>
                      <a:gd name="connsiteY106" fmla="*/ 1023695 h 2236839"/>
                      <a:gd name="connsiteX107" fmla="*/ 2077749 w 2188146"/>
                      <a:gd name="connsiteY107" fmla="*/ 1049154 h 2236839"/>
                      <a:gd name="connsiteX108" fmla="*/ 2105502 w 2188146"/>
                      <a:gd name="connsiteY108" fmla="*/ 1076906 h 2236839"/>
                      <a:gd name="connsiteX109" fmla="*/ 2110395 w 2188146"/>
                      <a:gd name="connsiteY109" fmla="*/ 1077289 h 2236839"/>
                      <a:gd name="connsiteX110" fmla="*/ 2129278 w 2188146"/>
                      <a:gd name="connsiteY110" fmla="*/ 1074307 h 2236839"/>
                      <a:gd name="connsiteX111" fmla="*/ 2133254 w 2188146"/>
                      <a:gd name="connsiteY111" fmla="*/ 1076906 h 2236839"/>
                      <a:gd name="connsiteX112" fmla="*/ 2154049 w 2188146"/>
                      <a:gd name="connsiteY112" fmla="*/ 1111692 h 2236839"/>
                      <a:gd name="connsiteX113" fmla="*/ 2170333 w 2188146"/>
                      <a:gd name="connsiteY113" fmla="*/ 1141738 h 2236839"/>
                      <a:gd name="connsiteX114" fmla="*/ 2170333 w 2188146"/>
                      <a:gd name="connsiteY114" fmla="*/ 1183404 h 2236839"/>
                      <a:gd name="connsiteX115" fmla="*/ 2179507 w 2188146"/>
                      <a:gd name="connsiteY115" fmla="*/ 1213450 h 2236839"/>
                      <a:gd name="connsiteX116" fmla="*/ 2172550 w 2188146"/>
                      <a:gd name="connsiteY116" fmla="*/ 1264367 h 2236839"/>
                      <a:gd name="connsiteX117" fmla="*/ 2151679 w 2188146"/>
                      <a:gd name="connsiteY117" fmla="*/ 1294489 h 2236839"/>
                      <a:gd name="connsiteX118" fmla="*/ 2135471 w 2188146"/>
                      <a:gd name="connsiteY118" fmla="*/ 1324535 h 2236839"/>
                      <a:gd name="connsiteX119" fmla="*/ 2131419 w 2188146"/>
                      <a:gd name="connsiteY119" fmla="*/ 1325988 h 2236839"/>
                      <a:gd name="connsiteX120" fmla="*/ 2105349 w 2188146"/>
                      <a:gd name="connsiteY120" fmla="*/ 1303740 h 2236839"/>
                      <a:gd name="connsiteX121" fmla="*/ 2061389 w 2188146"/>
                      <a:gd name="connsiteY121" fmla="*/ 1289902 h 2236839"/>
                      <a:gd name="connsiteX122" fmla="*/ 2043346 w 2188146"/>
                      <a:gd name="connsiteY122" fmla="*/ 1277211 h 2236839"/>
                      <a:gd name="connsiteX123" fmla="*/ 2038224 w 2188146"/>
                      <a:gd name="connsiteY123" fmla="*/ 1280651 h 2236839"/>
                      <a:gd name="connsiteX124" fmla="*/ 2022016 w 2188146"/>
                      <a:gd name="connsiteY124" fmla="*/ 1299153 h 2236839"/>
                      <a:gd name="connsiteX125" fmla="*/ 2008178 w 2188146"/>
                      <a:gd name="connsiteY125" fmla="*/ 1313067 h 2236839"/>
                      <a:gd name="connsiteX126" fmla="*/ 2017429 w 2188146"/>
                      <a:gd name="connsiteY126" fmla="*/ 1350070 h 2236839"/>
                      <a:gd name="connsiteX127" fmla="*/ 2008178 w 2188146"/>
                      <a:gd name="connsiteY127" fmla="*/ 1380192 h 2236839"/>
                      <a:gd name="connsiteX128" fmla="*/ 2003514 w 2188146"/>
                      <a:gd name="connsiteY128" fmla="*/ 1428740 h 2236839"/>
                      <a:gd name="connsiteX129" fmla="*/ 1917888 w 2188146"/>
                      <a:gd name="connsiteY129" fmla="*/ 1491201 h 2236839"/>
                      <a:gd name="connsiteX130" fmla="*/ 1853056 w 2188146"/>
                      <a:gd name="connsiteY130" fmla="*/ 1507409 h 2236839"/>
                      <a:gd name="connsiteX131" fmla="*/ 1804433 w 2188146"/>
                      <a:gd name="connsiteY131" fmla="*/ 1549075 h 2236839"/>
                      <a:gd name="connsiteX132" fmla="*/ 1795411 w 2188146"/>
                      <a:gd name="connsiteY132" fmla="*/ 1552363 h 2236839"/>
                      <a:gd name="connsiteX133" fmla="*/ 1784096 w 2188146"/>
                      <a:gd name="connsiteY133" fmla="*/ 1551981 h 2236839"/>
                      <a:gd name="connsiteX134" fmla="*/ 1772017 w 2188146"/>
                      <a:gd name="connsiteY134" fmla="*/ 1553662 h 2236839"/>
                      <a:gd name="connsiteX135" fmla="*/ 1753515 w 2188146"/>
                      <a:gd name="connsiteY135" fmla="*/ 1588372 h 2236839"/>
                      <a:gd name="connsiteX136" fmla="*/ 1716513 w 2188146"/>
                      <a:gd name="connsiteY136" fmla="*/ 1620788 h 2236839"/>
                      <a:gd name="connsiteX137" fmla="*/ 1730350 w 2188146"/>
                      <a:gd name="connsiteY137" fmla="*/ 1662454 h 2236839"/>
                      <a:gd name="connsiteX138" fmla="*/ 1765060 w 2188146"/>
                      <a:gd name="connsiteY138" fmla="*/ 1687913 h 2236839"/>
                      <a:gd name="connsiteX139" fmla="*/ 1792888 w 2188146"/>
                      <a:gd name="connsiteY139" fmla="*/ 1722622 h 2236839"/>
                      <a:gd name="connsiteX140" fmla="*/ 1827598 w 2188146"/>
                      <a:gd name="connsiteY140" fmla="*/ 1775833 h 2236839"/>
                      <a:gd name="connsiteX141" fmla="*/ 1809096 w 2188146"/>
                      <a:gd name="connsiteY141" fmla="*/ 1840588 h 2236839"/>
                      <a:gd name="connsiteX142" fmla="*/ 1797552 w 2188146"/>
                      <a:gd name="connsiteY142" fmla="*/ 1877667 h 2236839"/>
                      <a:gd name="connsiteX143" fmla="*/ 1808867 w 2188146"/>
                      <a:gd name="connsiteY143" fmla="*/ 1894028 h 2236839"/>
                      <a:gd name="connsiteX144" fmla="*/ 1832338 w 2188146"/>
                      <a:gd name="connsiteY144" fmla="*/ 1882254 h 2236839"/>
                      <a:gd name="connsiteX145" fmla="*/ 1845487 w 2188146"/>
                      <a:gd name="connsiteY145" fmla="*/ 1877667 h 2236839"/>
                      <a:gd name="connsiteX146" fmla="*/ 1883255 w 2188146"/>
                      <a:gd name="connsiteY146" fmla="*/ 1923921 h 2236839"/>
                      <a:gd name="connsiteX147" fmla="*/ 1869341 w 2188146"/>
                      <a:gd name="connsiteY147" fmla="*/ 1967804 h 2236839"/>
                      <a:gd name="connsiteX148" fmla="*/ 1864754 w 2188146"/>
                      <a:gd name="connsiteY148" fmla="*/ 2007177 h 2236839"/>
                      <a:gd name="connsiteX149" fmla="*/ 1869341 w 2188146"/>
                      <a:gd name="connsiteY149" fmla="*/ 2034929 h 2236839"/>
                      <a:gd name="connsiteX150" fmla="*/ 1851833 w 2188146"/>
                      <a:gd name="connsiteY150" fmla="*/ 2051443 h 2236839"/>
                      <a:gd name="connsiteX151" fmla="*/ 1848469 w 2188146"/>
                      <a:gd name="connsiteY151" fmla="*/ 2051061 h 2236839"/>
                      <a:gd name="connsiteX152" fmla="*/ 1818347 w 2188146"/>
                      <a:gd name="connsiteY152" fmla="*/ 2044180 h 2236839"/>
                      <a:gd name="connsiteX153" fmla="*/ 1769800 w 2188146"/>
                      <a:gd name="connsiteY153" fmla="*/ 2007101 h 2236839"/>
                      <a:gd name="connsiteX154" fmla="*/ 1746635 w 2188146"/>
                      <a:gd name="connsiteY154" fmla="*/ 1972391 h 2236839"/>
                      <a:gd name="connsiteX155" fmla="*/ 1748928 w 2188146"/>
                      <a:gd name="connsiteY155" fmla="*/ 1951596 h 2236839"/>
                      <a:gd name="connsiteX156" fmla="*/ 1725763 w 2188146"/>
                      <a:gd name="connsiteY156" fmla="*/ 1921474 h 2236839"/>
                      <a:gd name="connsiteX157" fmla="*/ 1707185 w 2188146"/>
                      <a:gd name="connsiteY157" fmla="*/ 1914746 h 2236839"/>
                      <a:gd name="connsiteX158" fmla="*/ 1684097 w 2188146"/>
                      <a:gd name="connsiteY158" fmla="*/ 1916887 h 2236839"/>
                      <a:gd name="connsiteX159" fmla="*/ 1644724 w 2188146"/>
                      <a:gd name="connsiteY159" fmla="*/ 1946933 h 2236839"/>
                      <a:gd name="connsiteX160" fmla="*/ 1628210 w 2188146"/>
                      <a:gd name="connsiteY160" fmla="*/ 1957101 h 2236839"/>
                      <a:gd name="connsiteX161" fmla="*/ 1610015 w 2188146"/>
                      <a:gd name="connsiteY161" fmla="*/ 1951596 h 2236839"/>
                      <a:gd name="connsiteX162" fmla="*/ 1582262 w 2188146"/>
                      <a:gd name="connsiteY162" fmla="*/ 1914517 h 2236839"/>
                      <a:gd name="connsiteX163" fmla="*/ 1560091 w 2188146"/>
                      <a:gd name="connsiteY163" fmla="*/ 1906642 h 2236839"/>
                      <a:gd name="connsiteX164" fmla="*/ 1522018 w 2188146"/>
                      <a:gd name="connsiteY164" fmla="*/ 1914517 h 2236839"/>
                      <a:gd name="connsiteX165" fmla="*/ 1498853 w 2188146"/>
                      <a:gd name="connsiteY165" fmla="*/ 1921397 h 2236839"/>
                      <a:gd name="connsiteX166" fmla="*/ 1496560 w 2188146"/>
                      <a:gd name="connsiteY166" fmla="*/ 1914517 h 2236839"/>
                      <a:gd name="connsiteX167" fmla="*/ 1497706 w 2188146"/>
                      <a:gd name="connsiteY167" fmla="*/ 1881948 h 2236839"/>
                      <a:gd name="connsiteX168" fmla="*/ 1496560 w 2188146"/>
                      <a:gd name="connsiteY168" fmla="*/ 1882101 h 2236839"/>
                      <a:gd name="connsiteX169" fmla="*/ 1466437 w 2188146"/>
                      <a:gd name="connsiteY169" fmla="*/ 1912224 h 2236839"/>
                      <a:gd name="connsiteX170" fmla="*/ 1473394 w 2188146"/>
                      <a:gd name="connsiteY170" fmla="*/ 1956184 h 2236839"/>
                      <a:gd name="connsiteX171" fmla="*/ 1468731 w 2188146"/>
                      <a:gd name="connsiteY171" fmla="*/ 1977055 h 2236839"/>
                      <a:gd name="connsiteX172" fmla="*/ 1452523 w 2188146"/>
                      <a:gd name="connsiteY172" fmla="*/ 1978737 h 2236839"/>
                      <a:gd name="connsiteX173" fmla="*/ 1436315 w 2188146"/>
                      <a:gd name="connsiteY173" fmla="*/ 1977055 h 2236839"/>
                      <a:gd name="connsiteX174" fmla="*/ 1390062 w 2188146"/>
                      <a:gd name="connsiteY174" fmla="*/ 1970098 h 2236839"/>
                      <a:gd name="connsiteX175" fmla="*/ 1386392 w 2188146"/>
                      <a:gd name="connsiteY175" fmla="*/ 1969792 h 2236839"/>
                      <a:gd name="connsiteX176" fmla="*/ 1313686 w 2188146"/>
                      <a:gd name="connsiteY176" fmla="*/ 1995480 h 2236839"/>
                      <a:gd name="connsiteX177" fmla="*/ 1288303 w 2188146"/>
                      <a:gd name="connsiteY177" fmla="*/ 2002437 h 2236839"/>
                      <a:gd name="connsiteX178" fmla="*/ 1250154 w 2188146"/>
                      <a:gd name="connsiteY178" fmla="*/ 1999838 h 2236839"/>
                      <a:gd name="connsiteX179" fmla="*/ 1244267 w 2188146"/>
                      <a:gd name="connsiteY179" fmla="*/ 2000144 h 2236839"/>
                      <a:gd name="connsiteX180" fmla="*/ 1198013 w 2188146"/>
                      <a:gd name="connsiteY180" fmla="*/ 2021015 h 2236839"/>
                      <a:gd name="connsiteX181" fmla="*/ 1191056 w 2188146"/>
                      <a:gd name="connsiteY181" fmla="*/ 2051061 h 2236839"/>
                      <a:gd name="connsiteX182" fmla="*/ 1167050 w 2188146"/>
                      <a:gd name="connsiteY182" fmla="*/ 2056871 h 2236839"/>
                      <a:gd name="connsiteX183" fmla="*/ 1137845 w 2188146"/>
                      <a:gd name="connsiteY183" fmla="*/ 2055724 h 2236839"/>
                      <a:gd name="connsiteX184" fmla="*/ 1114680 w 2188146"/>
                      <a:gd name="connsiteY184" fmla="*/ 2083553 h 2236839"/>
                      <a:gd name="connsiteX185" fmla="*/ 1117356 w 2188146"/>
                      <a:gd name="connsiteY185" fmla="*/ 2095021 h 2236839"/>
                      <a:gd name="connsiteX186" fmla="*/ 1123931 w 2188146"/>
                      <a:gd name="connsiteY186" fmla="*/ 2090510 h 2236839"/>
                      <a:gd name="connsiteX187" fmla="*/ 1123931 w 2188146"/>
                      <a:gd name="connsiteY187" fmla="*/ 2104348 h 2236839"/>
                      <a:gd name="connsiteX188" fmla="*/ 1098473 w 2188146"/>
                      <a:gd name="connsiteY188" fmla="*/ 2099761 h 2236839"/>
                      <a:gd name="connsiteX189" fmla="*/ 1094497 w 2188146"/>
                      <a:gd name="connsiteY189" fmla="*/ 2099455 h 2236839"/>
                      <a:gd name="connsiteX190" fmla="*/ 1063763 w 2188146"/>
                      <a:gd name="connsiteY190" fmla="*/ 2125219 h 2236839"/>
                      <a:gd name="connsiteX191" fmla="*/ 1050919 w 2188146"/>
                      <a:gd name="connsiteY191" fmla="*/ 2137452 h 2236839"/>
                      <a:gd name="connsiteX192" fmla="*/ 1038381 w 2188146"/>
                      <a:gd name="connsiteY192" fmla="*/ 2132176 h 2236839"/>
                      <a:gd name="connsiteX193" fmla="*/ 1042968 w 2188146"/>
                      <a:gd name="connsiteY193" fmla="*/ 2109012 h 2236839"/>
                      <a:gd name="connsiteX194" fmla="*/ 952678 w 2188146"/>
                      <a:gd name="connsiteY194" fmla="*/ 2134470 h 2236839"/>
                      <a:gd name="connsiteX195" fmla="*/ 947097 w 2188146"/>
                      <a:gd name="connsiteY195" fmla="*/ 2134699 h 2236839"/>
                      <a:gd name="connsiteX196" fmla="*/ 920339 w 2188146"/>
                      <a:gd name="connsiteY196" fmla="*/ 2111305 h 2236839"/>
                      <a:gd name="connsiteX197" fmla="*/ 894880 w 2188146"/>
                      <a:gd name="connsiteY197" fmla="*/ 2081259 h 2236839"/>
                      <a:gd name="connsiteX198" fmla="*/ 883030 w 2188146"/>
                      <a:gd name="connsiteY198" fmla="*/ 2081412 h 2236839"/>
                      <a:gd name="connsiteX199" fmla="*/ 874009 w 2188146"/>
                      <a:gd name="connsiteY199" fmla="*/ 2069638 h 2236839"/>
                      <a:gd name="connsiteX200" fmla="*/ 865599 w 2188146"/>
                      <a:gd name="connsiteY200" fmla="*/ 2046092 h 2236839"/>
                      <a:gd name="connsiteX201" fmla="*/ 855431 w 2188146"/>
                      <a:gd name="connsiteY201" fmla="*/ 2048844 h 2236839"/>
                      <a:gd name="connsiteX202" fmla="*/ 833030 w 2188146"/>
                      <a:gd name="connsiteY202" fmla="*/ 2056107 h 2236839"/>
                      <a:gd name="connsiteX203" fmla="*/ 818428 w 2188146"/>
                      <a:gd name="connsiteY203" fmla="*/ 2051137 h 2236839"/>
                      <a:gd name="connsiteX204" fmla="*/ 772174 w 2188146"/>
                      <a:gd name="connsiteY204" fmla="*/ 2030342 h 2236839"/>
                      <a:gd name="connsiteX205" fmla="*/ 754361 w 2188146"/>
                      <a:gd name="connsiteY205" fmla="*/ 2024761 h 2236839"/>
                      <a:gd name="connsiteX206" fmla="*/ 739758 w 2188146"/>
                      <a:gd name="connsiteY206" fmla="*/ 2034929 h 2236839"/>
                      <a:gd name="connsiteX207" fmla="*/ 709025 w 2188146"/>
                      <a:gd name="connsiteY207" fmla="*/ 2047620 h 2236839"/>
                      <a:gd name="connsiteX208" fmla="*/ 695798 w 2188146"/>
                      <a:gd name="connsiteY208" fmla="*/ 2046474 h 2236839"/>
                      <a:gd name="connsiteX209" fmla="*/ 677526 w 2188146"/>
                      <a:gd name="connsiteY209" fmla="*/ 2022238 h 2236839"/>
                      <a:gd name="connsiteX210" fmla="*/ 677297 w 2188146"/>
                      <a:gd name="connsiteY210" fmla="*/ 2023385 h 2236839"/>
                      <a:gd name="connsiteX211" fmla="*/ 675004 w 2188146"/>
                      <a:gd name="connsiteY211" fmla="*/ 2053431 h 2236839"/>
                      <a:gd name="connsiteX212" fmla="*/ 684254 w 2188146"/>
                      <a:gd name="connsiteY212" fmla="*/ 2078889 h 2236839"/>
                      <a:gd name="connsiteX213" fmla="*/ 686548 w 2188146"/>
                      <a:gd name="connsiteY213" fmla="*/ 2122849 h 2236839"/>
                      <a:gd name="connsiteX214" fmla="*/ 668046 w 2188146"/>
                      <a:gd name="connsiteY214" fmla="*/ 2152895 h 2236839"/>
                      <a:gd name="connsiteX215" fmla="*/ 631044 w 2188146"/>
                      <a:gd name="connsiteY215" fmla="*/ 2194638 h 2236839"/>
                      <a:gd name="connsiteX216" fmla="*/ 570876 w 2188146"/>
                      <a:gd name="connsiteY216" fmla="*/ 2229347 h 2236839"/>
                      <a:gd name="connsiteX217" fmla="*/ 564989 w 2188146"/>
                      <a:gd name="connsiteY217" fmla="*/ 2230265 h 2236839"/>
                      <a:gd name="connsiteX218" fmla="*/ 561701 w 2188146"/>
                      <a:gd name="connsiteY218" fmla="*/ 2213140 h 2236839"/>
                      <a:gd name="connsiteX219" fmla="*/ 575539 w 2188146"/>
                      <a:gd name="connsiteY219" fmla="*/ 2171473 h 2236839"/>
                      <a:gd name="connsiteX220" fmla="*/ 563001 w 2188146"/>
                      <a:gd name="connsiteY220" fmla="*/ 2148690 h 2236839"/>
                      <a:gd name="connsiteX221" fmla="*/ 554744 w 2188146"/>
                      <a:gd name="connsiteY221" fmla="*/ 2155265 h 2236839"/>
                      <a:gd name="connsiteX222" fmla="*/ 530891 w 2188146"/>
                      <a:gd name="connsiteY222" fmla="*/ 2168262 h 2236839"/>
                      <a:gd name="connsiteX223" fmla="*/ 515371 w 2188146"/>
                      <a:gd name="connsiteY223" fmla="*/ 2164440 h 2236839"/>
                      <a:gd name="connsiteX224" fmla="*/ 515371 w 2188146"/>
                      <a:gd name="connsiteY224" fmla="*/ 2132024 h 2236839"/>
                      <a:gd name="connsiteX225" fmla="*/ 502298 w 2188146"/>
                      <a:gd name="connsiteY225" fmla="*/ 2092498 h 2236839"/>
                      <a:gd name="connsiteX226" fmla="*/ 501533 w 2188146"/>
                      <a:gd name="connsiteY226" fmla="*/ 2092651 h 2236839"/>
                      <a:gd name="connsiteX227" fmla="*/ 497176 w 2188146"/>
                      <a:gd name="connsiteY227" fmla="*/ 2093262 h 2236839"/>
                      <a:gd name="connsiteX228" fmla="*/ 469194 w 2188146"/>
                      <a:gd name="connsiteY228" fmla="*/ 2081106 h 2236839"/>
                      <a:gd name="connsiteX229" fmla="*/ 452986 w 2188146"/>
                      <a:gd name="connsiteY229" fmla="*/ 2050984 h 2236839"/>
                      <a:gd name="connsiteX230" fmla="*/ 442818 w 2188146"/>
                      <a:gd name="connsiteY230" fmla="*/ 2048003 h 2236839"/>
                      <a:gd name="connsiteX231" fmla="*/ 406733 w 2188146"/>
                      <a:gd name="connsiteY231" fmla="*/ 2053354 h 2236839"/>
                      <a:gd name="connsiteX232" fmla="*/ 402681 w 2188146"/>
                      <a:gd name="connsiteY232" fmla="*/ 2053737 h 2236839"/>
                      <a:gd name="connsiteX233" fmla="*/ 390525 w 2188146"/>
                      <a:gd name="connsiteY233" fmla="*/ 2030266 h 2236839"/>
                      <a:gd name="connsiteX234" fmla="*/ 375540 w 2188146"/>
                      <a:gd name="connsiteY234" fmla="*/ 2013217 h 2236839"/>
                      <a:gd name="connsiteX235" fmla="*/ 365066 w 2188146"/>
                      <a:gd name="connsiteY235" fmla="*/ 2016428 h 2236839"/>
                      <a:gd name="connsiteX236" fmla="*/ 351228 w 2188146"/>
                      <a:gd name="connsiteY236" fmla="*/ 2048844 h 2236839"/>
                      <a:gd name="connsiteX237" fmla="*/ 351458 w 2188146"/>
                      <a:gd name="connsiteY237" fmla="*/ 2050373 h 2236839"/>
                      <a:gd name="connsiteX238" fmla="*/ 311855 w 2188146"/>
                      <a:gd name="connsiteY238" fmla="*/ 2039516 h 2236839"/>
                      <a:gd name="connsiteX239" fmla="*/ 295648 w 2188146"/>
                      <a:gd name="connsiteY239" fmla="*/ 2018722 h 2236839"/>
                      <a:gd name="connsiteX240" fmla="*/ 341901 w 2188146"/>
                      <a:gd name="connsiteY240" fmla="*/ 2004807 h 2236839"/>
                      <a:gd name="connsiteX241" fmla="*/ 381274 w 2188146"/>
                      <a:gd name="connsiteY241" fmla="*/ 1981718 h 2236839"/>
                      <a:gd name="connsiteX242" fmla="*/ 406274 w 2188146"/>
                      <a:gd name="connsiteY242" fmla="*/ 1963446 h 2236839"/>
                      <a:gd name="connsiteX243" fmla="*/ 420647 w 2188146"/>
                      <a:gd name="connsiteY243" fmla="*/ 1967804 h 2236839"/>
                      <a:gd name="connsiteX244" fmla="*/ 439607 w 2188146"/>
                      <a:gd name="connsiteY244" fmla="*/ 1973156 h 2236839"/>
                      <a:gd name="connsiteX245" fmla="*/ 471488 w 2188146"/>
                      <a:gd name="connsiteY245" fmla="*/ 1958630 h 2236839"/>
                      <a:gd name="connsiteX246" fmla="*/ 485708 w 2188146"/>
                      <a:gd name="connsiteY246" fmla="*/ 1953202 h 2236839"/>
                      <a:gd name="connsiteX247" fmla="*/ 506273 w 2188146"/>
                      <a:gd name="connsiteY247" fmla="*/ 1965587 h 2236839"/>
                      <a:gd name="connsiteX248" fmla="*/ 509102 w 2188146"/>
                      <a:gd name="connsiteY248" fmla="*/ 1967422 h 2236839"/>
                      <a:gd name="connsiteX249" fmla="*/ 524775 w 2188146"/>
                      <a:gd name="connsiteY249" fmla="*/ 1919334 h 2236839"/>
                      <a:gd name="connsiteX250" fmla="*/ 510861 w 2188146"/>
                      <a:gd name="connsiteY250" fmla="*/ 1870710 h 2236839"/>
                      <a:gd name="connsiteX251" fmla="*/ 520111 w 2188146"/>
                      <a:gd name="connsiteY251" fmla="*/ 1845328 h 2236839"/>
                      <a:gd name="connsiteX252" fmla="*/ 513154 w 2188146"/>
                      <a:gd name="connsiteY252" fmla="*/ 1798998 h 2236839"/>
                      <a:gd name="connsiteX253" fmla="*/ 506197 w 2188146"/>
                      <a:gd name="connsiteY253" fmla="*/ 1755038 h 2236839"/>
                      <a:gd name="connsiteX254" fmla="*/ 533949 w 2188146"/>
                      <a:gd name="connsiteY254" fmla="*/ 1687989 h 2236839"/>
                      <a:gd name="connsiteX255" fmla="*/ 496946 w 2188146"/>
                      <a:gd name="connsiteY255" fmla="*/ 1588448 h 2236839"/>
                      <a:gd name="connsiteX256" fmla="*/ 496946 w 2188146"/>
                      <a:gd name="connsiteY256" fmla="*/ 1546782 h 2236839"/>
                      <a:gd name="connsiteX257" fmla="*/ 455356 w 2188146"/>
                      <a:gd name="connsiteY257" fmla="*/ 1493571 h 2236839"/>
                      <a:gd name="connsiteX258" fmla="*/ 469270 w 2188146"/>
                      <a:gd name="connsiteY258" fmla="*/ 1461155 h 2236839"/>
                      <a:gd name="connsiteX259" fmla="*/ 508491 w 2188146"/>
                      <a:gd name="connsiteY259" fmla="*/ 1414367 h 2236839"/>
                      <a:gd name="connsiteX260" fmla="*/ 510937 w 2188146"/>
                      <a:gd name="connsiteY260" fmla="*/ 1414901 h 2236839"/>
                      <a:gd name="connsiteX261" fmla="*/ 530738 w 2188146"/>
                      <a:gd name="connsiteY261" fmla="*/ 1426293 h 2236839"/>
                      <a:gd name="connsiteX262" fmla="*/ 541059 w 2188146"/>
                      <a:gd name="connsiteY262" fmla="*/ 1421782 h 2236839"/>
                      <a:gd name="connsiteX263" fmla="*/ 575769 w 2188146"/>
                      <a:gd name="connsiteY263" fmla="*/ 1403281 h 2236839"/>
                      <a:gd name="connsiteX264" fmla="*/ 571181 w 2188146"/>
                      <a:gd name="connsiteY264" fmla="*/ 1387073 h 2236839"/>
                      <a:gd name="connsiteX265" fmla="*/ 578980 w 2188146"/>
                      <a:gd name="connsiteY265" fmla="*/ 1380957 h 2236839"/>
                      <a:gd name="connsiteX266" fmla="*/ 591976 w 2188146"/>
                      <a:gd name="connsiteY266" fmla="*/ 1387073 h 2236839"/>
                      <a:gd name="connsiteX267" fmla="*/ 593735 w 2188146"/>
                      <a:gd name="connsiteY267" fmla="*/ 1387914 h 2236839"/>
                      <a:gd name="connsiteX268" fmla="*/ 598934 w 2188146"/>
                      <a:gd name="connsiteY268" fmla="*/ 1338526 h 2236839"/>
                      <a:gd name="connsiteX269" fmla="*/ 599851 w 2188146"/>
                      <a:gd name="connsiteY269" fmla="*/ 1319413 h 2236839"/>
                      <a:gd name="connsiteX270" fmla="*/ 605891 w 2188146"/>
                      <a:gd name="connsiteY270" fmla="*/ 1319948 h 2236839"/>
                      <a:gd name="connsiteX271" fmla="*/ 573475 w 2188146"/>
                      <a:gd name="connsiteY271" fmla="*/ 1282869 h 2236839"/>
                      <a:gd name="connsiteX272" fmla="*/ 587542 w 2188146"/>
                      <a:gd name="connsiteY272" fmla="*/ 1264673 h 2236839"/>
                      <a:gd name="connsiteX273" fmla="*/ 601227 w 2188146"/>
                      <a:gd name="connsiteY273" fmla="*/ 1266737 h 2236839"/>
                      <a:gd name="connsiteX274" fmla="*/ 632955 w 2188146"/>
                      <a:gd name="connsiteY274" fmla="*/ 1286615 h 2236839"/>
                      <a:gd name="connsiteX275" fmla="*/ 635936 w 2188146"/>
                      <a:gd name="connsiteY275" fmla="*/ 1285239 h 2236839"/>
                      <a:gd name="connsiteX276" fmla="*/ 652909 w 2188146"/>
                      <a:gd name="connsiteY276" fmla="*/ 1280269 h 2236839"/>
                      <a:gd name="connsiteX277" fmla="*/ 663689 w 2188146"/>
                      <a:gd name="connsiteY277" fmla="*/ 1280651 h 2236839"/>
                      <a:gd name="connsiteX278" fmla="*/ 675309 w 2188146"/>
                      <a:gd name="connsiteY278" fmla="*/ 1252900 h 2236839"/>
                      <a:gd name="connsiteX279" fmla="*/ 649851 w 2188146"/>
                      <a:gd name="connsiteY279" fmla="*/ 1234321 h 2236839"/>
                      <a:gd name="connsiteX280" fmla="*/ 652144 w 2188146"/>
                      <a:gd name="connsiteY280" fmla="*/ 1190361 h 2236839"/>
                      <a:gd name="connsiteX281" fmla="*/ 652144 w 2188146"/>
                      <a:gd name="connsiteY281" fmla="*/ 1158022 h 2236839"/>
                      <a:gd name="connsiteX282" fmla="*/ 661395 w 2188146"/>
                      <a:gd name="connsiteY282" fmla="*/ 1146478 h 2236839"/>
                      <a:gd name="connsiteX283" fmla="*/ 636013 w 2188146"/>
                      <a:gd name="connsiteY283" fmla="*/ 1067809 h 2236839"/>
                      <a:gd name="connsiteX284" fmla="*/ 580432 w 2188146"/>
                      <a:gd name="connsiteY284" fmla="*/ 1030729 h 2236839"/>
                      <a:gd name="connsiteX285" fmla="*/ 568888 w 2188146"/>
                      <a:gd name="connsiteY285" fmla="*/ 1007564 h 2236839"/>
                      <a:gd name="connsiteX286" fmla="*/ 550310 w 2188146"/>
                      <a:gd name="connsiteY286" fmla="*/ 993650 h 2236839"/>
                      <a:gd name="connsiteX287" fmla="*/ 561931 w 2188146"/>
                      <a:gd name="connsiteY287" fmla="*/ 972855 h 2236839"/>
                      <a:gd name="connsiteX288" fmla="*/ 554974 w 2188146"/>
                      <a:gd name="connsiteY288" fmla="*/ 949690 h 2236839"/>
                      <a:gd name="connsiteX289" fmla="*/ 511013 w 2188146"/>
                      <a:gd name="connsiteY289" fmla="*/ 898773 h 2236839"/>
                      <a:gd name="connsiteX290" fmla="*/ 515601 w 2188146"/>
                      <a:gd name="connsiteY290" fmla="*/ 852519 h 2236839"/>
                      <a:gd name="connsiteX291" fmla="*/ 504056 w 2188146"/>
                      <a:gd name="connsiteY291" fmla="*/ 803895 h 2236839"/>
                      <a:gd name="connsiteX292" fmla="*/ 522634 w 2188146"/>
                      <a:gd name="connsiteY292" fmla="*/ 792198 h 2236839"/>
                      <a:gd name="connsiteX293" fmla="*/ 524928 w 2188146"/>
                      <a:gd name="connsiteY293" fmla="*/ 792351 h 2236839"/>
                      <a:gd name="connsiteX294" fmla="*/ 513307 w 2188146"/>
                      <a:gd name="connsiteY294" fmla="*/ 762229 h 2236839"/>
                      <a:gd name="connsiteX295" fmla="*/ 499469 w 2188146"/>
                      <a:gd name="connsiteY295" fmla="*/ 739064 h 2236839"/>
                      <a:gd name="connsiteX296" fmla="*/ 492436 w 2188146"/>
                      <a:gd name="connsiteY296" fmla="*/ 702061 h 2236839"/>
                      <a:gd name="connsiteX297" fmla="*/ 484485 w 2188146"/>
                      <a:gd name="connsiteY297" fmla="*/ 690823 h 2236839"/>
                      <a:gd name="connsiteX298" fmla="*/ 469347 w 2188146"/>
                      <a:gd name="connsiteY298" fmla="*/ 704355 h 2236839"/>
                      <a:gd name="connsiteX299" fmla="*/ 446182 w 2188146"/>
                      <a:gd name="connsiteY299" fmla="*/ 727520 h 2236839"/>
                      <a:gd name="connsiteX300" fmla="*/ 438690 w 2188146"/>
                      <a:gd name="connsiteY300" fmla="*/ 728361 h 2236839"/>
                      <a:gd name="connsiteX301" fmla="*/ 418430 w 2188146"/>
                      <a:gd name="connsiteY301" fmla="*/ 699844 h 2236839"/>
                      <a:gd name="connsiteX302" fmla="*/ 405356 w 2188146"/>
                      <a:gd name="connsiteY302" fmla="*/ 660318 h 2236839"/>
                      <a:gd name="connsiteX303" fmla="*/ 402222 w 2188146"/>
                      <a:gd name="connsiteY303" fmla="*/ 662764 h 2236839"/>
                      <a:gd name="connsiteX304" fmla="*/ 381809 w 2188146"/>
                      <a:gd name="connsiteY304" fmla="*/ 684095 h 2236839"/>
                      <a:gd name="connsiteX305" fmla="*/ 383720 w 2188146"/>
                      <a:gd name="connsiteY305" fmla="*/ 662764 h 2236839"/>
                      <a:gd name="connsiteX306" fmla="*/ 388308 w 2188146"/>
                      <a:gd name="connsiteY306" fmla="*/ 623468 h 2236839"/>
                      <a:gd name="connsiteX307" fmla="*/ 376763 w 2188146"/>
                      <a:gd name="connsiteY307" fmla="*/ 602597 h 2236839"/>
                      <a:gd name="connsiteX308" fmla="*/ 361320 w 2188146"/>
                      <a:gd name="connsiteY308" fmla="*/ 569722 h 2236839"/>
                      <a:gd name="connsiteX309" fmla="*/ 358262 w 2188146"/>
                      <a:gd name="connsiteY309" fmla="*/ 570257 h 2236839"/>
                      <a:gd name="connsiteX310" fmla="*/ 332803 w 2188146"/>
                      <a:gd name="connsiteY310" fmla="*/ 591435 h 2236839"/>
                      <a:gd name="connsiteX311" fmla="*/ 323553 w 2188146"/>
                      <a:gd name="connsiteY311" fmla="*/ 586389 h 2236839"/>
                      <a:gd name="connsiteX312" fmla="*/ 311244 w 2188146"/>
                      <a:gd name="connsiteY312" fmla="*/ 576297 h 2236839"/>
                      <a:gd name="connsiteX313" fmla="*/ 300388 w 2188146"/>
                      <a:gd name="connsiteY313" fmla="*/ 590976 h 2236839"/>
                      <a:gd name="connsiteX314" fmla="*/ 293354 w 2188146"/>
                      <a:gd name="connsiteY314" fmla="*/ 597169 h 2236839"/>
                      <a:gd name="connsiteX315" fmla="*/ 291060 w 2188146"/>
                      <a:gd name="connsiteY315" fmla="*/ 570104 h 2236839"/>
                      <a:gd name="connsiteX316" fmla="*/ 288767 w 2188146"/>
                      <a:gd name="connsiteY316" fmla="*/ 526144 h 2236839"/>
                      <a:gd name="connsiteX317" fmla="*/ 284256 w 2188146"/>
                      <a:gd name="connsiteY317" fmla="*/ 525303 h 2236839"/>
                      <a:gd name="connsiteX318" fmla="*/ 267972 w 2188146"/>
                      <a:gd name="connsiteY318" fmla="*/ 533102 h 2236839"/>
                      <a:gd name="connsiteX319" fmla="*/ 246412 w 2188146"/>
                      <a:gd name="connsiteY319" fmla="*/ 545869 h 2236839"/>
                      <a:gd name="connsiteX320" fmla="*/ 242513 w 2188146"/>
                      <a:gd name="connsiteY320" fmla="*/ 544646 h 2236839"/>
                      <a:gd name="connsiteX321" fmla="*/ 228675 w 2188146"/>
                      <a:gd name="connsiteY321" fmla="*/ 528438 h 2236839"/>
                      <a:gd name="connsiteX322" fmla="*/ 226152 w 2188146"/>
                      <a:gd name="connsiteY322" fmla="*/ 527979 h 2236839"/>
                      <a:gd name="connsiteX323" fmla="*/ 212467 w 2188146"/>
                      <a:gd name="connsiteY323" fmla="*/ 537689 h 2236839"/>
                      <a:gd name="connsiteX324" fmla="*/ 208951 w 2188146"/>
                      <a:gd name="connsiteY324" fmla="*/ 538606 h 2236839"/>
                      <a:gd name="connsiteX325" fmla="*/ 194119 w 2188146"/>
                      <a:gd name="connsiteY325" fmla="*/ 530426 h 2236839"/>
                      <a:gd name="connsiteX326" fmla="*/ 191596 w 2188146"/>
                      <a:gd name="connsiteY326" fmla="*/ 530655 h 2236839"/>
                      <a:gd name="connsiteX327" fmla="*/ 159180 w 2188146"/>
                      <a:gd name="connsiteY327" fmla="*/ 542199 h 2236839"/>
                      <a:gd name="connsiteX328" fmla="*/ 145342 w 2188146"/>
                      <a:gd name="connsiteY328" fmla="*/ 563071 h 2236839"/>
                      <a:gd name="connsiteX329" fmla="*/ 156887 w 2188146"/>
                      <a:gd name="connsiteY329" fmla="*/ 570028 h 2236839"/>
                      <a:gd name="connsiteX330" fmla="*/ 162238 w 2188146"/>
                      <a:gd name="connsiteY330" fmla="*/ 570487 h 2236839"/>
                      <a:gd name="connsiteX331" fmla="*/ 174700 w 2188146"/>
                      <a:gd name="connsiteY331" fmla="*/ 569646 h 2236839"/>
                      <a:gd name="connsiteX332" fmla="*/ 186932 w 2188146"/>
                      <a:gd name="connsiteY332" fmla="*/ 574615 h 2236839"/>
                      <a:gd name="connsiteX333" fmla="*/ 191596 w 2188146"/>
                      <a:gd name="connsiteY333" fmla="*/ 604737 h 2236839"/>
                      <a:gd name="connsiteX334" fmla="*/ 175388 w 2188146"/>
                      <a:gd name="connsiteY334" fmla="*/ 623239 h 2236839"/>
                      <a:gd name="connsiteX335" fmla="*/ 129134 w 2188146"/>
                      <a:gd name="connsiteY335" fmla="*/ 646404 h 2236839"/>
                      <a:gd name="connsiteX336" fmla="*/ 101382 w 2188146"/>
                      <a:gd name="connsiteY336" fmla="*/ 674156 h 2236839"/>
                      <a:gd name="connsiteX337" fmla="*/ 91826 w 2188146"/>
                      <a:gd name="connsiteY337" fmla="*/ 676144 h 2236839"/>
                      <a:gd name="connsiteX338" fmla="*/ 68049 w 2188146"/>
                      <a:gd name="connsiteY338" fmla="*/ 673162 h 2236839"/>
                      <a:gd name="connsiteX339" fmla="*/ 57881 w 2188146"/>
                      <a:gd name="connsiteY339" fmla="*/ 676067 h 2236839"/>
                      <a:gd name="connsiteX340" fmla="*/ 55129 w 2188146"/>
                      <a:gd name="connsiteY340" fmla="*/ 664829 h 2236839"/>
                      <a:gd name="connsiteX341" fmla="*/ 49624 w 2188146"/>
                      <a:gd name="connsiteY341" fmla="*/ 662306 h 2236839"/>
                      <a:gd name="connsiteX342" fmla="*/ 45572 w 2188146"/>
                      <a:gd name="connsiteY342" fmla="*/ 662459 h 2236839"/>
                      <a:gd name="connsiteX343" fmla="*/ 41214 w 2188146"/>
                      <a:gd name="connsiteY343" fmla="*/ 653208 h 2236839"/>
                      <a:gd name="connsiteX344" fmla="*/ 55129 w 2188146"/>
                      <a:gd name="connsiteY344" fmla="*/ 634707 h 2236839"/>
                      <a:gd name="connsiteX345" fmla="*/ 55129 w 2188146"/>
                      <a:gd name="connsiteY345" fmla="*/ 602291 h 2236839"/>
                      <a:gd name="connsiteX346" fmla="*/ 66673 w 2188146"/>
                      <a:gd name="connsiteY346" fmla="*/ 579126 h 2236839"/>
                      <a:gd name="connsiteX347" fmla="*/ 64379 w 2188146"/>
                      <a:gd name="connsiteY347" fmla="*/ 542123 h 2236839"/>
                      <a:gd name="connsiteX348" fmla="*/ 48171 w 2188146"/>
                      <a:gd name="connsiteY348" fmla="*/ 505120 h 2236839"/>
                      <a:gd name="connsiteX349" fmla="*/ 22713 w 2188146"/>
                      <a:gd name="connsiteY349" fmla="*/ 451909 h 2236839"/>
                      <a:gd name="connsiteX350" fmla="*/ 22713 w 2188146"/>
                      <a:gd name="connsiteY350" fmla="*/ 396328 h 2236839"/>
                      <a:gd name="connsiteX351" fmla="*/ 22713 w 2188146"/>
                      <a:gd name="connsiteY351" fmla="*/ 361619 h 2236839"/>
                      <a:gd name="connsiteX352" fmla="*/ 8875 w 2188146"/>
                      <a:gd name="connsiteY352" fmla="*/ 331497 h 2236839"/>
                      <a:gd name="connsiteX353" fmla="*/ 36627 w 2188146"/>
                      <a:gd name="connsiteY353" fmla="*/ 301451 h 2236839"/>
                      <a:gd name="connsiteX354" fmla="*/ 48401 w 2188146"/>
                      <a:gd name="connsiteY354" fmla="*/ 299158 h 2236839"/>
                      <a:gd name="connsiteX355" fmla="*/ 71107 w 2188146"/>
                      <a:gd name="connsiteY355" fmla="*/ 304051 h 2236839"/>
                      <a:gd name="connsiteX356" fmla="*/ 73707 w 2188146"/>
                      <a:gd name="connsiteY356" fmla="*/ 303745 h 2236839"/>
                      <a:gd name="connsiteX357" fmla="*/ 75312 w 2188146"/>
                      <a:gd name="connsiteY357" fmla="*/ 303515 h 2236839"/>
                      <a:gd name="connsiteX358" fmla="*/ 73707 w 2188146"/>
                      <a:gd name="connsiteY358" fmla="*/ 317583 h 2236839"/>
                      <a:gd name="connsiteX359" fmla="*/ 103829 w 2188146"/>
                      <a:gd name="connsiteY359" fmla="*/ 287460 h 2236839"/>
                      <a:gd name="connsiteX360" fmla="*/ 132040 w 2188146"/>
                      <a:gd name="connsiteY360" fmla="*/ 284785 h 2236839"/>
                      <a:gd name="connsiteX361" fmla="*/ 150082 w 2188146"/>
                      <a:gd name="connsiteY361" fmla="*/ 287460 h 2236839"/>
                      <a:gd name="connsiteX362" fmla="*/ 175541 w 2188146"/>
                      <a:gd name="connsiteY362" fmla="*/ 308332 h 2236839"/>
                      <a:gd name="connsiteX363" fmla="*/ 204822 w 2188146"/>
                      <a:gd name="connsiteY363" fmla="*/ 323469 h 2236839"/>
                      <a:gd name="connsiteX364" fmla="*/ 212620 w 2188146"/>
                      <a:gd name="connsiteY364" fmla="*/ 322246 h 2236839"/>
                      <a:gd name="connsiteX365" fmla="*/ 233415 w 2188146"/>
                      <a:gd name="connsiteY365" fmla="*/ 299081 h 2236839"/>
                      <a:gd name="connsiteX366" fmla="*/ 244960 w 2188146"/>
                      <a:gd name="connsiteY366" fmla="*/ 273623 h 2236839"/>
                      <a:gd name="connsiteX367" fmla="*/ 231045 w 2188146"/>
                      <a:gd name="connsiteY367" fmla="*/ 255121 h 2236839"/>
                      <a:gd name="connsiteX368" fmla="*/ 228752 w 2188146"/>
                      <a:gd name="connsiteY368" fmla="*/ 220412 h 2236839"/>
                      <a:gd name="connsiteX369" fmla="*/ 258797 w 2188146"/>
                      <a:gd name="connsiteY369" fmla="*/ 227293 h 2236839"/>
                      <a:gd name="connsiteX370" fmla="*/ 267360 w 2188146"/>
                      <a:gd name="connsiteY370" fmla="*/ 229510 h 2236839"/>
                      <a:gd name="connsiteX371" fmla="*/ 300540 w 2188146"/>
                      <a:gd name="connsiteY371" fmla="*/ 222705 h 2236839"/>
                      <a:gd name="connsiteX372" fmla="*/ 288920 w 2188146"/>
                      <a:gd name="connsiteY372" fmla="*/ 206498 h 2236839"/>
                      <a:gd name="connsiteX373" fmla="*/ 319042 w 2188146"/>
                      <a:gd name="connsiteY373" fmla="*/ 190290 h 2236839"/>
                      <a:gd name="connsiteX374" fmla="*/ 335250 w 2188146"/>
                      <a:gd name="connsiteY374" fmla="*/ 157874 h 2236839"/>
                      <a:gd name="connsiteX375" fmla="*/ 332956 w 2188146"/>
                      <a:gd name="connsiteY375" fmla="*/ 111620 h 2236839"/>
                      <a:gd name="connsiteX376" fmla="*/ 348247 w 2188146"/>
                      <a:gd name="connsiteY376" fmla="*/ 98547 h 2236839"/>
                      <a:gd name="connsiteX377" fmla="*/ 360785 w 2188146"/>
                      <a:gd name="connsiteY377" fmla="*/ 104663 h 2236839"/>
                      <a:gd name="connsiteX378" fmla="*/ 378827 w 2188146"/>
                      <a:gd name="connsiteY378" fmla="*/ 108486 h 2236839"/>
                      <a:gd name="connsiteX379" fmla="*/ 416289 w 2188146"/>
                      <a:gd name="connsiteY379" fmla="*/ 95489 h 2236839"/>
                      <a:gd name="connsiteX380" fmla="*/ 453368 w 2188146"/>
                      <a:gd name="connsiteY380" fmla="*/ 63073 h 2236839"/>
                      <a:gd name="connsiteX381" fmla="*/ 462619 w 2188146"/>
                      <a:gd name="connsiteY381" fmla="*/ 30657 h 2236839"/>
                      <a:gd name="connsiteX382" fmla="*/ 475081 w 2188146"/>
                      <a:gd name="connsiteY382" fmla="*/ 18272 h 2236839"/>
                      <a:gd name="connsiteX383" fmla="*/ 479362 w 2188146"/>
                      <a:gd name="connsiteY383" fmla="*/ 23700 h 2236839"/>
                      <a:gd name="connsiteX384" fmla="*/ 475081 w 2188146"/>
                      <a:gd name="connsiteY384" fmla="*/ 18272 h 2236839"/>
                      <a:gd name="connsiteX385" fmla="*/ 492741 w 2188146"/>
                      <a:gd name="connsiteY385" fmla="*/ 7492 h 2236839"/>
                      <a:gd name="connsiteX386" fmla="*/ 495111 w 2188146"/>
                      <a:gd name="connsiteY386" fmla="*/ 7034 h 2236839"/>
                      <a:gd name="connsiteX387" fmla="*/ 508949 w 2188146"/>
                      <a:gd name="connsiteY387" fmla="*/ 12156 h 2236839"/>
                      <a:gd name="connsiteX388" fmla="*/ 527068 w 2188146"/>
                      <a:gd name="connsiteY388" fmla="*/ 6193 h 2236839"/>
                      <a:gd name="connsiteX389" fmla="*/ 527068 w 2188146"/>
                      <a:gd name="connsiteY389" fmla="*/ 0 h 2236839"/>
                      <a:gd name="connsiteX390" fmla="*/ 527068 w 2188146"/>
                      <a:gd name="connsiteY390" fmla="*/ 0 h 2236839"/>
                      <a:gd name="connsiteX391" fmla="*/ 517512 w 2188146"/>
                      <a:gd name="connsiteY391" fmla="*/ 3211 h 2236839"/>
                      <a:gd name="connsiteX392" fmla="*/ 508567 w 2188146"/>
                      <a:gd name="connsiteY392" fmla="*/ 6193 h 2236839"/>
                      <a:gd name="connsiteX393" fmla="*/ 501916 w 2188146"/>
                      <a:gd name="connsiteY393" fmla="*/ 4511 h 2236839"/>
                      <a:gd name="connsiteX394" fmla="*/ 494729 w 2188146"/>
                      <a:gd name="connsiteY394" fmla="*/ 1147 h 2236839"/>
                      <a:gd name="connsiteX395" fmla="*/ 490371 w 2188146"/>
                      <a:gd name="connsiteY395" fmla="*/ 1988 h 2236839"/>
                      <a:gd name="connsiteX396" fmla="*/ 475769 w 2188146"/>
                      <a:gd name="connsiteY396" fmla="*/ 10015 h 2236839"/>
                      <a:gd name="connsiteX397" fmla="*/ 475616 w 2188146"/>
                      <a:gd name="connsiteY397" fmla="*/ 9862 h 2236839"/>
                      <a:gd name="connsiteX398" fmla="*/ 470800 w 2188146"/>
                      <a:gd name="connsiteY398" fmla="*/ 13762 h 2236839"/>
                      <a:gd name="connsiteX399" fmla="*/ 470800 w 2188146"/>
                      <a:gd name="connsiteY399" fmla="*/ 13762 h 2236839"/>
                      <a:gd name="connsiteX400" fmla="*/ 465983 w 2188146"/>
                      <a:gd name="connsiteY400" fmla="*/ 17660 h 2236839"/>
                      <a:gd name="connsiteX401" fmla="*/ 466136 w 2188146"/>
                      <a:gd name="connsiteY401" fmla="*/ 17814 h 2236839"/>
                      <a:gd name="connsiteX402" fmla="*/ 457344 w 2188146"/>
                      <a:gd name="connsiteY402" fmla="*/ 27141 h 2236839"/>
                      <a:gd name="connsiteX403" fmla="*/ 450463 w 2188146"/>
                      <a:gd name="connsiteY403" fmla="*/ 48089 h 2236839"/>
                      <a:gd name="connsiteX404" fmla="*/ 447634 w 2188146"/>
                      <a:gd name="connsiteY404" fmla="*/ 60244 h 2236839"/>
                      <a:gd name="connsiteX405" fmla="*/ 430586 w 2188146"/>
                      <a:gd name="connsiteY405" fmla="*/ 75764 h 2236839"/>
                      <a:gd name="connsiteX406" fmla="*/ 411473 w 2188146"/>
                      <a:gd name="connsiteY406" fmla="*/ 91437 h 2236839"/>
                      <a:gd name="connsiteX407" fmla="*/ 378369 w 2188146"/>
                      <a:gd name="connsiteY407" fmla="*/ 102675 h 2236839"/>
                      <a:gd name="connsiteX408" fmla="*/ 363537 w 2188146"/>
                      <a:gd name="connsiteY408" fmla="*/ 99770 h 2236839"/>
                      <a:gd name="connsiteX409" fmla="*/ 360326 w 2188146"/>
                      <a:gd name="connsiteY409" fmla="*/ 97782 h 2236839"/>
                      <a:gd name="connsiteX410" fmla="*/ 347864 w 2188146"/>
                      <a:gd name="connsiteY410" fmla="*/ 92813 h 2236839"/>
                      <a:gd name="connsiteX411" fmla="*/ 327604 w 2188146"/>
                      <a:gd name="connsiteY411" fmla="*/ 108333 h 2236839"/>
                      <a:gd name="connsiteX412" fmla="*/ 325082 w 2188146"/>
                      <a:gd name="connsiteY412" fmla="*/ 144648 h 2236839"/>
                      <a:gd name="connsiteX413" fmla="*/ 328675 w 2188146"/>
                      <a:gd name="connsiteY413" fmla="*/ 158333 h 2236839"/>
                      <a:gd name="connsiteX414" fmla="*/ 318583 w 2188146"/>
                      <a:gd name="connsiteY414" fmla="*/ 181192 h 2236839"/>
                      <a:gd name="connsiteX415" fmla="*/ 313843 w 2188146"/>
                      <a:gd name="connsiteY415" fmla="*/ 186926 h 2236839"/>
                      <a:gd name="connsiteX416" fmla="*/ 302910 w 2188146"/>
                      <a:gd name="connsiteY416" fmla="*/ 192889 h 2236839"/>
                      <a:gd name="connsiteX417" fmla="*/ 284256 w 2188146"/>
                      <a:gd name="connsiteY417" fmla="*/ 202598 h 2236839"/>
                      <a:gd name="connsiteX418" fmla="*/ 279669 w 2188146"/>
                      <a:gd name="connsiteY418" fmla="*/ 216360 h 2236839"/>
                      <a:gd name="connsiteX419" fmla="*/ 282803 w 2188146"/>
                      <a:gd name="connsiteY419" fmla="*/ 221559 h 2236839"/>
                      <a:gd name="connsiteX420" fmla="*/ 267054 w 2188146"/>
                      <a:gd name="connsiteY420" fmla="*/ 223852 h 2236839"/>
                      <a:gd name="connsiteX421" fmla="*/ 262697 w 2188146"/>
                      <a:gd name="connsiteY421" fmla="*/ 223241 h 2236839"/>
                      <a:gd name="connsiteX422" fmla="*/ 228446 w 2188146"/>
                      <a:gd name="connsiteY422" fmla="*/ 214678 h 2236839"/>
                      <a:gd name="connsiteX423" fmla="*/ 221565 w 2188146"/>
                      <a:gd name="connsiteY423" fmla="*/ 214678 h 2236839"/>
                      <a:gd name="connsiteX424" fmla="*/ 222253 w 2188146"/>
                      <a:gd name="connsiteY424" fmla="*/ 221482 h 2236839"/>
                      <a:gd name="connsiteX425" fmla="*/ 224547 w 2188146"/>
                      <a:gd name="connsiteY425" fmla="*/ 255656 h 2236839"/>
                      <a:gd name="connsiteX426" fmla="*/ 235174 w 2188146"/>
                      <a:gd name="connsiteY426" fmla="*/ 271482 h 2236839"/>
                      <a:gd name="connsiteX427" fmla="*/ 238461 w 2188146"/>
                      <a:gd name="connsiteY427" fmla="*/ 274158 h 2236839"/>
                      <a:gd name="connsiteX428" fmla="*/ 234486 w 2188146"/>
                      <a:gd name="connsiteY428" fmla="*/ 281574 h 2236839"/>
                      <a:gd name="connsiteX429" fmla="*/ 226917 w 2188146"/>
                      <a:gd name="connsiteY429" fmla="*/ 299616 h 2236839"/>
                      <a:gd name="connsiteX430" fmla="*/ 210327 w 2188146"/>
                      <a:gd name="connsiteY430" fmla="*/ 316895 h 2236839"/>
                      <a:gd name="connsiteX431" fmla="*/ 204516 w 2188146"/>
                      <a:gd name="connsiteY431" fmla="*/ 317812 h 2236839"/>
                      <a:gd name="connsiteX432" fmla="*/ 180205 w 2188146"/>
                      <a:gd name="connsiteY432" fmla="*/ 305197 h 2236839"/>
                      <a:gd name="connsiteX433" fmla="*/ 152605 w 2188146"/>
                      <a:gd name="connsiteY433" fmla="*/ 282567 h 2236839"/>
                      <a:gd name="connsiteX434" fmla="*/ 131734 w 2188146"/>
                      <a:gd name="connsiteY434" fmla="*/ 279280 h 2236839"/>
                      <a:gd name="connsiteX435" fmla="*/ 102300 w 2188146"/>
                      <a:gd name="connsiteY435" fmla="*/ 282032 h 2236839"/>
                      <a:gd name="connsiteX436" fmla="*/ 79976 w 2188146"/>
                      <a:gd name="connsiteY436" fmla="*/ 299310 h 2236839"/>
                      <a:gd name="connsiteX437" fmla="*/ 75006 w 2188146"/>
                      <a:gd name="connsiteY437" fmla="*/ 297858 h 2236839"/>
                      <a:gd name="connsiteX438" fmla="*/ 75006 w 2188146"/>
                      <a:gd name="connsiteY438" fmla="*/ 297858 h 2236839"/>
                      <a:gd name="connsiteX439" fmla="*/ 71948 w 2188146"/>
                      <a:gd name="connsiteY439" fmla="*/ 298317 h 2236839"/>
                      <a:gd name="connsiteX440" fmla="*/ 70801 w 2188146"/>
                      <a:gd name="connsiteY440" fmla="*/ 298470 h 2236839"/>
                      <a:gd name="connsiteX441" fmla="*/ 63997 w 2188146"/>
                      <a:gd name="connsiteY441" fmla="*/ 296788 h 2236839"/>
                      <a:gd name="connsiteX442" fmla="*/ 48095 w 2188146"/>
                      <a:gd name="connsiteY442" fmla="*/ 293653 h 2236839"/>
                      <a:gd name="connsiteX443" fmla="*/ 34181 w 2188146"/>
                      <a:gd name="connsiteY443" fmla="*/ 296329 h 2236839"/>
                      <a:gd name="connsiteX444" fmla="*/ 3676 w 2188146"/>
                      <a:gd name="connsiteY444" fmla="*/ 327980 h 2236839"/>
                      <a:gd name="connsiteX445" fmla="*/ 2912 w 2188146"/>
                      <a:gd name="connsiteY445" fmla="*/ 329739 h 2236839"/>
                      <a:gd name="connsiteX446" fmla="*/ 19273 w 2188146"/>
                      <a:gd name="connsiteY446" fmla="*/ 367659 h 2236839"/>
                      <a:gd name="connsiteX447" fmla="*/ 16903 w 2188146"/>
                      <a:gd name="connsiteY447" fmla="*/ 394264 h 2236839"/>
                      <a:gd name="connsiteX448" fmla="*/ 16367 w 2188146"/>
                      <a:gd name="connsiteY448" fmla="*/ 453973 h 2236839"/>
                      <a:gd name="connsiteX449" fmla="*/ 39915 w 2188146"/>
                      <a:gd name="connsiteY449" fmla="*/ 504585 h 2236839"/>
                      <a:gd name="connsiteX450" fmla="*/ 42667 w 2188146"/>
                      <a:gd name="connsiteY450" fmla="*/ 509019 h 2236839"/>
                      <a:gd name="connsiteX451" fmla="*/ 45496 w 2188146"/>
                      <a:gd name="connsiteY451" fmla="*/ 513606 h 2236839"/>
                      <a:gd name="connsiteX452" fmla="*/ 58034 w 2188146"/>
                      <a:gd name="connsiteY452" fmla="*/ 543728 h 2236839"/>
                      <a:gd name="connsiteX453" fmla="*/ 60480 w 2188146"/>
                      <a:gd name="connsiteY453" fmla="*/ 556267 h 2236839"/>
                      <a:gd name="connsiteX454" fmla="*/ 60480 w 2188146"/>
                      <a:gd name="connsiteY454" fmla="*/ 578208 h 2236839"/>
                      <a:gd name="connsiteX455" fmla="*/ 55052 w 2188146"/>
                      <a:gd name="connsiteY455" fmla="*/ 587459 h 2236839"/>
                      <a:gd name="connsiteX456" fmla="*/ 48630 w 2188146"/>
                      <a:gd name="connsiteY456" fmla="*/ 603055 h 2236839"/>
                      <a:gd name="connsiteX457" fmla="*/ 49853 w 2188146"/>
                      <a:gd name="connsiteY457" fmla="*/ 616358 h 2236839"/>
                      <a:gd name="connsiteX458" fmla="*/ 48936 w 2188146"/>
                      <a:gd name="connsiteY458" fmla="*/ 633483 h 2236839"/>
                      <a:gd name="connsiteX459" fmla="*/ 45496 w 2188146"/>
                      <a:gd name="connsiteY459" fmla="*/ 637765 h 2236839"/>
                      <a:gd name="connsiteX460" fmla="*/ 34716 w 2188146"/>
                      <a:gd name="connsiteY460" fmla="*/ 653055 h 2236839"/>
                      <a:gd name="connsiteX461" fmla="*/ 37010 w 2188146"/>
                      <a:gd name="connsiteY461" fmla="*/ 666052 h 2236839"/>
                      <a:gd name="connsiteX462" fmla="*/ 45190 w 2188146"/>
                      <a:gd name="connsiteY462" fmla="*/ 669416 h 2236839"/>
                      <a:gd name="connsiteX463" fmla="*/ 47560 w 2188146"/>
                      <a:gd name="connsiteY463" fmla="*/ 669340 h 2236839"/>
                      <a:gd name="connsiteX464" fmla="*/ 49242 w 2188146"/>
                      <a:gd name="connsiteY464" fmla="*/ 669263 h 2236839"/>
                      <a:gd name="connsiteX465" fmla="*/ 50083 w 2188146"/>
                      <a:gd name="connsiteY465" fmla="*/ 669340 h 2236839"/>
                      <a:gd name="connsiteX466" fmla="*/ 51306 w 2188146"/>
                      <a:gd name="connsiteY466" fmla="*/ 677061 h 2236839"/>
                      <a:gd name="connsiteX467" fmla="*/ 51841 w 2188146"/>
                      <a:gd name="connsiteY467" fmla="*/ 688529 h 2236839"/>
                      <a:gd name="connsiteX468" fmla="*/ 61168 w 2188146"/>
                      <a:gd name="connsiteY468" fmla="*/ 681725 h 2236839"/>
                      <a:gd name="connsiteX469" fmla="*/ 67667 w 2188146"/>
                      <a:gd name="connsiteY469" fmla="*/ 679966 h 2236839"/>
                      <a:gd name="connsiteX470" fmla="*/ 78064 w 2188146"/>
                      <a:gd name="connsiteY470" fmla="*/ 681342 h 2236839"/>
                      <a:gd name="connsiteX471" fmla="*/ 91443 w 2188146"/>
                      <a:gd name="connsiteY471" fmla="*/ 682948 h 2236839"/>
                      <a:gd name="connsiteX472" fmla="*/ 103752 w 2188146"/>
                      <a:gd name="connsiteY472" fmla="*/ 680272 h 2236839"/>
                      <a:gd name="connsiteX473" fmla="*/ 112621 w 2188146"/>
                      <a:gd name="connsiteY473" fmla="*/ 676755 h 2236839"/>
                      <a:gd name="connsiteX474" fmla="*/ 135021 w 2188146"/>
                      <a:gd name="connsiteY474" fmla="*/ 646939 h 2236839"/>
                      <a:gd name="connsiteX475" fmla="*/ 165602 w 2188146"/>
                      <a:gd name="connsiteY475" fmla="*/ 630731 h 2236839"/>
                      <a:gd name="connsiteX476" fmla="*/ 175694 w 2188146"/>
                      <a:gd name="connsiteY476" fmla="*/ 629890 h 2236839"/>
                      <a:gd name="connsiteX477" fmla="*/ 196336 w 2188146"/>
                      <a:gd name="connsiteY477" fmla="*/ 612918 h 2236839"/>
                      <a:gd name="connsiteX478" fmla="*/ 196795 w 2188146"/>
                      <a:gd name="connsiteY478" fmla="*/ 608025 h 2236839"/>
                      <a:gd name="connsiteX479" fmla="*/ 190984 w 2188146"/>
                      <a:gd name="connsiteY479" fmla="*/ 570716 h 2236839"/>
                      <a:gd name="connsiteX480" fmla="*/ 174394 w 2188146"/>
                      <a:gd name="connsiteY480" fmla="*/ 563912 h 2236839"/>
                      <a:gd name="connsiteX481" fmla="*/ 167896 w 2188146"/>
                      <a:gd name="connsiteY481" fmla="*/ 564370 h 2236839"/>
                      <a:gd name="connsiteX482" fmla="*/ 161932 w 2188146"/>
                      <a:gd name="connsiteY482" fmla="*/ 564753 h 2236839"/>
                      <a:gd name="connsiteX483" fmla="*/ 157728 w 2188146"/>
                      <a:gd name="connsiteY483" fmla="*/ 564370 h 2236839"/>
                      <a:gd name="connsiteX484" fmla="*/ 151994 w 2188146"/>
                      <a:gd name="connsiteY484" fmla="*/ 562536 h 2236839"/>
                      <a:gd name="connsiteX485" fmla="*/ 162544 w 2188146"/>
                      <a:gd name="connsiteY485" fmla="*/ 547627 h 2236839"/>
                      <a:gd name="connsiteX486" fmla="*/ 192360 w 2188146"/>
                      <a:gd name="connsiteY486" fmla="*/ 537230 h 2236839"/>
                      <a:gd name="connsiteX487" fmla="*/ 193660 w 2188146"/>
                      <a:gd name="connsiteY487" fmla="*/ 537077 h 2236839"/>
                      <a:gd name="connsiteX488" fmla="*/ 198018 w 2188146"/>
                      <a:gd name="connsiteY488" fmla="*/ 539829 h 2236839"/>
                      <a:gd name="connsiteX489" fmla="*/ 208492 w 2188146"/>
                      <a:gd name="connsiteY489" fmla="*/ 545181 h 2236839"/>
                      <a:gd name="connsiteX490" fmla="*/ 214761 w 2188146"/>
                      <a:gd name="connsiteY490" fmla="*/ 543575 h 2236839"/>
                      <a:gd name="connsiteX491" fmla="*/ 224470 w 2188146"/>
                      <a:gd name="connsiteY491" fmla="*/ 536083 h 2236839"/>
                      <a:gd name="connsiteX492" fmla="*/ 226305 w 2188146"/>
                      <a:gd name="connsiteY492" fmla="*/ 534325 h 2236839"/>
                      <a:gd name="connsiteX493" fmla="*/ 230051 w 2188146"/>
                      <a:gd name="connsiteY493" fmla="*/ 539524 h 2236839"/>
                      <a:gd name="connsiteX494" fmla="*/ 238691 w 2188146"/>
                      <a:gd name="connsiteY494" fmla="*/ 550074 h 2236839"/>
                      <a:gd name="connsiteX495" fmla="*/ 246106 w 2188146"/>
                      <a:gd name="connsiteY495" fmla="*/ 552367 h 2236839"/>
                      <a:gd name="connsiteX496" fmla="*/ 262161 w 2188146"/>
                      <a:gd name="connsiteY496" fmla="*/ 544646 h 2236839"/>
                      <a:gd name="connsiteX497" fmla="*/ 270801 w 2188146"/>
                      <a:gd name="connsiteY497" fmla="*/ 538682 h 2236839"/>
                      <a:gd name="connsiteX498" fmla="*/ 274623 w 2188146"/>
                      <a:gd name="connsiteY498" fmla="*/ 536312 h 2236839"/>
                      <a:gd name="connsiteX499" fmla="*/ 283874 w 2188146"/>
                      <a:gd name="connsiteY499" fmla="*/ 531725 h 2236839"/>
                      <a:gd name="connsiteX500" fmla="*/ 285709 w 2188146"/>
                      <a:gd name="connsiteY500" fmla="*/ 532031 h 2236839"/>
                      <a:gd name="connsiteX501" fmla="*/ 284562 w 2188146"/>
                      <a:gd name="connsiteY501" fmla="*/ 569569 h 2236839"/>
                      <a:gd name="connsiteX502" fmla="*/ 286779 w 2188146"/>
                      <a:gd name="connsiteY502" fmla="*/ 600762 h 2236839"/>
                      <a:gd name="connsiteX503" fmla="*/ 292972 w 2188146"/>
                      <a:gd name="connsiteY503" fmla="*/ 603591 h 2236839"/>
                      <a:gd name="connsiteX504" fmla="*/ 305051 w 2188146"/>
                      <a:gd name="connsiteY504" fmla="*/ 594799 h 2236839"/>
                      <a:gd name="connsiteX505" fmla="*/ 311091 w 2188146"/>
                      <a:gd name="connsiteY505" fmla="*/ 585318 h 2236839"/>
                      <a:gd name="connsiteX506" fmla="*/ 311779 w 2188146"/>
                      <a:gd name="connsiteY506" fmla="*/ 584172 h 2236839"/>
                      <a:gd name="connsiteX507" fmla="*/ 318736 w 2188146"/>
                      <a:gd name="connsiteY507" fmla="*/ 590976 h 2236839"/>
                      <a:gd name="connsiteX508" fmla="*/ 332421 w 2188146"/>
                      <a:gd name="connsiteY508" fmla="*/ 597780 h 2236839"/>
                      <a:gd name="connsiteX509" fmla="*/ 349929 w 2188146"/>
                      <a:gd name="connsiteY509" fmla="*/ 585548 h 2236839"/>
                      <a:gd name="connsiteX510" fmla="*/ 359791 w 2188146"/>
                      <a:gd name="connsiteY510" fmla="*/ 576221 h 2236839"/>
                      <a:gd name="connsiteX511" fmla="*/ 360861 w 2188146"/>
                      <a:gd name="connsiteY511" fmla="*/ 575991 h 2236839"/>
                      <a:gd name="connsiteX512" fmla="*/ 364531 w 2188146"/>
                      <a:gd name="connsiteY512" fmla="*/ 578591 h 2236839"/>
                      <a:gd name="connsiteX513" fmla="*/ 370341 w 2188146"/>
                      <a:gd name="connsiteY513" fmla="*/ 601221 h 2236839"/>
                      <a:gd name="connsiteX514" fmla="*/ 385632 w 2188146"/>
                      <a:gd name="connsiteY514" fmla="*/ 629355 h 2236839"/>
                      <a:gd name="connsiteX515" fmla="*/ 388384 w 2188146"/>
                      <a:gd name="connsiteY515" fmla="*/ 630349 h 2236839"/>
                      <a:gd name="connsiteX516" fmla="*/ 386167 w 2188146"/>
                      <a:gd name="connsiteY516" fmla="*/ 636389 h 2236839"/>
                      <a:gd name="connsiteX517" fmla="*/ 377451 w 2188146"/>
                      <a:gd name="connsiteY517" fmla="*/ 660930 h 2236839"/>
                      <a:gd name="connsiteX518" fmla="*/ 374928 w 2188146"/>
                      <a:gd name="connsiteY518" fmla="*/ 687153 h 2236839"/>
                      <a:gd name="connsiteX519" fmla="*/ 381427 w 2188146"/>
                      <a:gd name="connsiteY519" fmla="*/ 690440 h 2236839"/>
                      <a:gd name="connsiteX520" fmla="*/ 405127 w 2188146"/>
                      <a:gd name="connsiteY520" fmla="*/ 669186 h 2236839"/>
                      <a:gd name="connsiteX521" fmla="*/ 411855 w 2188146"/>
                      <a:gd name="connsiteY521" fmla="*/ 699920 h 2236839"/>
                      <a:gd name="connsiteX522" fmla="*/ 438307 w 2188146"/>
                      <a:gd name="connsiteY522" fmla="*/ 734706 h 2236839"/>
                      <a:gd name="connsiteX523" fmla="*/ 447023 w 2188146"/>
                      <a:gd name="connsiteY523" fmla="*/ 733789 h 2236839"/>
                      <a:gd name="connsiteX524" fmla="*/ 471411 w 2188146"/>
                      <a:gd name="connsiteY524" fmla="*/ 715746 h 2236839"/>
                      <a:gd name="connsiteX525" fmla="*/ 474469 w 2188146"/>
                      <a:gd name="connsiteY525" fmla="*/ 707336 h 2236839"/>
                      <a:gd name="connsiteX526" fmla="*/ 484102 w 2188146"/>
                      <a:gd name="connsiteY526" fmla="*/ 697245 h 2236839"/>
                      <a:gd name="connsiteX527" fmla="*/ 485937 w 2188146"/>
                      <a:gd name="connsiteY527" fmla="*/ 703055 h 2236839"/>
                      <a:gd name="connsiteX528" fmla="*/ 490677 w 2188146"/>
                      <a:gd name="connsiteY528" fmla="*/ 721556 h 2236839"/>
                      <a:gd name="connsiteX529" fmla="*/ 492971 w 2188146"/>
                      <a:gd name="connsiteY529" fmla="*/ 738376 h 2236839"/>
                      <a:gd name="connsiteX530" fmla="*/ 508567 w 2188146"/>
                      <a:gd name="connsiteY530" fmla="*/ 767122 h 2236839"/>
                      <a:gd name="connsiteX531" fmla="*/ 510249 w 2188146"/>
                      <a:gd name="connsiteY531" fmla="*/ 767963 h 2236839"/>
                      <a:gd name="connsiteX532" fmla="*/ 517588 w 2188146"/>
                      <a:gd name="connsiteY532" fmla="*/ 786617 h 2236839"/>
                      <a:gd name="connsiteX533" fmla="*/ 498246 w 2188146"/>
                      <a:gd name="connsiteY533" fmla="*/ 801296 h 2236839"/>
                      <a:gd name="connsiteX534" fmla="*/ 510937 w 2188146"/>
                      <a:gd name="connsiteY534" fmla="*/ 857106 h 2236839"/>
                      <a:gd name="connsiteX535" fmla="*/ 509408 w 2188146"/>
                      <a:gd name="connsiteY535" fmla="*/ 873467 h 2236839"/>
                      <a:gd name="connsiteX536" fmla="*/ 504515 w 2188146"/>
                      <a:gd name="connsiteY536" fmla="*/ 899002 h 2236839"/>
                      <a:gd name="connsiteX537" fmla="*/ 552298 w 2188146"/>
                      <a:gd name="connsiteY537" fmla="*/ 955577 h 2236839"/>
                      <a:gd name="connsiteX538" fmla="*/ 561701 w 2188146"/>
                      <a:gd name="connsiteY538" fmla="*/ 962992 h 2236839"/>
                      <a:gd name="connsiteX539" fmla="*/ 557955 w 2188146"/>
                      <a:gd name="connsiteY539" fmla="*/ 968115 h 2236839"/>
                      <a:gd name="connsiteX540" fmla="*/ 544882 w 2188146"/>
                      <a:gd name="connsiteY540" fmla="*/ 997319 h 2236839"/>
                      <a:gd name="connsiteX541" fmla="*/ 556655 w 2188146"/>
                      <a:gd name="connsiteY541" fmla="*/ 1005271 h 2236839"/>
                      <a:gd name="connsiteX542" fmla="*/ 562542 w 2188146"/>
                      <a:gd name="connsiteY542" fmla="*/ 1009246 h 2236839"/>
                      <a:gd name="connsiteX543" fmla="*/ 562848 w 2188146"/>
                      <a:gd name="connsiteY543" fmla="*/ 1015362 h 2236839"/>
                      <a:gd name="connsiteX544" fmla="*/ 578444 w 2188146"/>
                      <a:gd name="connsiteY544" fmla="*/ 1036845 h 2236839"/>
                      <a:gd name="connsiteX545" fmla="*/ 631349 w 2188146"/>
                      <a:gd name="connsiteY545" fmla="*/ 1072319 h 2236839"/>
                      <a:gd name="connsiteX546" fmla="*/ 655126 w 2188146"/>
                      <a:gd name="connsiteY546" fmla="*/ 1145102 h 2236839"/>
                      <a:gd name="connsiteX547" fmla="*/ 651991 w 2188146"/>
                      <a:gd name="connsiteY547" fmla="*/ 1147319 h 2236839"/>
                      <a:gd name="connsiteX548" fmla="*/ 645034 w 2188146"/>
                      <a:gd name="connsiteY548" fmla="*/ 1153053 h 2236839"/>
                      <a:gd name="connsiteX549" fmla="*/ 646793 w 2188146"/>
                      <a:gd name="connsiteY549" fmla="*/ 1161616 h 2236839"/>
                      <a:gd name="connsiteX550" fmla="*/ 646793 w 2188146"/>
                      <a:gd name="connsiteY550" fmla="*/ 1187074 h 2236839"/>
                      <a:gd name="connsiteX551" fmla="*/ 644117 w 2188146"/>
                      <a:gd name="connsiteY551" fmla="*/ 1237303 h 2236839"/>
                      <a:gd name="connsiteX552" fmla="*/ 659866 w 2188146"/>
                      <a:gd name="connsiteY552" fmla="*/ 1248924 h 2236839"/>
                      <a:gd name="connsiteX553" fmla="*/ 669728 w 2188146"/>
                      <a:gd name="connsiteY553" fmla="*/ 1256110 h 2236839"/>
                      <a:gd name="connsiteX554" fmla="*/ 670493 w 2188146"/>
                      <a:gd name="connsiteY554" fmla="*/ 1269107 h 2236839"/>
                      <a:gd name="connsiteX555" fmla="*/ 663536 w 2188146"/>
                      <a:gd name="connsiteY555" fmla="*/ 1274612 h 2236839"/>
                      <a:gd name="connsiteX556" fmla="*/ 659484 w 2188146"/>
                      <a:gd name="connsiteY556" fmla="*/ 1274459 h 2236839"/>
                      <a:gd name="connsiteX557" fmla="*/ 652756 w 2188146"/>
                      <a:gd name="connsiteY557" fmla="*/ 1274230 h 2236839"/>
                      <a:gd name="connsiteX558" fmla="*/ 632343 w 2188146"/>
                      <a:gd name="connsiteY558" fmla="*/ 1280193 h 2236839"/>
                      <a:gd name="connsiteX559" fmla="*/ 628291 w 2188146"/>
                      <a:gd name="connsiteY559" fmla="*/ 1276370 h 2236839"/>
                      <a:gd name="connsiteX560" fmla="*/ 602374 w 2188146"/>
                      <a:gd name="connsiteY560" fmla="*/ 1260850 h 2236839"/>
                      <a:gd name="connsiteX561" fmla="*/ 587389 w 2188146"/>
                      <a:gd name="connsiteY561" fmla="*/ 1258634 h 2236839"/>
                      <a:gd name="connsiteX562" fmla="*/ 567282 w 2188146"/>
                      <a:gd name="connsiteY562" fmla="*/ 1281569 h 2236839"/>
                      <a:gd name="connsiteX563" fmla="*/ 588460 w 2188146"/>
                      <a:gd name="connsiteY563" fmla="*/ 1316890 h 2236839"/>
                      <a:gd name="connsiteX564" fmla="*/ 586013 w 2188146"/>
                      <a:gd name="connsiteY564" fmla="*/ 1320254 h 2236839"/>
                      <a:gd name="connsiteX565" fmla="*/ 594117 w 2188146"/>
                      <a:gd name="connsiteY565" fmla="*/ 1342731 h 2236839"/>
                      <a:gd name="connsiteX566" fmla="*/ 598322 w 2188146"/>
                      <a:gd name="connsiteY566" fmla="*/ 1363144 h 2236839"/>
                      <a:gd name="connsiteX567" fmla="*/ 593429 w 2188146"/>
                      <a:gd name="connsiteY567" fmla="*/ 1380345 h 2236839"/>
                      <a:gd name="connsiteX568" fmla="*/ 578903 w 2188146"/>
                      <a:gd name="connsiteY568" fmla="*/ 1374917 h 2236839"/>
                      <a:gd name="connsiteX569" fmla="*/ 565065 w 2188146"/>
                      <a:gd name="connsiteY569" fmla="*/ 1385697 h 2236839"/>
                      <a:gd name="connsiteX570" fmla="*/ 568582 w 2188146"/>
                      <a:gd name="connsiteY570" fmla="*/ 1399076 h 2236839"/>
                      <a:gd name="connsiteX571" fmla="*/ 537007 w 2188146"/>
                      <a:gd name="connsiteY571" fmla="*/ 1417195 h 2236839"/>
                      <a:gd name="connsiteX572" fmla="*/ 530738 w 2188146"/>
                      <a:gd name="connsiteY572" fmla="*/ 1420253 h 2236839"/>
                      <a:gd name="connsiteX573" fmla="*/ 521870 w 2188146"/>
                      <a:gd name="connsiteY573" fmla="*/ 1415208 h 2236839"/>
                      <a:gd name="connsiteX574" fmla="*/ 513689 w 2188146"/>
                      <a:gd name="connsiteY574" fmla="*/ 1409550 h 2236839"/>
                      <a:gd name="connsiteX575" fmla="*/ 508491 w 2188146"/>
                      <a:gd name="connsiteY575" fmla="*/ 1408327 h 2236839"/>
                      <a:gd name="connsiteX576" fmla="*/ 463613 w 2188146"/>
                      <a:gd name="connsiteY576" fmla="*/ 1458785 h 2236839"/>
                      <a:gd name="connsiteX577" fmla="*/ 449928 w 2188146"/>
                      <a:gd name="connsiteY577" fmla="*/ 1477822 h 2236839"/>
                      <a:gd name="connsiteX578" fmla="*/ 443888 w 2188146"/>
                      <a:gd name="connsiteY578" fmla="*/ 1488755 h 2236839"/>
                      <a:gd name="connsiteX579" fmla="*/ 451992 w 2188146"/>
                      <a:gd name="connsiteY579" fmla="*/ 1498923 h 2236839"/>
                      <a:gd name="connsiteX580" fmla="*/ 490524 w 2188146"/>
                      <a:gd name="connsiteY580" fmla="*/ 1548311 h 2236839"/>
                      <a:gd name="connsiteX581" fmla="*/ 490830 w 2188146"/>
                      <a:gd name="connsiteY581" fmla="*/ 1589060 h 2236839"/>
                      <a:gd name="connsiteX582" fmla="*/ 512695 w 2188146"/>
                      <a:gd name="connsiteY582" fmla="*/ 1649304 h 2236839"/>
                      <a:gd name="connsiteX583" fmla="*/ 527833 w 2188146"/>
                      <a:gd name="connsiteY583" fmla="*/ 1688218 h 2236839"/>
                      <a:gd name="connsiteX584" fmla="*/ 502298 w 2188146"/>
                      <a:gd name="connsiteY584" fmla="*/ 1750450 h 2236839"/>
                      <a:gd name="connsiteX585" fmla="*/ 501839 w 2188146"/>
                      <a:gd name="connsiteY585" fmla="*/ 1776215 h 2236839"/>
                      <a:gd name="connsiteX586" fmla="*/ 507267 w 2188146"/>
                      <a:gd name="connsiteY586" fmla="*/ 1797469 h 2236839"/>
                      <a:gd name="connsiteX587" fmla="*/ 504056 w 2188146"/>
                      <a:gd name="connsiteY587" fmla="*/ 1807254 h 2236839"/>
                      <a:gd name="connsiteX588" fmla="*/ 516059 w 2188146"/>
                      <a:gd name="connsiteY588" fmla="*/ 1850220 h 2236839"/>
                      <a:gd name="connsiteX589" fmla="*/ 523399 w 2188146"/>
                      <a:gd name="connsiteY589" fmla="*/ 1857866 h 2236839"/>
                      <a:gd name="connsiteX590" fmla="*/ 518888 w 2188146"/>
                      <a:gd name="connsiteY590" fmla="*/ 1860007 h 2236839"/>
                      <a:gd name="connsiteX591" fmla="*/ 507573 w 2188146"/>
                      <a:gd name="connsiteY591" fmla="*/ 1865894 h 2236839"/>
                      <a:gd name="connsiteX592" fmla="*/ 507879 w 2188146"/>
                      <a:gd name="connsiteY592" fmla="*/ 1900221 h 2236839"/>
                      <a:gd name="connsiteX593" fmla="*/ 519194 w 2188146"/>
                      <a:gd name="connsiteY593" fmla="*/ 1922086 h 2236839"/>
                      <a:gd name="connsiteX594" fmla="*/ 517741 w 2188146"/>
                      <a:gd name="connsiteY594" fmla="*/ 1951061 h 2236839"/>
                      <a:gd name="connsiteX595" fmla="*/ 510478 w 2188146"/>
                      <a:gd name="connsiteY595" fmla="*/ 1960618 h 2236839"/>
                      <a:gd name="connsiteX596" fmla="*/ 485861 w 2188146"/>
                      <a:gd name="connsiteY596" fmla="*/ 1947391 h 2236839"/>
                      <a:gd name="connsiteX597" fmla="*/ 467665 w 2188146"/>
                      <a:gd name="connsiteY597" fmla="*/ 1954272 h 2236839"/>
                      <a:gd name="connsiteX598" fmla="*/ 439760 w 2188146"/>
                      <a:gd name="connsiteY598" fmla="*/ 1967345 h 2236839"/>
                      <a:gd name="connsiteX599" fmla="*/ 423781 w 2188146"/>
                      <a:gd name="connsiteY599" fmla="*/ 1962758 h 2236839"/>
                      <a:gd name="connsiteX600" fmla="*/ 406427 w 2188146"/>
                      <a:gd name="connsiteY600" fmla="*/ 1957636 h 2236839"/>
                      <a:gd name="connsiteX601" fmla="*/ 378139 w 2188146"/>
                      <a:gd name="connsiteY601" fmla="*/ 1976291 h 2236839"/>
                      <a:gd name="connsiteX602" fmla="*/ 376534 w 2188146"/>
                      <a:gd name="connsiteY602" fmla="*/ 1978278 h 2236839"/>
                      <a:gd name="connsiteX603" fmla="*/ 340984 w 2188146"/>
                      <a:gd name="connsiteY603" fmla="*/ 1999150 h 2236839"/>
                      <a:gd name="connsiteX604" fmla="*/ 334867 w 2188146"/>
                      <a:gd name="connsiteY604" fmla="*/ 2000144 h 2236839"/>
                      <a:gd name="connsiteX605" fmla="*/ 291366 w 2188146"/>
                      <a:gd name="connsiteY605" fmla="*/ 2014746 h 2236839"/>
                      <a:gd name="connsiteX606" fmla="*/ 286320 w 2188146"/>
                      <a:gd name="connsiteY606" fmla="*/ 2026367 h 2236839"/>
                      <a:gd name="connsiteX607" fmla="*/ 300005 w 2188146"/>
                      <a:gd name="connsiteY607" fmla="*/ 2039975 h 2236839"/>
                      <a:gd name="connsiteX608" fmla="*/ 308491 w 2188146"/>
                      <a:gd name="connsiteY608" fmla="*/ 2045098 h 2236839"/>
                      <a:gd name="connsiteX609" fmla="*/ 350770 w 2188146"/>
                      <a:gd name="connsiteY609" fmla="*/ 2056948 h 2236839"/>
                      <a:gd name="connsiteX610" fmla="*/ 358644 w 2188146"/>
                      <a:gd name="connsiteY610" fmla="*/ 2057865 h 2236839"/>
                      <a:gd name="connsiteX611" fmla="*/ 357650 w 2188146"/>
                      <a:gd name="connsiteY611" fmla="*/ 2049990 h 2236839"/>
                      <a:gd name="connsiteX612" fmla="*/ 357574 w 2188146"/>
                      <a:gd name="connsiteY612" fmla="*/ 2049302 h 2236839"/>
                      <a:gd name="connsiteX613" fmla="*/ 368889 w 2188146"/>
                      <a:gd name="connsiteY613" fmla="*/ 2021856 h 2236839"/>
                      <a:gd name="connsiteX614" fmla="*/ 375616 w 2188146"/>
                      <a:gd name="connsiteY614" fmla="*/ 2019945 h 2236839"/>
                      <a:gd name="connsiteX615" fmla="*/ 384103 w 2188146"/>
                      <a:gd name="connsiteY615" fmla="*/ 2023232 h 2236839"/>
                      <a:gd name="connsiteX616" fmla="*/ 384638 w 2188146"/>
                      <a:gd name="connsiteY616" fmla="*/ 2029042 h 2236839"/>
                      <a:gd name="connsiteX617" fmla="*/ 387008 w 2188146"/>
                      <a:gd name="connsiteY617" fmla="*/ 2053202 h 2236839"/>
                      <a:gd name="connsiteX618" fmla="*/ 402757 w 2188146"/>
                      <a:gd name="connsiteY618" fmla="*/ 2060388 h 2236839"/>
                      <a:gd name="connsiteX619" fmla="*/ 407803 w 2188146"/>
                      <a:gd name="connsiteY619" fmla="*/ 2059929 h 2236839"/>
                      <a:gd name="connsiteX620" fmla="*/ 415983 w 2188146"/>
                      <a:gd name="connsiteY620" fmla="*/ 2058400 h 2236839"/>
                      <a:gd name="connsiteX621" fmla="*/ 442894 w 2188146"/>
                      <a:gd name="connsiteY621" fmla="*/ 2054654 h 2236839"/>
                      <a:gd name="connsiteX622" fmla="*/ 448170 w 2188146"/>
                      <a:gd name="connsiteY622" fmla="*/ 2055265 h 2236839"/>
                      <a:gd name="connsiteX623" fmla="*/ 451992 w 2188146"/>
                      <a:gd name="connsiteY623" fmla="*/ 2063599 h 2236839"/>
                      <a:gd name="connsiteX624" fmla="*/ 464913 w 2188146"/>
                      <a:gd name="connsiteY624" fmla="*/ 2085846 h 2236839"/>
                      <a:gd name="connsiteX625" fmla="*/ 497328 w 2188146"/>
                      <a:gd name="connsiteY625" fmla="*/ 2099837 h 2236839"/>
                      <a:gd name="connsiteX626" fmla="*/ 502298 w 2188146"/>
                      <a:gd name="connsiteY626" fmla="*/ 2099302 h 2236839"/>
                      <a:gd name="connsiteX627" fmla="*/ 512695 w 2188146"/>
                      <a:gd name="connsiteY627" fmla="*/ 2118186 h 2236839"/>
                      <a:gd name="connsiteX628" fmla="*/ 511243 w 2188146"/>
                      <a:gd name="connsiteY628" fmla="*/ 2127972 h 2236839"/>
                      <a:gd name="connsiteX629" fmla="*/ 500922 w 2188146"/>
                      <a:gd name="connsiteY629" fmla="*/ 2153201 h 2236839"/>
                      <a:gd name="connsiteX630" fmla="*/ 512390 w 2188146"/>
                      <a:gd name="connsiteY630" fmla="*/ 2170173 h 2236839"/>
                      <a:gd name="connsiteX631" fmla="*/ 531120 w 2188146"/>
                      <a:gd name="connsiteY631" fmla="*/ 2174837 h 2236839"/>
                      <a:gd name="connsiteX632" fmla="*/ 560860 w 2188146"/>
                      <a:gd name="connsiteY632" fmla="*/ 2157635 h 2236839"/>
                      <a:gd name="connsiteX633" fmla="*/ 563230 w 2188146"/>
                      <a:gd name="connsiteY633" fmla="*/ 2155265 h 2236839"/>
                      <a:gd name="connsiteX634" fmla="*/ 567665 w 2188146"/>
                      <a:gd name="connsiteY634" fmla="*/ 2157865 h 2236839"/>
                      <a:gd name="connsiteX635" fmla="*/ 569652 w 2188146"/>
                      <a:gd name="connsiteY635" fmla="*/ 2170479 h 2236839"/>
                      <a:gd name="connsiteX636" fmla="*/ 566900 w 2188146"/>
                      <a:gd name="connsiteY636" fmla="*/ 2184699 h 2236839"/>
                      <a:gd name="connsiteX637" fmla="*/ 558185 w 2188146"/>
                      <a:gd name="connsiteY637" fmla="*/ 2208553 h 2236839"/>
                      <a:gd name="connsiteX638" fmla="*/ 550998 w 2188146"/>
                      <a:gd name="connsiteY638" fmla="*/ 2227589 h 2236839"/>
                      <a:gd name="connsiteX639" fmla="*/ 565218 w 2188146"/>
                      <a:gd name="connsiteY639" fmla="*/ 2236840 h 2236839"/>
                      <a:gd name="connsiteX640" fmla="*/ 572863 w 2188146"/>
                      <a:gd name="connsiteY640" fmla="*/ 2235693 h 2236839"/>
                      <a:gd name="connsiteX641" fmla="*/ 578215 w 2188146"/>
                      <a:gd name="connsiteY641" fmla="*/ 2234240 h 2236839"/>
                      <a:gd name="connsiteX642" fmla="*/ 637083 w 2188146"/>
                      <a:gd name="connsiteY642" fmla="*/ 2197390 h 2236839"/>
                      <a:gd name="connsiteX643" fmla="*/ 669881 w 2188146"/>
                      <a:gd name="connsiteY643" fmla="*/ 2159393 h 2236839"/>
                      <a:gd name="connsiteX644" fmla="*/ 686701 w 2188146"/>
                      <a:gd name="connsiteY644" fmla="*/ 2138293 h 2236839"/>
                      <a:gd name="connsiteX645" fmla="*/ 692205 w 2188146"/>
                      <a:gd name="connsiteY645" fmla="*/ 2126519 h 2236839"/>
                      <a:gd name="connsiteX646" fmla="*/ 696181 w 2188146"/>
                      <a:gd name="connsiteY646" fmla="*/ 2086076 h 2236839"/>
                      <a:gd name="connsiteX647" fmla="*/ 687312 w 2188146"/>
                      <a:gd name="connsiteY647" fmla="*/ 2073767 h 2236839"/>
                      <a:gd name="connsiteX648" fmla="*/ 681273 w 2188146"/>
                      <a:gd name="connsiteY648" fmla="*/ 2055572 h 2236839"/>
                      <a:gd name="connsiteX649" fmla="*/ 683566 w 2188146"/>
                      <a:gd name="connsiteY649" fmla="*/ 2045327 h 2236839"/>
                      <a:gd name="connsiteX650" fmla="*/ 694881 w 2188146"/>
                      <a:gd name="connsiteY650" fmla="*/ 2052972 h 2236839"/>
                      <a:gd name="connsiteX651" fmla="*/ 709331 w 2188146"/>
                      <a:gd name="connsiteY651" fmla="*/ 2054272 h 2236839"/>
                      <a:gd name="connsiteX652" fmla="*/ 745951 w 2188146"/>
                      <a:gd name="connsiteY652" fmla="*/ 2037376 h 2236839"/>
                      <a:gd name="connsiteX653" fmla="*/ 754667 w 2188146"/>
                      <a:gd name="connsiteY653" fmla="*/ 2031489 h 2236839"/>
                      <a:gd name="connsiteX654" fmla="*/ 769269 w 2188146"/>
                      <a:gd name="connsiteY654" fmla="*/ 2036152 h 2236839"/>
                      <a:gd name="connsiteX655" fmla="*/ 792128 w 2188146"/>
                      <a:gd name="connsiteY655" fmla="*/ 2046168 h 2236839"/>
                      <a:gd name="connsiteX656" fmla="*/ 814988 w 2188146"/>
                      <a:gd name="connsiteY656" fmla="*/ 2056565 h 2236839"/>
                      <a:gd name="connsiteX657" fmla="*/ 833336 w 2188146"/>
                      <a:gd name="connsiteY657" fmla="*/ 2062758 h 2236839"/>
                      <a:gd name="connsiteX658" fmla="*/ 858795 w 2188146"/>
                      <a:gd name="connsiteY658" fmla="*/ 2054654 h 2236839"/>
                      <a:gd name="connsiteX659" fmla="*/ 865905 w 2188146"/>
                      <a:gd name="connsiteY659" fmla="*/ 2052743 h 2236839"/>
                      <a:gd name="connsiteX660" fmla="*/ 875156 w 2188146"/>
                      <a:gd name="connsiteY660" fmla="*/ 2057559 h 2236839"/>
                      <a:gd name="connsiteX661" fmla="*/ 870568 w 2188146"/>
                      <a:gd name="connsiteY661" fmla="*/ 2065128 h 2236839"/>
                      <a:gd name="connsiteX662" fmla="*/ 862006 w 2188146"/>
                      <a:gd name="connsiteY662" fmla="*/ 2080419 h 2236839"/>
                      <a:gd name="connsiteX663" fmla="*/ 883336 w 2188146"/>
                      <a:gd name="connsiteY663" fmla="*/ 2087987 h 2236839"/>
                      <a:gd name="connsiteX664" fmla="*/ 889834 w 2188146"/>
                      <a:gd name="connsiteY664" fmla="*/ 2087911 h 2236839"/>
                      <a:gd name="connsiteX665" fmla="*/ 895186 w 2188146"/>
                      <a:gd name="connsiteY665" fmla="*/ 2087834 h 2236839"/>
                      <a:gd name="connsiteX666" fmla="*/ 914605 w 2188146"/>
                      <a:gd name="connsiteY666" fmla="*/ 2113216 h 2236839"/>
                      <a:gd name="connsiteX667" fmla="*/ 915140 w 2188146"/>
                      <a:gd name="connsiteY667" fmla="*/ 2115892 h 2236839"/>
                      <a:gd name="connsiteX668" fmla="*/ 947327 w 2188146"/>
                      <a:gd name="connsiteY668" fmla="*/ 2141274 h 2236839"/>
                      <a:gd name="connsiteX669" fmla="*/ 953443 w 2188146"/>
                      <a:gd name="connsiteY669" fmla="*/ 2141045 h 2236839"/>
                      <a:gd name="connsiteX670" fmla="*/ 1016210 w 2188146"/>
                      <a:gd name="connsiteY670" fmla="*/ 2124149 h 2236839"/>
                      <a:gd name="connsiteX671" fmla="*/ 1028136 w 2188146"/>
                      <a:gd name="connsiteY671" fmla="*/ 2119944 h 2236839"/>
                      <a:gd name="connsiteX672" fmla="*/ 1027372 w 2188146"/>
                      <a:gd name="connsiteY672" fmla="*/ 2127054 h 2236839"/>
                      <a:gd name="connsiteX673" fmla="*/ 1035858 w 2188146"/>
                      <a:gd name="connsiteY673" fmla="*/ 2138063 h 2236839"/>
                      <a:gd name="connsiteX674" fmla="*/ 1039375 w 2188146"/>
                      <a:gd name="connsiteY674" fmla="*/ 2139822 h 2236839"/>
                      <a:gd name="connsiteX675" fmla="*/ 1051149 w 2188146"/>
                      <a:gd name="connsiteY675" fmla="*/ 2143950 h 2236839"/>
                      <a:gd name="connsiteX676" fmla="*/ 1069038 w 2188146"/>
                      <a:gd name="connsiteY676" fmla="*/ 2129119 h 2236839"/>
                      <a:gd name="connsiteX677" fmla="*/ 1071179 w 2188146"/>
                      <a:gd name="connsiteY677" fmla="*/ 2126060 h 2236839"/>
                      <a:gd name="connsiteX678" fmla="*/ 1094727 w 2188146"/>
                      <a:gd name="connsiteY678" fmla="*/ 2105953 h 2236839"/>
                      <a:gd name="connsiteX679" fmla="*/ 1097861 w 2188146"/>
                      <a:gd name="connsiteY679" fmla="*/ 2106183 h 2236839"/>
                      <a:gd name="connsiteX680" fmla="*/ 1122708 w 2188146"/>
                      <a:gd name="connsiteY680" fmla="*/ 2110693 h 2236839"/>
                      <a:gd name="connsiteX681" fmla="*/ 1130430 w 2188146"/>
                      <a:gd name="connsiteY681" fmla="*/ 2112605 h 2236839"/>
                      <a:gd name="connsiteX682" fmla="*/ 1130430 w 2188146"/>
                      <a:gd name="connsiteY682" fmla="*/ 2104730 h 2236839"/>
                      <a:gd name="connsiteX683" fmla="*/ 1130430 w 2188146"/>
                      <a:gd name="connsiteY683" fmla="*/ 2090892 h 2236839"/>
                      <a:gd name="connsiteX684" fmla="*/ 1130430 w 2188146"/>
                      <a:gd name="connsiteY684" fmla="*/ 2073691 h 2236839"/>
                      <a:gd name="connsiteX685" fmla="*/ 1121102 w 2188146"/>
                      <a:gd name="connsiteY685" fmla="*/ 2084929 h 2236839"/>
                      <a:gd name="connsiteX686" fmla="*/ 1121179 w 2188146"/>
                      <a:gd name="connsiteY686" fmla="*/ 2084547 h 2236839"/>
                      <a:gd name="connsiteX687" fmla="*/ 1138151 w 2188146"/>
                      <a:gd name="connsiteY687" fmla="*/ 2062375 h 2236839"/>
                      <a:gd name="connsiteX688" fmla="*/ 1152142 w 2188146"/>
                      <a:gd name="connsiteY688" fmla="*/ 2062911 h 2236839"/>
                      <a:gd name="connsiteX689" fmla="*/ 1167356 w 2188146"/>
                      <a:gd name="connsiteY689" fmla="*/ 2063522 h 2236839"/>
                      <a:gd name="connsiteX690" fmla="*/ 1195261 w 2188146"/>
                      <a:gd name="connsiteY690" fmla="*/ 2056336 h 2236839"/>
                      <a:gd name="connsiteX691" fmla="*/ 1200154 w 2188146"/>
                      <a:gd name="connsiteY691" fmla="*/ 2038752 h 2236839"/>
                      <a:gd name="connsiteX692" fmla="*/ 1203289 w 2188146"/>
                      <a:gd name="connsiteY692" fmla="*/ 2025220 h 2236839"/>
                      <a:gd name="connsiteX693" fmla="*/ 1240521 w 2188146"/>
                      <a:gd name="connsiteY693" fmla="*/ 2007406 h 2236839"/>
                      <a:gd name="connsiteX694" fmla="*/ 1245337 w 2188146"/>
                      <a:gd name="connsiteY694" fmla="*/ 2006795 h 2236839"/>
                      <a:gd name="connsiteX695" fmla="*/ 1250460 w 2188146"/>
                      <a:gd name="connsiteY695" fmla="*/ 2006565 h 2236839"/>
                      <a:gd name="connsiteX696" fmla="*/ 1267356 w 2188146"/>
                      <a:gd name="connsiteY696" fmla="*/ 2007789 h 2236839"/>
                      <a:gd name="connsiteX697" fmla="*/ 1288609 w 2188146"/>
                      <a:gd name="connsiteY697" fmla="*/ 2009242 h 2236839"/>
                      <a:gd name="connsiteX698" fmla="*/ 1318043 w 2188146"/>
                      <a:gd name="connsiteY698" fmla="*/ 2000831 h 2236839"/>
                      <a:gd name="connsiteX699" fmla="*/ 1386698 w 2188146"/>
                      <a:gd name="connsiteY699" fmla="*/ 1976673 h 2236839"/>
                      <a:gd name="connsiteX700" fmla="*/ 1389373 w 2188146"/>
                      <a:gd name="connsiteY700" fmla="*/ 1976825 h 2236839"/>
                      <a:gd name="connsiteX701" fmla="*/ 1412309 w 2188146"/>
                      <a:gd name="connsiteY701" fmla="*/ 1980189 h 2236839"/>
                      <a:gd name="connsiteX702" fmla="*/ 1435704 w 2188146"/>
                      <a:gd name="connsiteY702" fmla="*/ 1983630 h 2236839"/>
                      <a:gd name="connsiteX703" fmla="*/ 1452905 w 2188146"/>
                      <a:gd name="connsiteY703" fmla="*/ 1985465 h 2236839"/>
                      <a:gd name="connsiteX704" fmla="*/ 1470107 w 2188146"/>
                      <a:gd name="connsiteY704" fmla="*/ 1983630 h 2236839"/>
                      <a:gd name="connsiteX705" fmla="*/ 1470871 w 2188146"/>
                      <a:gd name="connsiteY705" fmla="*/ 1983477 h 2236839"/>
                      <a:gd name="connsiteX706" fmla="*/ 1486468 w 2188146"/>
                      <a:gd name="connsiteY706" fmla="*/ 1975985 h 2236839"/>
                      <a:gd name="connsiteX707" fmla="*/ 1478975 w 2188146"/>
                      <a:gd name="connsiteY707" fmla="*/ 1953355 h 2236839"/>
                      <a:gd name="connsiteX708" fmla="*/ 1476376 w 2188146"/>
                      <a:gd name="connsiteY708" fmla="*/ 1949226 h 2236839"/>
                      <a:gd name="connsiteX709" fmla="*/ 1471177 w 2188146"/>
                      <a:gd name="connsiteY709" fmla="*/ 1917040 h 2236839"/>
                      <a:gd name="connsiteX710" fmla="*/ 1484709 w 2188146"/>
                      <a:gd name="connsiteY710" fmla="*/ 1901673 h 2236839"/>
                      <a:gd name="connsiteX711" fmla="*/ 1496024 w 2188146"/>
                      <a:gd name="connsiteY711" fmla="*/ 1889747 h 2236839"/>
                      <a:gd name="connsiteX712" fmla="*/ 1491361 w 2188146"/>
                      <a:gd name="connsiteY712" fmla="*/ 1912224 h 2236839"/>
                      <a:gd name="connsiteX713" fmla="*/ 1490596 w 2188146"/>
                      <a:gd name="connsiteY713" fmla="*/ 1923921 h 2236839"/>
                      <a:gd name="connsiteX714" fmla="*/ 1499159 w 2188146"/>
                      <a:gd name="connsiteY714" fmla="*/ 1928125 h 2236839"/>
                      <a:gd name="connsiteX715" fmla="*/ 1524617 w 2188146"/>
                      <a:gd name="connsiteY715" fmla="*/ 1920786 h 2236839"/>
                      <a:gd name="connsiteX716" fmla="*/ 1560397 w 2188146"/>
                      <a:gd name="connsiteY716" fmla="*/ 1913370 h 2236839"/>
                      <a:gd name="connsiteX717" fmla="*/ 1577217 w 2188146"/>
                      <a:gd name="connsiteY717" fmla="*/ 1918263 h 2236839"/>
                      <a:gd name="connsiteX718" fmla="*/ 1581957 w 2188146"/>
                      <a:gd name="connsiteY718" fmla="*/ 1927208 h 2236839"/>
                      <a:gd name="connsiteX719" fmla="*/ 1608333 w 2188146"/>
                      <a:gd name="connsiteY719" fmla="*/ 1958018 h 2236839"/>
                      <a:gd name="connsiteX720" fmla="*/ 1614372 w 2188146"/>
                      <a:gd name="connsiteY720" fmla="*/ 1960235 h 2236839"/>
                      <a:gd name="connsiteX721" fmla="*/ 1628440 w 2188146"/>
                      <a:gd name="connsiteY721" fmla="*/ 1963829 h 2236839"/>
                      <a:gd name="connsiteX722" fmla="*/ 1649693 w 2188146"/>
                      <a:gd name="connsiteY722" fmla="*/ 1951520 h 2236839"/>
                      <a:gd name="connsiteX723" fmla="*/ 1657033 w 2188146"/>
                      <a:gd name="connsiteY723" fmla="*/ 1942422 h 2236839"/>
                      <a:gd name="connsiteX724" fmla="*/ 1684938 w 2188146"/>
                      <a:gd name="connsiteY724" fmla="*/ 1923615 h 2236839"/>
                      <a:gd name="connsiteX725" fmla="*/ 1690060 w 2188146"/>
                      <a:gd name="connsiteY725" fmla="*/ 1923003 h 2236839"/>
                      <a:gd name="connsiteX726" fmla="*/ 1707338 w 2188146"/>
                      <a:gd name="connsiteY726" fmla="*/ 1921474 h 2236839"/>
                      <a:gd name="connsiteX727" fmla="*/ 1721482 w 2188146"/>
                      <a:gd name="connsiteY727" fmla="*/ 1926367 h 2236839"/>
                      <a:gd name="connsiteX728" fmla="*/ 1727445 w 2188146"/>
                      <a:gd name="connsiteY728" fmla="*/ 1936612 h 2236839"/>
                      <a:gd name="connsiteX729" fmla="*/ 1746558 w 2188146"/>
                      <a:gd name="connsiteY729" fmla="*/ 1957865 h 2236839"/>
                      <a:gd name="connsiteX730" fmla="*/ 1750993 w 2188146"/>
                      <a:gd name="connsiteY730" fmla="*/ 1960159 h 2236839"/>
                      <a:gd name="connsiteX731" fmla="*/ 1746635 w 2188146"/>
                      <a:gd name="connsiteY731" fmla="*/ 1964440 h 2236839"/>
                      <a:gd name="connsiteX732" fmla="*/ 1742353 w 2188146"/>
                      <a:gd name="connsiteY732" fmla="*/ 1968569 h 2236839"/>
                      <a:gd name="connsiteX733" fmla="*/ 1738072 w 2188146"/>
                      <a:gd name="connsiteY733" fmla="*/ 1984318 h 2236839"/>
                      <a:gd name="connsiteX734" fmla="*/ 1767736 w 2188146"/>
                      <a:gd name="connsiteY734" fmla="*/ 2013446 h 2236839"/>
                      <a:gd name="connsiteX735" fmla="*/ 1788760 w 2188146"/>
                      <a:gd name="connsiteY735" fmla="*/ 2030342 h 2236839"/>
                      <a:gd name="connsiteX736" fmla="*/ 1816894 w 2188146"/>
                      <a:gd name="connsiteY736" fmla="*/ 2050678 h 2236839"/>
                      <a:gd name="connsiteX737" fmla="*/ 1847322 w 2188146"/>
                      <a:gd name="connsiteY737" fmla="*/ 2057635 h 2236839"/>
                      <a:gd name="connsiteX738" fmla="*/ 1851833 w 2188146"/>
                      <a:gd name="connsiteY738" fmla="*/ 2058171 h 2236839"/>
                      <a:gd name="connsiteX739" fmla="*/ 1867735 w 2188146"/>
                      <a:gd name="connsiteY739" fmla="*/ 2047468 h 2236839"/>
                      <a:gd name="connsiteX740" fmla="*/ 1873775 w 2188146"/>
                      <a:gd name="connsiteY740" fmla="*/ 2039822 h 2236839"/>
                      <a:gd name="connsiteX741" fmla="*/ 1874539 w 2188146"/>
                      <a:gd name="connsiteY741" fmla="*/ 2016734 h 2236839"/>
                      <a:gd name="connsiteX742" fmla="*/ 1871022 w 2188146"/>
                      <a:gd name="connsiteY742" fmla="*/ 2007636 h 2236839"/>
                      <a:gd name="connsiteX743" fmla="*/ 1869417 w 2188146"/>
                      <a:gd name="connsiteY743" fmla="*/ 1996550 h 2236839"/>
                      <a:gd name="connsiteX744" fmla="*/ 1874157 w 2188146"/>
                      <a:gd name="connsiteY744" fmla="*/ 1972238 h 2236839"/>
                      <a:gd name="connsiteX745" fmla="*/ 1878362 w 2188146"/>
                      <a:gd name="connsiteY745" fmla="*/ 1967422 h 2236839"/>
                      <a:gd name="connsiteX746" fmla="*/ 1888530 w 2188146"/>
                      <a:gd name="connsiteY746" fmla="*/ 1921015 h 2236839"/>
                      <a:gd name="connsiteX747" fmla="*/ 1881802 w 2188146"/>
                      <a:gd name="connsiteY747" fmla="*/ 1908324 h 2236839"/>
                      <a:gd name="connsiteX748" fmla="*/ 1845564 w 2188146"/>
                      <a:gd name="connsiteY748" fmla="*/ 1871780 h 2236839"/>
                      <a:gd name="connsiteX749" fmla="*/ 1828974 w 2188146"/>
                      <a:gd name="connsiteY749" fmla="*/ 1877437 h 2236839"/>
                      <a:gd name="connsiteX750" fmla="*/ 1809020 w 2188146"/>
                      <a:gd name="connsiteY750" fmla="*/ 1888217 h 2236839"/>
                      <a:gd name="connsiteX751" fmla="*/ 1804509 w 2188146"/>
                      <a:gd name="connsiteY751" fmla="*/ 1878355 h 2236839"/>
                      <a:gd name="connsiteX752" fmla="*/ 1803592 w 2188146"/>
                      <a:gd name="connsiteY752" fmla="*/ 1875756 h 2236839"/>
                      <a:gd name="connsiteX753" fmla="*/ 1806115 w 2188146"/>
                      <a:gd name="connsiteY753" fmla="*/ 1859166 h 2236839"/>
                      <a:gd name="connsiteX754" fmla="*/ 1815136 w 2188146"/>
                      <a:gd name="connsiteY754" fmla="*/ 1843110 h 2236839"/>
                      <a:gd name="connsiteX755" fmla="*/ 1824157 w 2188146"/>
                      <a:gd name="connsiteY755" fmla="*/ 1827667 h 2236839"/>
                      <a:gd name="connsiteX756" fmla="*/ 1833026 w 2188146"/>
                      <a:gd name="connsiteY756" fmla="*/ 1772775 h 2236839"/>
                      <a:gd name="connsiteX757" fmla="*/ 1819264 w 2188146"/>
                      <a:gd name="connsiteY757" fmla="*/ 1747316 h 2236839"/>
                      <a:gd name="connsiteX758" fmla="*/ 1795029 w 2188146"/>
                      <a:gd name="connsiteY758" fmla="*/ 1717041 h 2236839"/>
                      <a:gd name="connsiteX759" fmla="*/ 1771405 w 2188146"/>
                      <a:gd name="connsiteY759" fmla="*/ 1687377 h 2236839"/>
                      <a:gd name="connsiteX760" fmla="*/ 1746329 w 2188146"/>
                      <a:gd name="connsiteY760" fmla="*/ 1662836 h 2236839"/>
                      <a:gd name="connsiteX761" fmla="*/ 1733332 w 2188146"/>
                      <a:gd name="connsiteY761" fmla="*/ 1657255 h 2236839"/>
                      <a:gd name="connsiteX762" fmla="*/ 1719036 w 2188146"/>
                      <a:gd name="connsiteY762" fmla="*/ 1642347 h 2236839"/>
                      <a:gd name="connsiteX763" fmla="*/ 1722094 w 2188146"/>
                      <a:gd name="connsiteY763" fmla="*/ 1624228 h 2236839"/>
                      <a:gd name="connsiteX764" fmla="*/ 1737002 w 2188146"/>
                      <a:gd name="connsiteY764" fmla="*/ 1611460 h 2236839"/>
                      <a:gd name="connsiteX765" fmla="*/ 1759020 w 2188146"/>
                      <a:gd name="connsiteY765" fmla="*/ 1592042 h 2236839"/>
                      <a:gd name="connsiteX766" fmla="*/ 1767583 w 2188146"/>
                      <a:gd name="connsiteY766" fmla="*/ 1570176 h 2236839"/>
                      <a:gd name="connsiteX767" fmla="*/ 1774234 w 2188146"/>
                      <a:gd name="connsiteY767" fmla="*/ 1559932 h 2236839"/>
                      <a:gd name="connsiteX768" fmla="*/ 1784326 w 2188146"/>
                      <a:gd name="connsiteY768" fmla="*/ 1558555 h 2236839"/>
                      <a:gd name="connsiteX769" fmla="*/ 1790289 w 2188146"/>
                      <a:gd name="connsiteY769" fmla="*/ 1558785 h 2236839"/>
                      <a:gd name="connsiteX770" fmla="*/ 1795641 w 2188146"/>
                      <a:gd name="connsiteY770" fmla="*/ 1559014 h 2236839"/>
                      <a:gd name="connsiteX771" fmla="*/ 1809784 w 2188146"/>
                      <a:gd name="connsiteY771" fmla="*/ 1552898 h 2236839"/>
                      <a:gd name="connsiteX772" fmla="*/ 1855350 w 2188146"/>
                      <a:gd name="connsiteY772" fmla="*/ 1513678 h 2236839"/>
                      <a:gd name="connsiteX773" fmla="*/ 1899616 w 2188146"/>
                      <a:gd name="connsiteY773" fmla="*/ 1502134 h 2236839"/>
                      <a:gd name="connsiteX774" fmla="*/ 1919570 w 2188146"/>
                      <a:gd name="connsiteY774" fmla="*/ 1497623 h 2236839"/>
                      <a:gd name="connsiteX775" fmla="*/ 2009707 w 2188146"/>
                      <a:gd name="connsiteY775" fmla="*/ 1430498 h 2236839"/>
                      <a:gd name="connsiteX776" fmla="*/ 2012154 w 2188146"/>
                      <a:gd name="connsiteY776" fmla="*/ 1403128 h 2236839"/>
                      <a:gd name="connsiteX777" fmla="*/ 2014218 w 2188146"/>
                      <a:gd name="connsiteY777" fmla="*/ 1382333 h 2236839"/>
                      <a:gd name="connsiteX778" fmla="*/ 2023392 w 2188146"/>
                      <a:gd name="connsiteY778" fmla="*/ 1352517 h 2236839"/>
                      <a:gd name="connsiteX779" fmla="*/ 2024080 w 2188146"/>
                      <a:gd name="connsiteY779" fmla="*/ 1350452 h 2236839"/>
                      <a:gd name="connsiteX780" fmla="*/ 2023392 w 2188146"/>
                      <a:gd name="connsiteY780" fmla="*/ 1348388 h 2236839"/>
                      <a:gd name="connsiteX781" fmla="*/ 2014524 w 2188146"/>
                      <a:gd name="connsiteY781" fmla="*/ 1313450 h 2236839"/>
                      <a:gd name="connsiteX782" fmla="*/ 2014524 w 2188146"/>
                      <a:gd name="connsiteY782" fmla="*/ 1310544 h 2236839"/>
                      <a:gd name="connsiteX783" fmla="*/ 2025609 w 2188146"/>
                      <a:gd name="connsiteY783" fmla="*/ 1304734 h 2236839"/>
                      <a:gd name="connsiteX784" fmla="*/ 2038147 w 2188146"/>
                      <a:gd name="connsiteY784" fmla="*/ 1291814 h 2236839"/>
                      <a:gd name="connsiteX785" fmla="*/ 2042734 w 2188146"/>
                      <a:gd name="connsiteY785" fmla="*/ 1285468 h 2236839"/>
                      <a:gd name="connsiteX786" fmla="*/ 2043040 w 2188146"/>
                      <a:gd name="connsiteY786" fmla="*/ 1285162 h 2236839"/>
                      <a:gd name="connsiteX787" fmla="*/ 2059248 w 2188146"/>
                      <a:gd name="connsiteY787" fmla="*/ 1296171 h 2236839"/>
                      <a:gd name="connsiteX788" fmla="*/ 2082260 w 2188146"/>
                      <a:gd name="connsiteY788" fmla="*/ 1302594 h 2236839"/>
                      <a:gd name="connsiteX789" fmla="*/ 2101679 w 2188146"/>
                      <a:gd name="connsiteY789" fmla="*/ 1309168 h 2236839"/>
                      <a:gd name="connsiteX790" fmla="*/ 2109860 w 2188146"/>
                      <a:gd name="connsiteY790" fmla="*/ 1317578 h 2236839"/>
                      <a:gd name="connsiteX791" fmla="*/ 2131419 w 2188146"/>
                      <a:gd name="connsiteY791" fmla="*/ 1332715 h 2236839"/>
                      <a:gd name="connsiteX792" fmla="*/ 2139217 w 2188146"/>
                      <a:gd name="connsiteY792" fmla="*/ 1330040 h 2236839"/>
                      <a:gd name="connsiteX793" fmla="*/ 2149997 w 2188146"/>
                      <a:gd name="connsiteY793" fmla="*/ 1313067 h 2236839"/>
                      <a:gd name="connsiteX794" fmla="*/ 2156801 w 2188146"/>
                      <a:gd name="connsiteY794" fmla="*/ 1298465 h 2236839"/>
                      <a:gd name="connsiteX795" fmla="*/ 2164752 w 2188146"/>
                      <a:gd name="connsiteY795" fmla="*/ 1290514 h 2236839"/>
                      <a:gd name="connsiteX796" fmla="*/ 2178590 w 2188146"/>
                      <a:gd name="connsiteY796" fmla="*/ 1266126 h 2236839"/>
                      <a:gd name="connsiteX797" fmla="*/ 2183483 w 2188146"/>
                      <a:gd name="connsiteY797" fmla="*/ 1247166 h 2236839"/>
                      <a:gd name="connsiteX798" fmla="*/ 2184783 w 2188146"/>
                      <a:gd name="connsiteY798" fmla="*/ 1210774 h 2236839"/>
                      <a:gd name="connsiteX799" fmla="*/ 2179507 w 2188146"/>
                      <a:gd name="connsiteY799" fmla="*/ 1203358 h 2236839"/>
                      <a:gd name="connsiteX800" fmla="*/ 2176373 w 2188146"/>
                      <a:gd name="connsiteY800" fmla="*/ 1184551 h 2236839"/>
                      <a:gd name="connsiteX801" fmla="*/ 2178437 w 2188146"/>
                      <a:gd name="connsiteY801" fmla="*/ 1170637 h 2236839"/>
                      <a:gd name="connsiteX802" fmla="*/ 2175761 w 2188146"/>
                      <a:gd name="connsiteY802" fmla="*/ 1139444 h 2236839"/>
                      <a:gd name="connsiteX803" fmla="*/ 2170868 w 2188146"/>
                      <a:gd name="connsiteY803" fmla="*/ 1129429 h 2236839"/>
                      <a:gd name="connsiteX804" fmla="*/ 2158865 w 2188146"/>
                      <a:gd name="connsiteY804" fmla="*/ 1108405 h 2236839"/>
                      <a:gd name="connsiteX805" fmla="*/ 2138988 w 2188146"/>
                      <a:gd name="connsiteY805" fmla="*/ 1075377 h 2236839"/>
                      <a:gd name="connsiteX806" fmla="*/ 2129125 w 2188146"/>
                      <a:gd name="connsiteY806" fmla="*/ 1068573 h 2236839"/>
                      <a:gd name="connsiteX807" fmla="*/ 2121098 w 2188146"/>
                      <a:gd name="connsiteY807" fmla="*/ 1069873 h 2236839"/>
                      <a:gd name="connsiteX808" fmla="*/ 2110165 w 2188146"/>
                      <a:gd name="connsiteY808" fmla="*/ 1071555 h 2236839"/>
                      <a:gd name="connsiteX809" fmla="*/ 2106343 w 2188146"/>
                      <a:gd name="connsiteY809" fmla="*/ 1071249 h 2236839"/>
                      <a:gd name="connsiteX810" fmla="*/ 2083254 w 2188146"/>
                      <a:gd name="connsiteY810" fmla="*/ 1047166 h 2236839"/>
                      <a:gd name="connsiteX811" fmla="*/ 2039906 w 2188146"/>
                      <a:gd name="connsiteY811" fmla="*/ 1018191 h 2236839"/>
                      <a:gd name="connsiteX812" fmla="*/ 2035242 w 2188146"/>
                      <a:gd name="connsiteY812" fmla="*/ 1017503 h 2236839"/>
                      <a:gd name="connsiteX813" fmla="*/ 2020028 w 2188146"/>
                      <a:gd name="connsiteY813" fmla="*/ 1031494 h 2236839"/>
                      <a:gd name="connsiteX814" fmla="*/ 2018652 w 2188146"/>
                      <a:gd name="connsiteY814" fmla="*/ 1034781 h 2236839"/>
                      <a:gd name="connsiteX815" fmla="*/ 2016817 w 2188146"/>
                      <a:gd name="connsiteY815" fmla="*/ 1033328 h 2236839"/>
                      <a:gd name="connsiteX816" fmla="*/ 1977750 w 2188146"/>
                      <a:gd name="connsiteY816" fmla="*/ 1011998 h 2236839"/>
                      <a:gd name="connsiteX817" fmla="*/ 1979661 w 2188146"/>
                      <a:gd name="connsiteY817" fmla="*/ 1003895 h 2236839"/>
                      <a:gd name="connsiteX818" fmla="*/ 1981496 w 2188146"/>
                      <a:gd name="connsiteY818" fmla="*/ 977824 h 2236839"/>
                      <a:gd name="connsiteX819" fmla="*/ 1930655 w 2188146"/>
                      <a:gd name="connsiteY819" fmla="*/ 925454 h 2236839"/>
                      <a:gd name="connsiteX820" fmla="*/ 1885549 w 2188146"/>
                      <a:gd name="connsiteY820" fmla="*/ 923008 h 2236839"/>
                      <a:gd name="connsiteX821" fmla="*/ 1873087 w 2188146"/>
                      <a:gd name="connsiteY821" fmla="*/ 904889 h 2236839"/>
                      <a:gd name="connsiteX822" fmla="*/ 1840136 w 2188146"/>
                      <a:gd name="connsiteY822" fmla="*/ 868421 h 2236839"/>
                      <a:gd name="connsiteX823" fmla="*/ 1829891 w 2188146"/>
                      <a:gd name="connsiteY823" fmla="*/ 854354 h 2236839"/>
                      <a:gd name="connsiteX824" fmla="*/ 1823316 w 2188146"/>
                      <a:gd name="connsiteY824" fmla="*/ 842198 h 2236839"/>
                      <a:gd name="connsiteX825" fmla="*/ 1795029 w 2188146"/>
                      <a:gd name="connsiteY825" fmla="*/ 809170 h 2236839"/>
                      <a:gd name="connsiteX826" fmla="*/ 1792888 w 2188146"/>
                      <a:gd name="connsiteY826" fmla="*/ 806954 h 2236839"/>
                      <a:gd name="connsiteX827" fmla="*/ 1737690 w 2188146"/>
                      <a:gd name="connsiteY827" fmla="*/ 775990 h 2236839"/>
                      <a:gd name="connsiteX828" fmla="*/ 1726681 w 2188146"/>
                      <a:gd name="connsiteY828" fmla="*/ 777366 h 2236839"/>
                      <a:gd name="connsiteX829" fmla="*/ 1722476 w 2188146"/>
                      <a:gd name="connsiteY829" fmla="*/ 778437 h 2236839"/>
                      <a:gd name="connsiteX830" fmla="*/ 1697170 w 2188146"/>
                      <a:gd name="connsiteY830" fmla="*/ 783253 h 2236839"/>
                      <a:gd name="connsiteX831" fmla="*/ 1685320 w 2188146"/>
                      <a:gd name="connsiteY831" fmla="*/ 774232 h 2236839"/>
                      <a:gd name="connsiteX832" fmla="*/ 1630962 w 2188146"/>
                      <a:gd name="connsiteY832" fmla="*/ 728590 h 2236839"/>
                      <a:gd name="connsiteX833" fmla="*/ 1628134 w 2188146"/>
                      <a:gd name="connsiteY833" fmla="*/ 727520 h 2236839"/>
                      <a:gd name="connsiteX834" fmla="*/ 1623776 w 2188146"/>
                      <a:gd name="connsiteY834" fmla="*/ 696862 h 2236839"/>
                      <a:gd name="connsiteX835" fmla="*/ 1623164 w 2188146"/>
                      <a:gd name="connsiteY835" fmla="*/ 680501 h 2236839"/>
                      <a:gd name="connsiteX836" fmla="*/ 1601146 w 2188146"/>
                      <a:gd name="connsiteY836" fmla="*/ 658101 h 2236839"/>
                      <a:gd name="connsiteX837" fmla="*/ 1580657 w 2188146"/>
                      <a:gd name="connsiteY837" fmla="*/ 604126 h 2236839"/>
                      <a:gd name="connsiteX838" fmla="*/ 1569495 w 2188146"/>
                      <a:gd name="connsiteY838" fmla="*/ 596022 h 2236839"/>
                      <a:gd name="connsiteX839" fmla="*/ 1562997 w 2188146"/>
                      <a:gd name="connsiteY839" fmla="*/ 590211 h 2236839"/>
                      <a:gd name="connsiteX840" fmla="*/ 1553822 w 2188146"/>
                      <a:gd name="connsiteY840" fmla="*/ 552903 h 2236839"/>
                      <a:gd name="connsiteX841" fmla="*/ 1520260 w 2188146"/>
                      <a:gd name="connsiteY841" fmla="*/ 536695 h 2236839"/>
                      <a:gd name="connsiteX842" fmla="*/ 1517813 w 2188146"/>
                      <a:gd name="connsiteY842" fmla="*/ 516511 h 2236839"/>
                      <a:gd name="connsiteX843" fmla="*/ 1541513 w 2188146"/>
                      <a:gd name="connsiteY843" fmla="*/ 497245 h 2236839"/>
                      <a:gd name="connsiteX844" fmla="*/ 1561850 w 2188146"/>
                      <a:gd name="connsiteY844" fmla="*/ 485625 h 2236839"/>
                      <a:gd name="connsiteX845" fmla="*/ 1538455 w 2188146"/>
                      <a:gd name="connsiteY845" fmla="*/ 485625 h 2236839"/>
                      <a:gd name="connsiteX846" fmla="*/ 1536238 w 2188146"/>
                      <a:gd name="connsiteY846" fmla="*/ 484554 h 2236839"/>
                      <a:gd name="connsiteX847" fmla="*/ 1537308 w 2188146"/>
                      <a:gd name="connsiteY847" fmla="*/ 475456 h 2236839"/>
                      <a:gd name="connsiteX848" fmla="*/ 1538150 w 2188146"/>
                      <a:gd name="connsiteY848" fmla="*/ 473239 h 2236839"/>
                      <a:gd name="connsiteX849" fmla="*/ 1557110 w 2188146"/>
                      <a:gd name="connsiteY849" fmla="*/ 437918 h 2236839"/>
                      <a:gd name="connsiteX850" fmla="*/ 1568119 w 2188146"/>
                      <a:gd name="connsiteY850" fmla="*/ 410243 h 2236839"/>
                      <a:gd name="connsiteX851" fmla="*/ 1552217 w 2188146"/>
                      <a:gd name="connsiteY851" fmla="*/ 395717 h 2236839"/>
                      <a:gd name="connsiteX852" fmla="*/ 1536009 w 2188146"/>
                      <a:gd name="connsiteY852" fmla="*/ 386160 h 2236839"/>
                      <a:gd name="connsiteX853" fmla="*/ 1538226 w 2188146"/>
                      <a:gd name="connsiteY853" fmla="*/ 382720 h 2236839"/>
                      <a:gd name="connsiteX854" fmla="*/ 1542278 w 2188146"/>
                      <a:gd name="connsiteY854" fmla="*/ 367353 h 2236839"/>
                      <a:gd name="connsiteX855" fmla="*/ 1513914 w 2188146"/>
                      <a:gd name="connsiteY855" fmla="*/ 349081 h 2236839"/>
                      <a:gd name="connsiteX856" fmla="*/ 1489755 w 2188146"/>
                      <a:gd name="connsiteY856" fmla="*/ 337154 h 2236839"/>
                      <a:gd name="connsiteX857" fmla="*/ 1479740 w 2188146"/>
                      <a:gd name="connsiteY857" fmla="*/ 329433 h 2236839"/>
                      <a:gd name="connsiteX858" fmla="*/ 1459021 w 2188146"/>
                      <a:gd name="connsiteY858" fmla="*/ 317353 h 2236839"/>
                      <a:gd name="connsiteX859" fmla="*/ 1440138 w 2188146"/>
                      <a:gd name="connsiteY859" fmla="*/ 301834 h 2236839"/>
                      <a:gd name="connsiteX860" fmla="*/ 1418196 w 2188146"/>
                      <a:gd name="connsiteY860" fmla="*/ 280580 h 2236839"/>
                      <a:gd name="connsiteX861" fmla="*/ 1410321 w 2188146"/>
                      <a:gd name="connsiteY861" fmla="*/ 276145 h 2236839"/>
                      <a:gd name="connsiteX862" fmla="*/ 1406804 w 2188146"/>
                      <a:gd name="connsiteY862" fmla="*/ 267124 h 2236839"/>
                      <a:gd name="connsiteX863" fmla="*/ 1411009 w 2188146"/>
                      <a:gd name="connsiteY863" fmla="*/ 250687 h 2236839"/>
                      <a:gd name="connsiteX864" fmla="*/ 1416896 w 2188146"/>
                      <a:gd name="connsiteY864" fmla="*/ 223470 h 2236839"/>
                      <a:gd name="connsiteX865" fmla="*/ 1400612 w 2188146"/>
                      <a:gd name="connsiteY865" fmla="*/ 210091 h 2236839"/>
                      <a:gd name="connsiteX866" fmla="*/ 1385857 w 2188146"/>
                      <a:gd name="connsiteY866" fmla="*/ 203975 h 2236839"/>
                      <a:gd name="connsiteX867" fmla="*/ 1371637 w 2188146"/>
                      <a:gd name="connsiteY867" fmla="*/ 196406 h 2236839"/>
                      <a:gd name="connsiteX868" fmla="*/ 1364221 w 2188146"/>
                      <a:gd name="connsiteY868" fmla="*/ 188378 h 2236839"/>
                      <a:gd name="connsiteX869" fmla="*/ 1370107 w 2188146"/>
                      <a:gd name="connsiteY869" fmla="*/ 180045 h 2236839"/>
                      <a:gd name="connsiteX870" fmla="*/ 1378747 w 2188146"/>
                      <a:gd name="connsiteY870" fmla="*/ 169953 h 2236839"/>
                      <a:gd name="connsiteX871" fmla="*/ 1373242 w 2188146"/>
                      <a:gd name="connsiteY871" fmla="*/ 142354 h 2236839"/>
                      <a:gd name="connsiteX872" fmla="*/ 1372325 w 2188146"/>
                      <a:gd name="connsiteY872" fmla="*/ 140672 h 2236839"/>
                      <a:gd name="connsiteX873" fmla="*/ 1370643 w 2188146"/>
                      <a:gd name="connsiteY873" fmla="*/ 139831 h 2236839"/>
                      <a:gd name="connsiteX874" fmla="*/ 1337233 w 2188146"/>
                      <a:gd name="connsiteY874" fmla="*/ 126605 h 2236839"/>
                      <a:gd name="connsiteX875" fmla="*/ 1307111 w 2188146"/>
                      <a:gd name="connsiteY875" fmla="*/ 117813 h 2236839"/>
                      <a:gd name="connsiteX876" fmla="*/ 1300383 w 2188146"/>
                      <a:gd name="connsiteY876" fmla="*/ 97171 h 2236839"/>
                      <a:gd name="connsiteX877" fmla="*/ 1296102 w 2188146"/>
                      <a:gd name="connsiteY877" fmla="*/ 80810 h 2236839"/>
                      <a:gd name="connsiteX878" fmla="*/ 1279588 w 2188146"/>
                      <a:gd name="connsiteY878" fmla="*/ 72936 h 2236839"/>
                      <a:gd name="connsiteX879" fmla="*/ 1278671 w 2188146"/>
                      <a:gd name="connsiteY879" fmla="*/ 72936 h 2236839"/>
                      <a:gd name="connsiteX880" fmla="*/ 1278594 w 2188146"/>
                      <a:gd name="connsiteY880" fmla="*/ 72936 h 2236839"/>
                      <a:gd name="connsiteX881" fmla="*/ 1277371 w 2188146"/>
                      <a:gd name="connsiteY881" fmla="*/ 73012 h 2236839"/>
                      <a:gd name="connsiteX882" fmla="*/ 1260016 w 2188146"/>
                      <a:gd name="connsiteY882" fmla="*/ 78899 h 2236839"/>
                      <a:gd name="connsiteX883" fmla="*/ 1230735 w 2188146"/>
                      <a:gd name="connsiteY883" fmla="*/ 85015 h 2236839"/>
                      <a:gd name="connsiteX884" fmla="*/ 1225230 w 2188146"/>
                      <a:gd name="connsiteY884" fmla="*/ 84633 h 2236839"/>
                      <a:gd name="connsiteX885" fmla="*/ 1212234 w 2188146"/>
                      <a:gd name="connsiteY885" fmla="*/ 78058 h 2236839"/>
                      <a:gd name="connsiteX886" fmla="*/ 1158488 w 2188146"/>
                      <a:gd name="connsiteY886" fmla="*/ 94954 h 2236839"/>
                      <a:gd name="connsiteX887" fmla="*/ 1153595 w 2188146"/>
                      <a:gd name="connsiteY887" fmla="*/ 96483 h 2236839"/>
                      <a:gd name="connsiteX888" fmla="*/ 1147479 w 2188146"/>
                      <a:gd name="connsiteY888" fmla="*/ 92431 h 2236839"/>
                      <a:gd name="connsiteX889" fmla="*/ 1138763 w 2188146"/>
                      <a:gd name="connsiteY889" fmla="*/ 85703 h 2236839"/>
                      <a:gd name="connsiteX890" fmla="*/ 1132570 w 2188146"/>
                      <a:gd name="connsiteY890" fmla="*/ 84174 h 2236839"/>
                      <a:gd name="connsiteX891" fmla="*/ 1117892 w 2188146"/>
                      <a:gd name="connsiteY891" fmla="*/ 94877 h 2236839"/>
                      <a:gd name="connsiteX892" fmla="*/ 1108947 w 2188146"/>
                      <a:gd name="connsiteY892" fmla="*/ 104969 h 2236839"/>
                      <a:gd name="connsiteX893" fmla="*/ 1106500 w 2188146"/>
                      <a:gd name="connsiteY893" fmla="*/ 106116 h 2236839"/>
                      <a:gd name="connsiteX894" fmla="*/ 1095797 w 2188146"/>
                      <a:gd name="connsiteY894" fmla="*/ 89755 h 2236839"/>
                      <a:gd name="connsiteX895" fmla="*/ 1074772 w 2188146"/>
                      <a:gd name="connsiteY895" fmla="*/ 66666 h 2236839"/>
                      <a:gd name="connsiteX896" fmla="*/ 1068580 w 2188146"/>
                      <a:gd name="connsiteY896" fmla="*/ 61315 h 2236839"/>
                      <a:gd name="connsiteX897" fmla="*/ 1065522 w 2188146"/>
                      <a:gd name="connsiteY897" fmla="*/ 47018 h 2236839"/>
                      <a:gd name="connsiteX898" fmla="*/ 1062311 w 2188146"/>
                      <a:gd name="connsiteY898" fmla="*/ 17278 h 2236839"/>
                      <a:gd name="connsiteX899" fmla="*/ 1050384 w 2188146"/>
                      <a:gd name="connsiteY899" fmla="*/ 11009 h 2236839"/>
                      <a:gd name="connsiteX900" fmla="*/ 1043580 w 2188146"/>
                      <a:gd name="connsiteY900" fmla="*/ 10856 h 2236839"/>
                      <a:gd name="connsiteX901" fmla="*/ 1037158 w 2188146"/>
                      <a:gd name="connsiteY901" fmla="*/ 10703 h 2236839"/>
                      <a:gd name="connsiteX902" fmla="*/ 1019039 w 2188146"/>
                      <a:gd name="connsiteY902" fmla="*/ 19954 h 2236839"/>
                      <a:gd name="connsiteX903" fmla="*/ 1000919 w 2188146"/>
                      <a:gd name="connsiteY903" fmla="*/ 35092 h 2236839"/>
                      <a:gd name="connsiteX904" fmla="*/ 979513 w 2188146"/>
                      <a:gd name="connsiteY904" fmla="*/ 49312 h 2236839"/>
                      <a:gd name="connsiteX905" fmla="*/ 976760 w 2188146"/>
                      <a:gd name="connsiteY905" fmla="*/ 51376 h 2236839"/>
                      <a:gd name="connsiteX906" fmla="*/ 977066 w 2188146"/>
                      <a:gd name="connsiteY906" fmla="*/ 54816 h 2236839"/>
                      <a:gd name="connsiteX907" fmla="*/ 989452 w 2188146"/>
                      <a:gd name="connsiteY907" fmla="*/ 101376 h 2236839"/>
                      <a:gd name="connsiteX908" fmla="*/ 993274 w 2188146"/>
                      <a:gd name="connsiteY908" fmla="*/ 134403 h 2236839"/>
                      <a:gd name="connsiteX909" fmla="*/ 993351 w 2188146"/>
                      <a:gd name="connsiteY909" fmla="*/ 163608 h 2236839"/>
                      <a:gd name="connsiteX910" fmla="*/ 991745 w 2188146"/>
                      <a:gd name="connsiteY910" fmla="*/ 179663 h 2236839"/>
                      <a:gd name="connsiteX911" fmla="*/ 989146 w 2188146"/>
                      <a:gd name="connsiteY911" fmla="*/ 180275 h 2236839"/>
                      <a:gd name="connsiteX912" fmla="*/ 986470 w 2188146"/>
                      <a:gd name="connsiteY912" fmla="*/ 180121 h 2236839"/>
                      <a:gd name="connsiteX913" fmla="*/ 983335 w 2188146"/>
                      <a:gd name="connsiteY913" fmla="*/ 179969 h 2236839"/>
                      <a:gd name="connsiteX914" fmla="*/ 980354 w 2188146"/>
                      <a:gd name="connsiteY914" fmla="*/ 178363 h 2236839"/>
                      <a:gd name="connsiteX915" fmla="*/ 972020 w 2188146"/>
                      <a:gd name="connsiteY915" fmla="*/ 175076 h 2236839"/>
                      <a:gd name="connsiteX916" fmla="*/ 962770 w 2188146"/>
                      <a:gd name="connsiteY916" fmla="*/ 179510 h 2236839"/>
                      <a:gd name="connsiteX917" fmla="*/ 960553 w 2188146"/>
                      <a:gd name="connsiteY917" fmla="*/ 180580 h 2236839"/>
                      <a:gd name="connsiteX918" fmla="*/ 948397 w 2188146"/>
                      <a:gd name="connsiteY918" fmla="*/ 172553 h 2236839"/>
                      <a:gd name="connsiteX919" fmla="*/ 947479 w 2188146"/>
                      <a:gd name="connsiteY919" fmla="*/ 160703 h 2236839"/>
                      <a:gd name="connsiteX920" fmla="*/ 947632 w 2188146"/>
                      <a:gd name="connsiteY920" fmla="*/ 160320 h 2236839"/>
                      <a:gd name="connsiteX921" fmla="*/ 947785 w 2188146"/>
                      <a:gd name="connsiteY921" fmla="*/ 159938 h 2236839"/>
                      <a:gd name="connsiteX922" fmla="*/ 943886 w 2188146"/>
                      <a:gd name="connsiteY922" fmla="*/ 128593 h 2236839"/>
                      <a:gd name="connsiteX923" fmla="*/ 925538 w 2188146"/>
                      <a:gd name="connsiteY923" fmla="*/ 121788 h 2236839"/>
                      <a:gd name="connsiteX924" fmla="*/ 919727 w 2188146"/>
                      <a:gd name="connsiteY924" fmla="*/ 122324 h 2236839"/>
                      <a:gd name="connsiteX925" fmla="*/ 918657 w 2188146"/>
                      <a:gd name="connsiteY925" fmla="*/ 122553 h 2236839"/>
                      <a:gd name="connsiteX926" fmla="*/ 917740 w 2188146"/>
                      <a:gd name="connsiteY926" fmla="*/ 123165 h 2236839"/>
                      <a:gd name="connsiteX927" fmla="*/ 899850 w 2188146"/>
                      <a:gd name="connsiteY927" fmla="*/ 130275 h 2236839"/>
                      <a:gd name="connsiteX928" fmla="*/ 898932 w 2188146"/>
                      <a:gd name="connsiteY928" fmla="*/ 130198 h 2236839"/>
                      <a:gd name="connsiteX929" fmla="*/ 879819 w 2188146"/>
                      <a:gd name="connsiteY929" fmla="*/ 121636 h 2236839"/>
                      <a:gd name="connsiteX930" fmla="*/ 873474 w 2188146"/>
                      <a:gd name="connsiteY930" fmla="*/ 124082 h 2236839"/>
                      <a:gd name="connsiteX931" fmla="*/ 872098 w 2188146"/>
                      <a:gd name="connsiteY931" fmla="*/ 125840 h 2236839"/>
                      <a:gd name="connsiteX932" fmla="*/ 868734 w 2188146"/>
                      <a:gd name="connsiteY932" fmla="*/ 121024 h 2236839"/>
                      <a:gd name="connsiteX933" fmla="*/ 833107 w 2188146"/>
                      <a:gd name="connsiteY933" fmla="*/ 106039 h 2236839"/>
                      <a:gd name="connsiteX934" fmla="*/ 825614 w 2188146"/>
                      <a:gd name="connsiteY934" fmla="*/ 105122 h 2236839"/>
                      <a:gd name="connsiteX935" fmla="*/ 814988 w 2188146"/>
                      <a:gd name="connsiteY935" fmla="*/ 103975 h 2236839"/>
                      <a:gd name="connsiteX936" fmla="*/ 801150 w 2188146"/>
                      <a:gd name="connsiteY936" fmla="*/ 106345 h 2236839"/>
                      <a:gd name="connsiteX937" fmla="*/ 771792 w 2188146"/>
                      <a:gd name="connsiteY937" fmla="*/ 122324 h 2236839"/>
                      <a:gd name="connsiteX938" fmla="*/ 767129 w 2188146"/>
                      <a:gd name="connsiteY938" fmla="*/ 125687 h 2236839"/>
                      <a:gd name="connsiteX939" fmla="*/ 756655 w 2188146"/>
                      <a:gd name="connsiteY939" fmla="*/ 161314 h 2236839"/>
                      <a:gd name="connsiteX940" fmla="*/ 757954 w 2188146"/>
                      <a:gd name="connsiteY940" fmla="*/ 165060 h 2236839"/>
                      <a:gd name="connsiteX941" fmla="*/ 786547 w 2188146"/>
                      <a:gd name="connsiteY941" fmla="*/ 186773 h 2236839"/>
                      <a:gd name="connsiteX942" fmla="*/ 802449 w 2188146"/>
                      <a:gd name="connsiteY942" fmla="*/ 193883 h 2236839"/>
                      <a:gd name="connsiteX943" fmla="*/ 807954 w 2188146"/>
                      <a:gd name="connsiteY943" fmla="*/ 202981 h 2236839"/>
                      <a:gd name="connsiteX944" fmla="*/ 803214 w 2188146"/>
                      <a:gd name="connsiteY944" fmla="*/ 207797 h 2236839"/>
                      <a:gd name="connsiteX945" fmla="*/ 798474 w 2188146"/>
                      <a:gd name="connsiteY945" fmla="*/ 206650 h 2236839"/>
                      <a:gd name="connsiteX946" fmla="*/ 793046 w 2188146"/>
                      <a:gd name="connsiteY946" fmla="*/ 205274 h 2236839"/>
                      <a:gd name="connsiteX947" fmla="*/ 782037 w 2188146"/>
                      <a:gd name="connsiteY947" fmla="*/ 212537 h 2236839"/>
                      <a:gd name="connsiteX948" fmla="*/ 778902 w 2188146"/>
                      <a:gd name="connsiteY948" fmla="*/ 213684 h 2236839"/>
                      <a:gd name="connsiteX949" fmla="*/ 764835 w 2188146"/>
                      <a:gd name="connsiteY949" fmla="*/ 208715 h 2236839"/>
                      <a:gd name="connsiteX950" fmla="*/ 752908 w 2188146"/>
                      <a:gd name="connsiteY950" fmla="*/ 201299 h 2236839"/>
                      <a:gd name="connsiteX951" fmla="*/ 755431 w 2188146"/>
                      <a:gd name="connsiteY951" fmla="*/ 215137 h 2236839"/>
                      <a:gd name="connsiteX952" fmla="*/ 754896 w 2188146"/>
                      <a:gd name="connsiteY952" fmla="*/ 224617 h 2236839"/>
                      <a:gd name="connsiteX953" fmla="*/ 751532 w 2188146"/>
                      <a:gd name="connsiteY953" fmla="*/ 225611 h 2236839"/>
                      <a:gd name="connsiteX954" fmla="*/ 745263 w 2188146"/>
                      <a:gd name="connsiteY954" fmla="*/ 224387 h 2236839"/>
                      <a:gd name="connsiteX955" fmla="*/ 744652 w 2188146"/>
                      <a:gd name="connsiteY955" fmla="*/ 224158 h 2236839"/>
                      <a:gd name="connsiteX956" fmla="*/ 743964 w 2188146"/>
                      <a:gd name="connsiteY956" fmla="*/ 224081 h 2236839"/>
                      <a:gd name="connsiteX957" fmla="*/ 717129 w 2188146"/>
                      <a:gd name="connsiteY957" fmla="*/ 217354 h 2236839"/>
                      <a:gd name="connsiteX958" fmla="*/ 712083 w 2188146"/>
                      <a:gd name="connsiteY958" fmla="*/ 189525 h 2236839"/>
                      <a:gd name="connsiteX959" fmla="*/ 708566 w 2188146"/>
                      <a:gd name="connsiteY959" fmla="*/ 168730 h 2236839"/>
                      <a:gd name="connsiteX960" fmla="*/ 705279 w 2188146"/>
                      <a:gd name="connsiteY960" fmla="*/ 156116 h 2236839"/>
                      <a:gd name="connsiteX961" fmla="*/ 686242 w 2188146"/>
                      <a:gd name="connsiteY961" fmla="*/ 133791 h 2236839"/>
                      <a:gd name="connsiteX962" fmla="*/ 685401 w 2188146"/>
                      <a:gd name="connsiteY962" fmla="*/ 133639 h 2236839"/>
                      <a:gd name="connsiteX963" fmla="*/ 684560 w 2188146"/>
                      <a:gd name="connsiteY963" fmla="*/ 133715 h 2236839"/>
                      <a:gd name="connsiteX964" fmla="*/ 677297 w 2188146"/>
                      <a:gd name="connsiteY964" fmla="*/ 134021 h 2236839"/>
                      <a:gd name="connsiteX965" fmla="*/ 658872 w 2188146"/>
                      <a:gd name="connsiteY965" fmla="*/ 130275 h 2236839"/>
                      <a:gd name="connsiteX966" fmla="*/ 652756 w 2188146"/>
                      <a:gd name="connsiteY966" fmla="*/ 122247 h 2236839"/>
                      <a:gd name="connsiteX967" fmla="*/ 636854 w 2188146"/>
                      <a:gd name="connsiteY967" fmla="*/ 110244 h 2236839"/>
                      <a:gd name="connsiteX968" fmla="*/ 633184 w 2188146"/>
                      <a:gd name="connsiteY968" fmla="*/ 110626 h 2236839"/>
                      <a:gd name="connsiteX969" fmla="*/ 630355 w 2188146"/>
                      <a:gd name="connsiteY969" fmla="*/ 110932 h 2236839"/>
                      <a:gd name="connsiteX970" fmla="*/ 621181 w 2188146"/>
                      <a:gd name="connsiteY970" fmla="*/ 101299 h 2236839"/>
                      <a:gd name="connsiteX971" fmla="*/ 618811 w 2188146"/>
                      <a:gd name="connsiteY971" fmla="*/ 97324 h 2236839"/>
                      <a:gd name="connsiteX972" fmla="*/ 616747 w 2188146"/>
                      <a:gd name="connsiteY972" fmla="*/ 93807 h 2236839"/>
                      <a:gd name="connsiteX973" fmla="*/ 597481 w 2188146"/>
                      <a:gd name="connsiteY973" fmla="*/ 66514 h 2236839"/>
                      <a:gd name="connsiteX974" fmla="*/ 590906 w 2188146"/>
                      <a:gd name="connsiteY974" fmla="*/ 55046 h 2236839"/>
                      <a:gd name="connsiteX975" fmla="*/ 572710 w 2188146"/>
                      <a:gd name="connsiteY975" fmla="*/ 41208 h 2236839"/>
                      <a:gd name="connsiteX976" fmla="*/ 551151 w 2188146"/>
                      <a:gd name="connsiteY976" fmla="*/ 21330 h 2236839"/>
                      <a:gd name="connsiteX977" fmla="*/ 541900 w 2188146"/>
                      <a:gd name="connsiteY977" fmla="*/ 8639 h 2236839"/>
                      <a:gd name="connsiteX978" fmla="*/ 527068 w 2188146"/>
                      <a:gd name="connsiteY978" fmla="*/ 0 h 2236839"/>
                      <a:gd name="connsiteX979" fmla="*/ 527068 w 2188146"/>
                      <a:gd name="connsiteY979" fmla="*/ 0 h 22368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  <a:cxn ang="0">
                        <a:pos x="connsiteX442" y="connsiteY442"/>
                      </a:cxn>
                      <a:cxn ang="0">
                        <a:pos x="connsiteX443" y="connsiteY443"/>
                      </a:cxn>
                      <a:cxn ang="0">
                        <a:pos x="connsiteX444" y="connsiteY444"/>
                      </a:cxn>
                      <a:cxn ang="0">
                        <a:pos x="connsiteX445" y="connsiteY445"/>
                      </a:cxn>
                      <a:cxn ang="0">
                        <a:pos x="connsiteX446" y="connsiteY446"/>
                      </a:cxn>
                      <a:cxn ang="0">
                        <a:pos x="connsiteX447" y="connsiteY447"/>
                      </a:cxn>
                      <a:cxn ang="0">
                        <a:pos x="connsiteX448" y="connsiteY448"/>
                      </a:cxn>
                      <a:cxn ang="0">
                        <a:pos x="connsiteX449" y="connsiteY449"/>
                      </a:cxn>
                      <a:cxn ang="0">
                        <a:pos x="connsiteX450" y="connsiteY450"/>
                      </a:cxn>
                      <a:cxn ang="0">
                        <a:pos x="connsiteX451" y="connsiteY451"/>
                      </a:cxn>
                      <a:cxn ang="0">
                        <a:pos x="connsiteX452" y="connsiteY452"/>
                      </a:cxn>
                      <a:cxn ang="0">
                        <a:pos x="connsiteX453" y="connsiteY453"/>
                      </a:cxn>
                      <a:cxn ang="0">
                        <a:pos x="connsiteX454" y="connsiteY454"/>
                      </a:cxn>
                      <a:cxn ang="0">
                        <a:pos x="connsiteX455" y="connsiteY455"/>
                      </a:cxn>
                      <a:cxn ang="0">
                        <a:pos x="connsiteX456" y="connsiteY456"/>
                      </a:cxn>
                      <a:cxn ang="0">
                        <a:pos x="connsiteX457" y="connsiteY457"/>
                      </a:cxn>
                      <a:cxn ang="0">
                        <a:pos x="connsiteX458" y="connsiteY458"/>
                      </a:cxn>
                      <a:cxn ang="0">
                        <a:pos x="connsiteX459" y="connsiteY459"/>
                      </a:cxn>
                      <a:cxn ang="0">
                        <a:pos x="connsiteX460" y="connsiteY460"/>
                      </a:cxn>
                      <a:cxn ang="0">
                        <a:pos x="connsiteX461" y="connsiteY461"/>
                      </a:cxn>
                      <a:cxn ang="0">
                        <a:pos x="connsiteX462" y="connsiteY462"/>
                      </a:cxn>
                      <a:cxn ang="0">
                        <a:pos x="connsiteX463" y="connsiteY463"/>
                      </a:cxn>
                      <a:cxn ang="0">
                        <a:pos x="connsiteX464" y="connsiteY464"/>
                      </a:cxn>
                      <a:cxn ang="0">
                        <a:pos x="connsiteX465" y="connsiteY465"/>
                      </a:cxn>
                      <a:cxn ang="0">
                        <a:pos x="connsiteX466" y="connsiteY466"/>
                      </a:cxn>
                      <a:cxn ang="0">
                        <a:pos x="connsiteX467" y="connsiteY467"/>
                      </a:cxn>
                      <a:cxn ang="0">
                        <a:pos x="connsiteX468" y="connsiteY468"/>
                      </a:cxn>
                      <a:cxn ang="0">
                        <a:pos x="connsiteX469" y="connsiteY469"/>
                      </a:cxn>
                      <a:cxn ang="0">
                        <a:pos x="connsiteX470" y="connsiteY470"/>
                      </a:cxn>
                      <a:cxn ang="0">
                        <a:pos x="connsiteX471" y="connsiteY471"/>
                      </a:cxn>
                      <a:cxn ang="0">
                        <a:pos x="connsiteX472" y="connsiteY472"/>
                      </a:cxn>
                      <a:cxn ang="0">
                        <a:pos x="connsiteX473" y="connsiteY473"/>
                      </a:cxn>
                      <a:cxn ang="0">
                        <a:pos x="connsiteX474" y="connsiteY474"/>
                      </a:cxn>
                      <a:cxn ang="0">
                        <a:pos x="connsiteX475" y="connsiteY475"/>
                      </a:cxn>
                      <a:cxn ang="0">
                        <a:pos x="connsiteX476" y="connsiteY476"/>
                      </a:cxn>
                      <a:cxn ang="0">
                        <a:pos x="connsiteX477" y="connsiteY477"/>
                      </a:cxn>
                      <a:cxn ang="0">
                        <a:pos x="connsiteX478" y="connsiteY478"/>
                      </a:cxn>
                      <a:cxn ang="0">
                        <a:pos x="connsiteX479" y="connsiteY479"/>
                      </a:cxn>
                      <a:cxn ang="0">
                        <a:pos x="connsiteX480" y="connsiteY480"/>
                      </a:cxn>
                      <a:cxn ang="0">
                        <a:pos x="connsiteX481" y="connsiteY481"/>
                      </a:cxn>
                      <a:cxn ang="0">
                        <a:pos x="connsiteX482" y="connsiteY482"/>
                      </a:cxn>
                      <a:cxn ang="0">
                        <a:pos x="connsiteX483" y="connsiteY483"/>
                      </a:cxn>
                      <a:cxn ang="0">
                        <a:pos x="connsiteX484" y="connsiteY484"/>
                      </a:cxn>
                      <a:cxn ang="0">
                        <a:pos x="connsiteX485" y="connsiteY485"/>
                      </a:cxn>
                      <a:cxn ang="0">
                        <a:pos x="connsiteX486" y="connsiteY486"/>
                      </a:cxn>
                      <a:cxn ang="0">
                        <a:pos x="connsiteX487" y="connsiteY487"/>
                      </a:cxn>
                      <a:cxn ang="0">
                        <a:pos x="connsiteX488" y="connsiteY488"/>
                      </a:cxn>
                      <a:cxn ang="0">
                        <a:pos x="connsiteX489" y="connsiteY489"/>
                      </a:cxn>
                      <a:cxn ang="0">
                        <a:pos x="connsiteX490" y="connsiteY490"/>
                      </a:cxn>
                      <a:cxn ang="0">
                        <a:pos x="connsiteX491" y="connsiteY491"/>
                      </a:cxn>
                      <a:cxn ang="0">
                        <a:pos x="connsiteX492" y="connsiteY492"/>
                      </a:cxn>
                      <a:cxn ang="0">
                        <a:pos x="connsiteX493" y="connsiteY493"/>
                      </a:cxn>
                      <a:cxn ang="0">
                        <a:pos x="connsiteX494" y="connsiteY494"/>
                      </a:cxn>
                      <a:cxn ang="0">
                        <a:pos x="connsiteX495" y="connsiteY495"/>
                      </a:cxn>
                      <a:cxn ang="0">
                        <a:pos x="connsiteX496" y="connsiteY496"/>
                      </a:cxn>
                      <a:cxn ang="0">
                        <a:pos x="connsiteX497" y="connsiteY497"/>
                      </a:cxn>
                      <a:cxn ang="0">
                        <a:pos x="connsiteX498" y="connsiteY498"/>
                      </a:cxn>
                      <a:cxn ang="0">
                        <a:pos x="connsiteX499" y="connsiteY499"/>
                      </a:cxn>
                      <a:cxn ang="0">
                        <a:pos x="connsiteX500" y="connsiteY500"/>
                      </a:cxn>
                      <a:cxn ang="0">
                        <a:pos x="connsiteX501" y="connsiteY501"/>
                      </a:cxn>
                      <a:cxn ang="0">
                        <a:pos x="connsiteX502" y="connsiteY502"/>
                      </a:cxn>
                      <a:cxn ang="0">
                        <a:pos x="connsiteX503" y="connsiteY503"/>
                      </a:cxn>
                      <a:cxn ang="0">
                        <a:pos x="connsiteX504" y="connsiteY504"/>
                      </a:cxn>
                      <a:cxn ang="0">
                        <a:pos x="connsiteX505" y="connsiteY505"/>
                      </a:cxn>
                      <a:cxn ang="0">
                        <a:pos x="connsiteX506" y="connsiteY506"/>
                      </a:cxn>
                      <a:cxn ang="0">
                        <a:pos x="connsiteX507" y="connsiteY507"/>
                      </a:cxn>
                      <a:cxn ang="0">
                        <a:pos x="connsiteX508" y="connsiteY508"/>
                      </a:cxn>
                      <a:cxn ang="0">
                        <a:pos x="connsiteX509" y="connsiteY509"/>
                      </a:cxn>
                      <a:cxn ang="0">
                        <a:pos x="connsiteX510" y="connsiteY510"/>
                      </a:cxn>
                      <a:cxn ang="0">
                        <a:pos x="connsiteX511" y="connsiteY511"/>
                      </a:cxn>
                      <a:cxn ang="0">
                        <a:pos x="connsiteX512" y="connsiteY512"/>
                      </a:cxn>
                      <a:cxn ang="0">
                        <a:pos x="connsiteX513" y="connsiteY513"/>
                      </a:cxn>
                      <a:cxn ang="0">
                        <a:pos x="connsiteX514" y="connsiteY514"/>
                      </a:cxn>
                      <a:cxn ang="0">
                        <a:pos x="connsiteX515" y="connsiteY515"/>
                      </a:cxn>
                      <a:cxn ang="0">
                        <a:pos x="connsiteX516" y="connsiteY516"/>
                      </a:cxn>
                      <a:cxn ang="0">
                        <a:pos x="connsiteX517" y="connsiteY517"/>
                      </a:cxn>
                      <a:cxn ang="0">
                        <a:pos x="connsiteX518" y="connsiteY518"/>
                      </a:cxn>
                      <a:cxn ang="0">
                        <a:pos x="connsiteX519" y="connsiteY519"/>
                      </a:cxn>
                      <a:cxn ang="0">
                        <a:pos x="connsiteX520" y="connsiteY520"/>
                      </a:cxn>
                      <a:cxn ang="0">
                        <a:pos x="connsiteX521" y="connsiteY521"/>
                      </a:cxn>
                      <a:cxn ang="0">
                        <a:pos x="connsiteX522" y="connsiteY522"/>
                      </a:cxn>
                      <a:cxn ang="0">
                        <a:pos x="connsiteX523" y="connsiteY523"/>
                      </a:cxn>
                      <a:cxn ang="0">
                        <a:pos x="connsiteX524" y="connsiteY524"/>
                      </a:cxn>
                      <a:cxn ang="0">
                        <a:pos x="connsiteX525" y="connsiteY525"/>
                      </a:cxn>
                      <a:cxn ang="0">
                        <a:pos x="connsiteX526" y="connsiteY526"/>
                      </a:cxn>
                      <a:cxn ang="0">
                        <a:pos x="connsiteX527" y="connsiteY527"/>
                      </a:cxn>
                      <a:cxn ang="0">
                        <a:pos x="connsiteX528" y="connsiteY528"/>
                      </a:cxn>
                      <a:cxn ang="0">
                        <a:pos x="connsiteX529" y="connsiteY529"/>
                      </a:cxn>
                      <a:cxn ang="0">
                        <a:pos x="connsiteX530" y="connsiteY530"/>
                      </a:cxn>
                      <a:cxn ang="0">
                        <a:pos x="connsiteX531" y="connsiteY531"/>
                      </a:cxn>
                      <a:cxn ang="0">
                        <a:pos x="connsiteX532" y="connsiteY532"/>
                      </a:cxn>
                      <a:cxn ang="0">
                        <a:pos x="connsiteX533" y="connsiteY533"/>
                      </a:cxn>
                      <a:cxn ang="0">
                        <a:pos x="connsiteX534" y="connsiteY534"/>
                      </a:cxn>
                      <a:cxn ang="0">
                        <a:pos x="connsiteX535" y="connsiteY535"/>
                      </a:cxn>
                      <a:cxn ang="0">
                        <a:pos x="connsiteX536" y="connsiteY536"/>
                      </a:cxn>
                      <a:cxn ang="0">
                        <a:pos x="connsiteX537" y="connsiteY537"/>
                      </a:cxn>
                      <a:cxn ang="0">
                        <a:pos x="connsiteX538" y="connsiteY538"/>
                      </a:cxn>
                      <a:cxn ang="0">
                        <a:pos x="connsiteX539" y="connsiteY539"/>
                      </a:cxn>
                      <a:cxn ang="0">
                        <a:pos x="connsiteX540" y="connsiteY540"/>
                      </a:cxn>
                      <a:cxn ang="0">
                        <a:pos x="connsiteX541" y="connsiteY541"/>
                      </a:cxn>
                      <a:cxn ang="0">
                        <a:pos x="connsiteX542" y="connsiteY542"/>
                      </a:cxn>
                      <a:cxn ang="0">
                        <a:pos x="connsiteX543" y="connsiteY543"/>
                      </a:cxn>
                      <a:cxn ang="0">
                        <a:pos x="connsiteX544" y="connsiteY544"/>
                      </a:cxn>
                      <a:cxn ang="0">
                        <a:pos x="connsiteX545" y="connsiteY545"/>
                      </a:cxn>
                      <a:cxn ang="0">
                        <a:pos x="connsiteX546" y="connsiteY546"/>
                      </a:cxn>
                      <a:cxn ang="0">
                        <a:pos x="connsiteX547" y="connsiteY547"/>
                      </a:cxn>
                      <a:cxn ang="0">
                        <a:pos x="connsiteX548" y="connsiteY548"/>
                      </a:cxn>
                      <a:cxn ang="0">
                        <a:pos x="connsiteX549" y="connsiteY549"/>
                      </a:cxn>
                      <a:cxn ang="0">
                        <a:pos x="connsiteX550" y="connsiteY550"/>
                      </a:cxn>
                      <a:cxn ang="0">
                        <a:pos x="connsiteX551" y="connsiteY551"/>
                      </a:cxn>
                      <a:cxn ang="0">
                        <a:pos x="connsiteX552" y="connsiteY552"/>
                      </a:cxn>
                      <a:cxn ang="0">
                        <a:pos x="connsiteX553" y="connsiteY553"/>
                      </a:cxn>
                      <a:cxn ang="0">
                        <a:pos x="connsiteX554" y="connsiteY554"/>
                      </a:cxn>
                      <a:cxn ang="0">
                        <a:pos x="connsiteX555" y="connsiteY555"/>
                      </a:cxn>
                      <a:cxn ang="0">
                        <a:pos x="connsiteX556" y="connsiteY556"/>
                      </a:cxn>
                      <a:cxn ang="0">
                        <a:pos x="connsiteX557" y="connsiteY557"/>
                      </a:cxn>
                      <a:cxn ang="0">
                        <a:pos x="connsiteX558" y="connsiteY558"/>
                      </a:cxn>
                      <a:cxn ang="0">
                        <a:pos x="connsiteX559" y="connsiteY559"/>
                      </a:cxn>
                      <a:cxn ang="0">
                        <a:pos x="connsiteX560" y="connsiteY560"/>
                      </a:cxn>
                      <a:cxn ang="0">
                        <a:pos x="connsiteX561" y="connsiteY561"/>
                      </a:cxn>
                      <a:cxn ang="0">
                        <a:pos x="connsiteX562" y="connsiteY562"/>
                      </a:cxn>
                      <a:cxn ang="0">
                        <a:pos x="connsiteX563" y="connsiteY563"/>
                      </a:cxn>
                      <a:cxn ang="0">
                        <a:pos x="connsiteX564" y="connsiteY564"/>
                      </a:cxn>
                      <a:cxn ang="0">
                        <a:pos x="connsiteX565" y="connsiteY565"/>
                      </a:cxn>
                      <a:cxn ang="0">
                        <a:pos x="connsiteX566" y="connsiteY566"/>
                      </a:cxn>
                      <a:cxn ang="0">
                        <a:pos x="connsiteX567" y="connsiteY567"/>
                      </a:cxn>
                      <a:cxn ang="0">
                        <a:pos x="connsiteX568" y="connsiteY568"/>
                      </a:cxn>
                      <a:cxn ang="0">
                        <a:pos x="connsiteX569" y="connsiteY569"/>
                      </a:cxn>
                      <a:cxn ang="0">
                        <a:pos x="connsiteX570" y="connsiteY570"/>
                      </a:cxn>
                      <a:cxn ang="0">
                        <a:pos x="connsiteX571" y="connsiteY571"/>
                      </a:cxn>
                      <a:cxn ang="0">
                        <a:pos x="connsiteX572" y="connsiteY572"/>
                      </a:cxn>
                      <a:cxn ang="0">
                        <a:pos x="connsiteX573" y="connsiteY573"/>
                      </a:cxn>
                      <a:cxn ang="0">
                        <a:pos x="connsiteX574" y="connsiteY574"/>
                      </a:cxn>
                      <a:cxn ang="0">
                        <a:pos x="connsiteX575" y="connsiteY575"/>
                      </a:cxn>
                      <a:cxn ang="0">
                        <a:pos x="connsiteX576" y="connsiteY576"/>
                      </a:cxn>
                      <a:cxn ang="0">
                        <a:pos x="connsiteX577" y="connsiteY577"/>
                      </a:cxn>
                      <a:cxn ang="0">
                        <a:pos x="connsiteX578" y="connsiteY578"/>
                      </a:cxn>
                      <a:cxn ang="0">
                        <a:pos x="connsiteX579" y="connsiteY579"/>
                      </a:cxn>
                      <a:cxn ang="0">
                        <a:pos x="connsiteX580" y="connsiteY580"/>
                      </a:cxn>
                      <a:cxn ang="0">
                        <a:pos x="connsiteX581" y="connsiteY581"/>
                      </a:cxn>
                      <a:cxn ang="0">
                        <a:pos x="connsiteX582" y="connsiteY582"/>
                      </a:cxn>
                      <a:cxn ang="0">
                        <a:pos x="connsiteX583" y="connsiteY583"/>
                      </a:cxn>
                      <a:cxn ang="0">
                        <a:pos x="connsiteX584" y="connsiteY584"/>
                      </a:cxn>
                      <a:cxn ang="0">
                        <a:pos x="connsiteX585" y="connsiteY585"/>
                      </a:cxn>
                      <a:cxn ang="0">
                        <a:pos x="connsiteX586" y="connsiteY586"/>
                      </a:cxn>
                      <a:cxn ang="0">
                        <a:pos x="connsiteX587" y="connsiteY587"/>
                      </a:cxn>
                      <a:cxn ang="0">
                        <a:pos x="connsiteX588" y="connsiteY588"/>
                      </a:cxn>
                      <a:cxn ang="0">
                        <a:pos x="connsiteX589" y="connsiteY589"/>
                      </a:cxn>
                      <a:cxn ang="0">
                        <a:pos x="connsiteX590" y="connsiteY590"/>
                      </a:cxn>
                      <a:cxn ang="0">
                        <a:pos x="connsiteX591" y="connsiteY591"/>
                      </a:cxn>
                      <a:cxn ang="0">
                        <a:pos x="connsiteX592" y="connsiteY592"/>
                      </a:cxn>
                      <a:cxn ang="0">
                        <a:pos x="connsiteX593" y="connsiteY593"/>
                      </a:cxn>
                      <a:cxn ang="0">
                        <a:pos x="connsiteX594" y="connsiteY594"/>
                      </a:cxn>
                      <a:cxn ang="0">
                        <a:pos x="connsiteX595" y="connsiteY595"/>
                      </a:cxn>
                      <a:cxn ang="0">
                        <a:pos x="connsiteX596" y="connsiteY596"/>
                      </a:cxn>
                      <a:cxn ang="0">
                        <a:pos x="connsiteX597" y="connsiteY597"/>
                      </a:cxn>
                      <a:cxn ang="0">
                        <a:pos x="connsiteX598" y="connsiteY598"/>
                      </a:cxn>
                      <a:cxn ang="0">
                        <a:pos x="connsiteX599" y="connsiteY599"/>
                      </a:cxn>
                      <a:cxn ang="0">
                        <a:pos x="connsiteX600" y="connsiteY600"/>
                      </a:cxn>
                      <a:cxn ang="0">
                        <a:pos x="connsiteX601" y="connsiteY601"/>
                      </a:cxn>
                      <a:cxn ang="0">
                        <a:pos x="connsiteX602" y="connsiteY602"/>
                      </a:cxn>
                      <a:cxn ang="0">
                        <a:pos x="connsiteX603" y="connsiteY603"/>
                      </a:cxn>
                      <a:cxn ang="0">
                        <a:pos x="connsiteX604" y="connsiteY604"/>
                      </a:cxn>
                      <a:cxn ang="0">
                        <a:pos x="connsiteX605" y="connsiteY605"/>
                      </a:cxn>
                      <a:cxn ang="0">
                        <a:pos x="connsiteX606" y="connsiteY606"/>
                      </a:cxn>
                      <a:cxn ang="0">
                        <a:pos x="connsiteX607" y="connsiteY607"/>
                      </a:cxn>
                      <a:cxn ang="0">
                        <a:pos x="connsiteX608" y="connsiteY608"/>
                      </a:cxn>
                      <a:cxn ang="0">
                        <a:pos x="connsiteX609" y="connsiteY609"/>
                      </a:cxn>
                      <a:cxn ang="0">
                        <a:pos x="connsiteX610" y="connsiteY610"/>
                      </a:cxn>
                      <a:cxn ang="0">
                        <a:pos x="connsiteX611" y="connsiteY611"/>
                      </a:cxn>
                      <a:cxn ang="0">
                        <a:pos x="connsiteX612" y="connsiteY612"/>
                      </a:cxn>
                      <a:cxn ang="0">
                        <a:pos x="connsiteX613" y="connsiteY613"/>
                      </a:cxn>
                      <a:cxn ang="0">
                        <a:pos x="connsiteX614" y="connsiteY614"/>
                      </a:cxn>
                      <a:cxn ang="0">
                        <a:pos x="connsiteX615" y="connsiteY615"/>
                      </a:cxn>
                      <a:cxn ang="0">
                        <a:pos x="connsiteX616" y="connsiteY616"/>
                      </a:cxn>
                      <a:cxn ang="0">
                        <a:pos x="connsiteX617" y="connsiteY617"/>
                      </a:cxn>
                      <a:cxn ang="0">
                        <a:pos x="connsiteX618" y="connsiteY618"/>
                      </a:cxn>
                      <a:cxn ang="0">
                        <a:pos x="connsiteX619" y="connsiteY619"/>
                      </a:cxn>
                      <a:cxn ang="0">
                        <a:pos x="connsiteX620" y="connsiteY620"/>
                      </a:cxn>
                      <a:cxn ang="0">
                        <a:pos x="connsiteX621" y="connsiteY621"/>
                      </a:cxn>
                      <a:cxn ang="0">
                        <a:pos x="connsiteX622" y="connsiteY622"/>
                      </a:cxn>
                      <a:cxn ang="0">
                        <a:pos x="connsiteX623" y="connsiteY623"/>
                      </a:cxn>
                      <a:cxn ang="0">
                        <a:pos x="connsiteX624" y="connsiteY624"/>
                      </a:cxn>
                      <a:cxn ang="0">
                        <a:pos x="connsiteX625" y="connsiteY625"/>
                      </a:cxn>
                      <a:cxn ang="0">
                        <a:pos x="connsiteX626" y="connsiteY626"/>
                      </a:cxn>
                      <a:cxn ang="0">
                        <a:pos x="connsiteX627" y="connsiteY627"/>
                      </a:cxn>
                      <a:cxn ang="0">
                        <a:pos x="connsiteX628" y="connsiteY628"/>
                      </a:cxn>
                      <a:cxn ang="0">
                        <a:pos x="connsiteX629" y="connsiteY629"/>
                      </a:cxn>
                      <a:cxn ang="0">
                        <a:pos x="connsiteX630" y="connsiteY630"/>
                      </a:cxn>
                      <a:cxn ang="0">
                        <a:pos x="connsiteX631" y="connsiteY631"/>
                      </a:cxn>
                      <a:cxn ang="0">
                        <a:pos x="connsiteX632" y="connsiteY632"/>
                      </a:cxn>
                      <a:cxn ang="0">
                        <a:pos x="connsiteX633" y="connsiteY633"/>
                      </a:cxn>
                      <a:cxn ang="0">
                        <a:pos x="connsiteX634" y="connsiteY634"/>
                      </a:cxn>
                      <a:cxn ang="0">
                        <a:pos x="connsiteX635" y="connsiteY635"/>
                      </a:cxn>
                      <a:cxn ang="0">
                        <a:pos x="connsiteX636" y="connsiteY636"/>
                      </a:cxn>
                      <a:cxn ang="0">
                        <a:pos x="connsiteX637" y="connsiteY637"/>
                      </a:cxn>
                      <a:cxn ang="0">
                        <a:pos x="connsiteX638" y="connsiteY638"/>
                      </a:cxn>
                      <a:cxn ang="0">
                        <a:pos x="connsiteX639" y="connsiteY639"/>
                      </a:cxn>
                      <a:cxn ang="0">
                        <a:pos x="connsiteX640" y="connsiteY640"/>
                      </a:cxn>
                      <a:cxn ang="0">
                        <a:pos x="connsiteX641" y="connsiteY641"/>
                      </a:cxn>
                      <a:cxn ang="0">
                        <a:pos x="connsiteX642" y="connsiteY642"/>
                      </a:cxn>
                      <a:cxn ang="0">
                        <a:pos x="connsiteX643" y="connsiteY643"/>
                      </a:cxn>
                      <a:cxn ang="0">
                        <a:pos x="connsiteX644" y="connsiteY644"/>
                      </a:cxn>
                      <a:cxn ang="0">
                        <a:pos x="connsiteX645" y="connsiteY645"/>
                      </a:cxn>
                      <a:cxn ang="0">
                        <a:pos x="connsiteX646" y="connsiteY646"/>
                      </a:cxn>
                      <a:cxn ang="0">
                        <a:pos x="connsiteX647" y="connsiteY647"/>
                      </a:cxn>
                      <a:cxn ang="0">
                        <a:pos x="connsiteX648" y="connsiteY648"/>
                      </a:cxn>
                      <a:cxn ang="0">
                        <a:pos x="connsiteX649" y="connsiteY649"/>
                      </a:cxn>
                      <a:cxn ang="0">
                        <a:pos x="connsiteX650" y="connsiteY650"/>
                      </a:cxn>
                      <a:cxn ang="0">
                        <a:pos x="connsiteX651" y="connsiteY651"/>
                      </a:cxn>
                      <a:cxn ang="0">
                        <a:pos x="connsiteX652" y="connsiteY652"/>
                      </a:cxn>
                      <a:cxn ang="0">
                        <a:pos x="connsiteX653" y="connsiteY653"/>
                      </a:cxn>
                      <a:cxn ang="0">
                        <a:pos x="connsiteX654" y="connsiteY654"/>
                      </a:cxn>
                      <a:cxn ang="0">
                        <a:pos x="connsiteX655" y="connsiteY655"/>
                      </a:cxn>
                      <a:cxn ang="0">
                        <a:pos x="connsiteX656" y="connsiteY656"/>
                      </a:cxn>
                      <a:cxn ang="0">
                        <a:pos x="connsiteX657" y="connsiteY657"/>
                      </a:cxn>
                      <a:cxn ang="0">
                        <a:pos x="connsiteX658" y="connsiteY658"/>
                      </a:cxn>
                      <a:cxn ang="0">
                        <a:pos x="connsiteX659" y="connsiteY659"/>
                      </a:cxn>
                      <a:cxn ang="0">
                        <a:pos x="connsiteX660" y="connsiteY660"/>
                      </a:cxn>
                      <a:cxn ang="0">
                        <a:pos x="connsiteX661" y="connsiteY661"/>
                      </a:cxn>
                      <a:cxn ang="0">
                        <a:pos x="connsiteX662" y="connsiteY662"/>
                      </a:cxn>
                      <a:cxn ang="0">
                        <a:pos x="connsiteX663" y="connsiteY663"/>
                      </a:cxn>
                      <a:cxn ang="0">
                        <a:pos x="connsiteX664" y="connsiteY664"/>
                      </a:cxn>
                      <a:cxn ang="0">
                        <a:pos x="connsiteX665" y="connsiteY665"/>
                      </a:cxn>
                      <a:cxn ang="0">
                        <a:pos x="connsiteX666" y="connsiteY666"/>
                      </a:cxn>
                      <a:cxn ang="0">
                        <a:pos x="connsiteX667" y="connsiteY667"/>
                      </a:cxn>
                      <a:cxn ang="0">
                        <a:pos x="connsiteX668" y="connsiteY668"/>
                      </a:cxn>
                      <a:cxn ang="0">
                        <a:pos x="connsiteX669" y="connsiteY669"/>
                      </a:cxn>
                      <a:cxn ang="0">
                        <a:pos x="connsiteX670" y="connsiteY670"/>
                      </a:cxn>
                      <a:cxn ang="0">
                        <a:pos x="connsiteX671" y="connsiteY671"/>
                      </a:cxn>
                      <a:cxn ang="0">
                        <a:pos x="connsiteX672" y="connsiteY672"/>
                      </a:cxn>
                      <a:cxn ang="0">
                        <a:pos x="connsiteX673" y="connsiteY673"/>
                      </a:cxn>
                      <a:cxn ang="0">
                        <a:pos x="connsiteX674" y="connsiteY674"/>
                      </a:cxn>
                      <a:cxn ang="0">
                        <a:pos x="connsiteX675" y="connsiteY675"/>
                      </a:cxn>
                      <a:cxn ang="0">
                        <a:pos x="connsiteX676" y="connsiteY676"/>
                      </a:cxn>
                      <a:cxn ang="0">
                        <a:pos x="connsiteX677" y="connsiteY677"/>
                      </a:cxn>
                      <a:cxn ang="0">
                        <a:pos x="connsiteX678" y="connsiteY678"/>
                      </a:cxn>
                      <a:cxn ang="0">
                        <a:pos x="connsiteX679" y="connsiteY679"/>
                      </a:cxn>
                      <a:cxn ang="0">
                        <a:pos x="connsiteX680" y="connsiteY680"/>
                      </a:cxn>
                      <a:cxn ang="0">
                        <a:pos x="connsiteX681" y="connsiteY681"/>
                      </a:cxn>
                      <a:cxn ang="0">
                        <a:pos x="connsiteX682" y="connsiteY682"/>
                      </a:cxn>
                      <a:cxn ang="0">
                        <a:pos x="connsiteX683" y="connsiteY683"/>
                      </a:cxn>
                      <a:cxn ang="0">
                        <a:pos x="connsiteX684" y="connsiteY684"/>
                      </a:cxn>
                      <a:cxn ang="0">
                        <a:pos x="connsiteX685" y="connsiteY685"/>
                      </a:cxn>
                      <a:cxn ang="0">
                        <a:pos x="connsiteX686" y="connsiteY686"/>
                      </a:cxn>
                      <a:cxn ang="0">
                        <a:pos x="connsiteX687" y="connsiteY687"/>
                      </a:cxn>
                      <a:cxn ang="0">
                        <a:pos x="connsiteX688" y="connsiteY688"/>
                      </a:cxn>
                      <a:cxn ang="0">
                        <a:pos x="connsiteX689" y="connsiteY689"/>
                      </a:cxn>
                      <a:cxn ang="0">
                        <a:pos x="connsiteX690" y="connsiteY690"/>
                      </a:cxn>
                      <a:cxn ang="0">
                        <a:pos x="connsiteX691" y="connsiteY691"/>
                      </a:cxn>
                      <a:cxn ang="0">
                        <a:pos x="connsiteX692" y="connsiteY692"/>
                      </a:cxn>
                      <a:cxn ang="0">
                        <a:pos x="connsiteX693" y="connsiteY693"/>
                      </a:cxn>
                      <a:cxn ang="0">
                        <a:pos x="connsiteX694" y="connsiteY694"/>
                      </a:cxn>
                      <a:cxn ang="0">
                        <a:pos x="connsiteX695" y="connsiteY695"/>
                      </a:cxn>
                      <a:cxn ang="0">
                        <a:pos x="connsiteX696" y="connsiteY696"/>
                      </a:cxn>
                      <a:cxn ang="0">
                        <a:pos x="connsiteX697" y="connsiteY697"/>
                      </a:cxn>
                      <a:cxn ang="0">
                        <a:pos x="connsiteX698" y="connsiteY698"/>
                      </a:cxn>
                      <a:cxn ang="0">
                        <a:pos x="connsiteX699" y="connsiteY699"/>
                      </a:cxn>
                      <a:cxn ang="0">
                        <a:pos x="connsiteX700" y="connsiteY700"/>
                      </a:cxn>
                      <a:cxn ang="0">
                        <a:pos x="connsiteX701" y="connsiteY701"/>
                      </a:cxn>
                      <a:cxn ang="0">
                        <a:pos x="connsiteX702" y="connsiteY702"/>
                      </a:cxn>
                      <a:cxn ang="0">
                        <a:pos x="connsiteX703" y="connsiteY703"/>
                      </a:cxn>
                      <a:cxn ang="0">
                        <a:pos x="connsiteX704" y="connsiteY704"/>
                      </a:cxn>
                      <a:cxn ang="0">
                        <a:pos x="connsiteX705" y="connsiteY705"/>
                      </a:cxn>
                      <a:cxn ang="0">
                        <a:pos x="connsiteX706" y="connsiteY706"/>
                      </a:cxn>
                      <a:cxn ang="0">
                        <a:pos x="connsiteX707" y="connsiteY707"/>
                      </a:cxn>
                      <a:cxn ang="0">
                        <a:pos x="connsiteX708" y="connsiteY708"/>
                      </a:cxn>
                      <a:cxn ang="0">
                        <a:pos x="connsiteX709" y="connsiteY709"/>
                      </a:cxn>
                      <a:cxn ang="0">
                        <a:pos x="connsiteX710" y="connsiteY710"/>
                      </a:cxn>
                      <a:cxn ang="0">
                        <a:pos x="connsiteX711" y="connsiteY711"/>
                      </a:cxn>
                      <a:cxn ang="0">
                        <a:pos x="connsiteX712" y="connsiteY712"/>
                      </a:cxn>
                      <a:cxn ang="0">
                        <a:pos x="connsiteX713" y="connsiteY713"/>
                      </a:cxn>
                      <a:cxn ang="0">
                        <a:pos x="connsiteX714" y="connsiteY714"/>
                      </a:cxn>
                      <a:cxn ang="0">
                        <a:pos x="connsiteX715" y="connsiteY715"/>
                      </a:cxn>
                      <a:cxn ang="0">
                        <a:pos x="connsiteX716" y="connsiteY716"/>
                      </a:cxn>
                      <a:cxn ang="0">
                        <a:pos x="connsiteX717" y="connsiteY717"/>
                      </a:cxn>
                      <a:cxn ang="0">
                        <a:pos x="connsiteX718" y="connsiteY718"/>
                      </a:cxn>
                      <a:cxn ang="0">
                        <a:pos x="connsiteX719" y="connsiteY719"/>
                      </a:cxn>
                      <a:cxn ang="0">
                        <a:pos x="connsiteX720" y="connsiteY720"/>
                      </a:cxn>
                      <a:cxn ang="0">
                        <a:pos x="connsiteX721" y="connsiteY721"/>
                      </a:cxn>
                      <a:cxn ang="0">
                        <a:pos x="connsiteX722" y="connsiteY722"/>
                      </a:cxn>
                      <a:cxn ang="0">
                        <a:pos x="connsiteX723" y="connsiteY723"/>
                      </a:cxn>
                      <a:cxn ang="0">
                        <a:pos x="connsiteX724" y="connsiteY724"/>
                      </a:cxn>
                      <a:cxn ang="0">
                        <a:pos x="connsiteX725" y="connsiteY725"/>
                      </a:cxn>
                      <a:cxn ang="0">
                        <a:pos x="connsiteX726" y="connsiteY726"/>
                      </a:cxn>
                      <a:cxn ang="0">
                        <a:pos x="connsiteX727" y="connsiteY727"/>
                      </a:cxn>
                      <a:cxn ang="0">
                        <a:pos x="connsiteX728" y="connsiteY728"/>
                      </a:cxn>
                      <a:cxn ang="0">
                        <a:pos x="connsiteX729" y="connsiteY729"/>
                      </a:cxn>
                      <a:cxn ang="0">
                        <a:pos x="connsiteX730" y="connsiteY730"/>
                      </a:cxn>
                      <a:cxn ang="0">
                        <a:pos x="connsiteX731" y="connsiteY731"/>
                      </a:cxn>
                      <a:cxn ang="0">
                        <a:pos x="connsiteX732" y="connsiteY732"/>
                      </a:cxn>
                      <a:cxn ang="0">
                        <a:pos x="connsiteX733" y="connsiteY733"/>
                      </a:cxn>
                      <a:cxn ang="0">
                        <a:pos x="connsiteX734" y="connsiteY734"/>
                      </a:cxn>
                      <a:cxn ang="0">
                        <a:pos x="connsiteX735" y="connsiteY735"/>
                      </a:cxn>
                      <a:cxn ang="0">
                        <a:pos x="connsiteX736" y="connsiteY736"/>
                      </a:cxn>
                      <a:cxn ang="0">
                        <a:pos x="connsiteX737" y="connsiteY737"/>
                      </a:cxn>
                      <a:cxn ang="0">
                        <a:pos x="connsiteX738" y="connsiteY738"/>
                      </a:cxn>
                      <a:cxn ang="0">
                        <a:pos x="connsiteX739" y="connsiteY739"/>
                      </a:cxn>
                      <a:cxn ang="0">
                        <a:pos x="connsiteX740" y="connsiteY740"/>
                      </a:cxn>
                      <a:cxn ang="0">
                        <a:pos x="connsiteX741" y="connsiteY741"/>
                      </a:cxn>
                      <a:cxn ang="0">
                        <a:pos x="connsiteX742" y="connsiteY742"/>
                      </a:cxn>
                      <a:cxn ang="0">
                        <a:pos x="connsiteX743" y="connsiteY743"/>
                      </a:cxn>
                      <a:cxn ang="0">
                        <a:pos x="connsiteX744" y="connsiteY744"/>
                      </a:cxn>
                      <a:cxn ang="0">
                        <a:pos x="connsiteX745" y="connsiteY745"/>
                      </a:cxn>
                      <a:cxn ang="0">
                        <a:pos x="connsiteX746" y="connsiteY746"/>
                      </a:cxn>
                      <a:cxn ang="0">
                        <a:pos x="connsiteX747" y="connsiteY747"/>
                      </a:cxn>
                      <a:cxn ang="0">
                        <a:pos x="connsiteX748" y="connsiteY748"/>
                      </a:cxn>
                      <a:cxn ang="0">
                        <a:pos x="connsiteX749" y="connsiteY749"/>
                      </a:cxn>
                      <a:cxn ang="0">
                        <a:pos x="connsiteX750" y="connsiteY750"/>
                      </a:cxn>
                      <a:cxn ang="0">
                        <a:pos x="connsiteX751" y="connsiteY751"/>
                      </a:cxn>
                      <a:cxn ang="0">
                        <a:pos x="connsiteX752" y="connsiteY752"/>
                      </a:cxn>
                      <a:cxn ang="0">
                        <a:pos x="connsiteX753" y="connsiteY753"/>
                      </a:cxn>
                      <a:cxn ang="0">
                        <a:pos x="connsiteX754" y="connsiteY754"/>
                      </a:cxn>
                      <a:cxn ang="0">
                        <a:pos x="connsiteX755" y="connsiteY755"/>
                      </a:cxn>
                      <a:cxn ang="0">
                        <a:pos x="connsiteX756" y="connsiteY756"/>
                      </a:cxn>
                      <a:cxn ang="0">
                        <a:pos x="connsiteX757" y="connsiteY757"/>
                      </a:cxn>
                      <a:cxn ang="0">
                        <a:pos x="connsiteX758" y="connsiteY758"/>
                      </a:cxn>
                      <a:cxn ang="0">
                        <a:pos x="connsiteX759" y="connsiteY759"/>
                      </a:cxn>
                      <a:cxn ang="0">
                        <a:pos x="connsiteX760" y="connsiteY760"/>
                      </a:cxn>
                      <a:cxn ang="0">
                        <a:pos x="connsiteX761" y="connsiteY761"/>
                      </a:cxn>
                      <a:cxn ang="0">
                        <a:pos x="connsiteX762" y="connsiteY762"/>
                      </a:cxn>
                      <a:cxn ang="0">
                        <a:pos x="connsiteX763" y="connsiteY763"/>
                      </a:cxn>
                      <a:cxn ang="0">
                        <a:pos x="connsiteX764" y="connsiteY764"/>
                      </a:cxn>
                      <a:cxn ang="0">
                        <a:pos x="connsiteX765" y="connsiteY765"/>
                      </a:cxn>
                      <a:cxn ang="0">
                        <a:pos x="connsiteX766" y="connsiteY766"/>
                      </a:cxn>
                      <a:cxn ang="0">
                        <a:pos x="connsiteX767" y="connsiteY767"/>
                      </a:cxn>
                      <a:cxn ang="0">
                        <a:pos x="connsiteX768" y="connsiteY768"/>
                      </a:cxn>
                      <a:cxn ang="0">
                        <a:pos x="connsiteX769" y="connsiteY769"/>
                      </a:cxn>
                      <a:cxn ang="0">
                        <a:pos x="connsiteX770" y="connsiteY770"/>
                      </a:cxn>
                      <a:cxn ang="0">
                        <a:pos x="connsiteX771" y="connsiteY771"/>
                      </a:cxn>
                      <a:cxn ang="0">
                        <a:pos x="connsiteX772" y="connsiteY772"/>
                      </a:cxn>
                      <a:cxn ang="0">
                        <a:pos x="connsiteX773" y="connsiteY773"/>
                      </a:cxn>
                      <a:cxn ang="0">
                        <a:pos x="connsiteX774" y="connsiteY774"/>
                      </a:cxn>
                      <a:cxn ang="0">
                        <a:pos x="connsiteX775" y="connsiteY775"/>
                      </a:cxn>
                      <a:cxn ang="0">
                        <a:pos x="connsiteX776" y="connsiteY776"/>
                      </a:cxn>
                      <a:cxn ang="0">
                        <a:pos x="connsiteX777" y="connsiteY777"/>
                      </a:cxn>
                      <a:cxn ang="0">
                        <a:pos x="connsiteX778" y="connsiteY778"/>
                      </a:cxn>
                      <a:cxn ang="0">
                        <a:pos x="connsiteX779" y="connsiteY779"/>
                      </a:cxn>
                      <a:cxn ang="0">
                        <a:pos x="connsiteX780" y="connsiteY780"/>
                      </a:cxn>
                      <a:cxn ang="0">
                        <a:pos x="connsiteX781" y="connsiteY781"/>
                      </a:cxn>
                      <a:cxn ang="0">
                        <a:pos x="connsiteX782" y="connsiteY782"/>
                      </a:cxn>
                      <a:cxn ang="0">
                        <a:pos x="connsiteX783" y="connsiteY783"/>
                      </a:cxn>
                      <a:cxn ang="0">
                        <a:pos x="connsiteX784" y="connsiteY784"/>
                      </a:cxn>
                      <a:cxn ang="0">
                        <a:pos x="connsiteX785" y="connsiteY785"/>
                      </a:cxn>
                      <a:cxn ang="0">
                        <a:pos x="connsiteX786" y="connsiteY786"/>
                      </a:cxn>
                      <a:cxn ang="0">
                        <a:pos x="connsiteX787" y="connsiteY787"/>
                      </a:cxn>
                      <a:cxn ang="0">
                        <a:pos x="connsiteX788" y="connsiteY788"/>
                      </a:cxn>
                      <a:cxn ang="0">
                        <a:pos x="connsiteX789" y="connsiteY789"/>
                      </a:cxn>
                      <a:cxn ang="0">
                        <a:pos x="connsiteX790" y="connsiteY790"/>
                      </a:cxn>
                      <a:cxn ang="0">
                        <a:pos x="connsiteX791" y="connsiteY791"/>
                      </a:cxn>
                      <a:cxn ang="0">
                        <a:pos x="connsiteX792" y="connsiteY792"/>
                      </a:cxn>
                      <a:cxn ang="0">
                        <a:pos x="connsiteX793" y="connsiteY793"/>
                      </a:cxn>
                      <a:cxn ang="0">
                        <a:pos x="connsiteX794" y="connsiteY794"/>
                      </a:cxn>
                      <a:cxn ang="0">
                        <a:pos x="connsiteX795" y="connsiteY795"/>
                      </a:cxn>
                      <a:cxn ang="0">
                        <a:pos x="connsiteX796" y="connsiteY796"/>
                      </a:cxn>
                      <a:cxn ang="0">
                        <a:pos x="connsiteX797" y="connsiteY797"/>
                      </a:cxn>
                      <a:cxn ang="0">
                        <a:pos x="connsiteX798" y="connsiteY798"/>
                      </a:cxn>
                      <a:cxn ang="0">
                        <a:pos x="connsiteX799" y="connsiteY799"/>
                      </a:cxn>
                      <a:cxn ang="0">
                        <a:pos x="connsiteX800" y="connsiteY800"/>
                      </a:cxn>
                      <a:cxn ang="0">
                        <a:pos x="connsiteX801" y="connsiteY801"/>
                      </a:cxn>
                      <a:cxn ang="0">
                        <a:pos x="connsiteX802" y="connsiteY802"/>
                      </a:cxn>
                      <a:cxn ang="0">
                        <a:pos x="connsiteX803" y="connsiteY803"/>
                      </a:cxn>
                      <a:cxn ang="0">
                        <a:pos x="connsiteX804" y="connsiteY804"/>
                      </a:cxn>
                      <a:cxn ang="0">
                        <a:pos x="connsiteX805" y="connsiteY805"/>
                      </a:cxn>
                      <a:cxn ang="0">
                        <a:pos x="connsiteX806" y="connsiteY806"/>
                      </a:cxn>
                      <a:cxn ang="0">
                        <a:pos x="connsiteX807" y="connsiteY807"/>
                      </a:cxn>
                      <a:cxn ang="0">
                        <a:pos x="connsiteX808" y="connsiteY808"/>
                      </a:cxn>
                      <a:cxn ang="0">
                        <a:pos x="connsiteX809" y="connsiteY809"/>
                      </a:cxn>
                      <a:cxn ang="0">
                        <a:pos x="connsiteX810" y="connsiteY810"/>
                      </a:cxn>
                      <a:cxn ang="0">
                        <a:pos x="connsiteX811" y="connsiteY811"/>
                      </a:cxn>
                      <a:cxn ang="0">
                        <a:pos x="connsiteX812" y="connsiteY812"/>
                      </a:cxn>
                      <a:cxn ang="0">
                        <a:pos x="connsiteX813" y="connsiteY813"/>
                      </a:cxn>
                      <a:cxn ang="0">
                        <a:pos x="connsiteX814" y="connsiteY814"/>
                      </a:cxn>
                      <a:cxn ang="0">
                        <a:pos x="connsiteX815" y="connsiteY815"/>
                      </a:cxn>
                      <a:cxn ang="0">
                        <a:pos x="connsiteX816" y="connsiteY816"/>
                      </a:cxn>
                      <a:cxn ang="0">
                        <a:pos x="connsiteX817" y="connsiteY817"/>
                      </a:cxn>
                      <a:cxn ang="0">
                        <a:pos x="connsiteX818" y="connsiteY818"/>
                      </a:cxn>
                      <a:cxn ang="0">
                        <a:pos x="connsiteX819" y="connsiteY819"/>
                      </a:cxn>
                      <a:cxn ang="0">
                        <a:pos x="connsiteX820" y="connsiteY820"/>
                      </a:cxn>
                      <a:cxn ang="0">
                        <a:pos x="connsiteX821" y="connsiteY821"/>
                      </a:cxn>
                      <a:cxn ang="0">
                        <a:pos x="connsiteX822" y="connsiteY822"/>
                      </a:cxn>
                      <a:cxn ang="0">
                        <a:pos x="connsiteX823" y="connsiteY823"/>
                      </a:cxn>
                      <a:cxn ang="0">
                        <a:pos x="connsiteX824" y="connsiteY824"/>
                      </a:cxn>
                      <a:cxn ang="0">
                        <a:pos x="connsiteX825" y="connsiteY825"/>
                      </a:cxn>
                      <a:cxn ang="0">
                        <a:pos x="connsiteX826" y="connsiteY826"/>
                      </a:cxn>
                      <a:cxn ang="0">
                        <a:pos x="connsiteX827" y="connsiteY827"/>
                      </a:cxn>
                      <a:cxn ang="0">
                        <a:pos x="connsiteX828" y="connsiteY828"/>
                      </a:cxn>
                      <a:cxn ang="0">
                        <a:pos x="connsiteX829" y="connsiteY829"/>
                      </a:cxn>
                      <a:cxn ang="0">
                        <a:pos x="connsiteX830" y="connsiteY830"/>
                      </a:cxn>
                      <a:cxn ang="0">
                        <a:pos x="connsiteX831" y="connsiteY831"/>
                      </a:cxn>
                      <a:cxn ang="0">
                        <a:pos x="connsiteX832" y="connsiteY832"/>
                      </a:cxn>
                      <a:cxn ang="0">
                        <a:pos x="connsiteX833" y="connsiteY833"/>
                      </a:cxn>
                      <a:cxn ang="0">
                        <a:pos x="connsiteX834" y="connsiteY834"/>
                      </a:cxn>
                      <a:cxn ang="0">
                        <a:pos x="connsiteX835" y="connsiteY835"/>
                      </a:cxn>
                      <a:cxn ang="0">
                        <a:pos x="connsiteX836" y="connsiteY836"/>
                      </a:cxn>
                      <a:cxn ang="0">
                        <a:pos x="connsiteX837" y="connsiteY837"/>
                      </a:cxn>
                      <a:cxn ang="0">
                        <a:pos x="connsiteX838" y="connsiteY838"/>
                      </a:cxn>
                      <a:cxn ang="0">
                        <a:pos x="connsiteX839" y="connsiteY839"/>
                      </a:cxn>
                      <a:cxn ang="0">
                        <a:pos x="connsiteX840" y="connsiteY840"/>
                      </a:cxn>
                      <a:cxn ang="0">
                        <a:pos x="connsiteX841" y="connsiteY841"/>
                      </a:cxn>
                      <a:cxn ang="0">
                        <a:pos x="connsiteX842" y="connsiteY842"/>
                      </a:cxn>
                      <a:cxn ang="0">
                        <a:pos x="connsiteX843" y="connsiteY843"/>
                      </a:cxn>
                      <a:cxn ang="0">
                        <a:pos x="connsiteX844" y="connsiteY844"/>
                      </a:cxn>
                      <a:cxn ang="0">
                        <a:pos x="connsiteX845" y="connsiteY845"/>
                      </a:cxn>
                      <a:cxn ang="0">
                        <a:pos x="connsiteX846" y="connsiteY846"/>
                      </a:cxn>
                      <a:cxn ang="0">
                        <a:pos x="connsiteX847" y="connsiteY847"/>
                      </a:cxn>
                      <a:cxn ang="0">
                        <a:pos x="connsiteX848" y="connsiteY848"/>
                      </a:cxn>
                      <a:cxn ang="0">
                        <a:pos x="connsiteX849" y="connsiteY849"/>
                      </a:cxn>
                      <a:cxn ang="0">
                        <a:pos x="connsiteX850" y="connsiteY850"/>
                      </a:cxn>
                      <a:cxn ang="0">
                        <a:pos x="connsiteX851" y="connsiteY851"/>
                      </a:cxn>
                      <a:cxn ang="0">
                        <a:pos x="connsiteX852" y="connsiteY852"/>
                      </a:cxn>
                      <a:cxn ang="0">
                        <a:pos x="connsiteX853" y="connsiteY853"/>
                      </a:cxn>
                      <a:cxn ang="0">
                        <a:pos x="connsiteX854" y="connsiteY854"/>
                      </a:cxn>
                      <a:cxn ang="0">
                        <a:pos x="connsiteX855" y="connsiteY855"/>
                      </a:cxn>
                      <a:cxn ang="0">
                        <a:pos x="connsiteX856" y="connsiteY856"/>
                      </a:cxn>
                      <a:cxn ang="0">
                        <a:pos x="connsiteX857" y="connsiteY857"/>
                      </a:cxn>
                      <a:cxn ang="0">
                        <a:pos x="connsiteX858" y="connsiteY858"/>
                      </a:cxn>
                      <a:cxn ang="0">
                        <a:pos x="connsiteX859" y="connsiteY859"/>
                      </a:cxn>
                      <a:cxn ang="0">
                        <a:pos x="connsiteX860" y="connsiteY860"/>
                      </a:cxn>
                      <a:cxn ang="0">
                        <a:pos x="connsiteX861" y="connsiteY861"/>
                      </a:cxn>
                      <a:cxn ang="0">
                        <a:pos x="connsiteX862" y="connsiteY862"/>
                      </a:cxn>
                      <a:cxn ang="0">
                        <a:pos x="connsiteX863" y="connsiteY863"/>
                      </a:cxn>
                      <a:cxn ang="0">
                        <a:pos x="connsiteX864" y="connsiteY864"/>
                      </a:cxn>
                      <a:cxn ang="0">
                        <a:pos x="connsiteX865" y="connsiteY865"/>
                      </a:cxn>
                      <a:cxn ang="0">
                        <a:pos x="connsiteX866" y="connsiteY866"/>
                      </a:cxn>
                      <a:cxn ang="0">
                        <a:pos x="connsiteX867" y="connsiteY867"/>
                      </a:cxn>
                      <a:cxn ang="0">
                        <a:pos x="connsiteX868" y="connsiteY868"/>
                      </a:cxn>
                      <a:cxn ang="0">
                        <a:pos x="connsiteX869" y="connsiteY869"/>
                      </a:cxn>
                      <a:cxn ang="0">
                        <a:pos x="connsiteX870" y="connsiteY870"/>
                      </a:cxn>
                      <a:cxn ang="0">
                        <a:pos x="connsiteX871" y="connsiteY871"/>
                      </a:cxn>
                      <a:cxn ang="0">
                        <a:pos x="connsiteX872" y="connsiteY872"/>
                      </a:cxn>
                      <a:cxn ang="0">
                        <a:pos x="connsiteX873" y="connsiteY873"/>
                      </a:cxn>
                      <a:cxn ang="0">
                        <a:pos x="connsiteX874" y="connsiteY874"/>
                      </a:cxn>
                      <a:cxn ang="0">
                        <a:pos x="connsiteX875" y="connsiteY875"/>
                      </a:cxn>
                      <a:cxn ang="0">
                        <a:pos x="connsiteX876" y="connsiteY876"/>
                      </a:cxn>
                      <a:cxn ang="0">
                        <a:pos x="connsiteX877" y="connsiteY877"/>
                      </a:cxn>
                      <a:cxn ang="0">
                        <a:pos x="connsiteX878" y="connsiteY878"/>
                      </a:cxn>
                      <a:cxn ang="0">
                        <a:pos x="connsiteX879" y="connsiteY879"/>
                      </a:cxn>
                      <a:cxn ang="0">
                        <a:pos x="connsiteX880" y="connsiteY880"/>
                      </a:cxn>
                      <a:cxn ang="0">
                        <a:pos x="connsiteX881" y="connsiteY881"/>
                      </a:cxn>
                      <a:cxn ang="0">
                        <a:pos x="connsiteX882" y="connsiteY882"/>
                      </a:cxn>
                      <a:cxn ang="0">
                        <a:pos x="connsiteX883" y="connsiteY883"/>
                      </a:cxn>
                      <a:cxn ang="0">
                        <a:pos x="connsiteX884" y="connsiteY884"/>
                      </a:cxn>
                      <a:cxn ang="0">
                        <a:pos x="connsiteX885" y="connsiteY885"/>
                      </a:cxn>
                      <a:cxn ang="0">
                        <a:pos x="connsiteX886" y="connsiteY886"/>
                      </a:cxn>
                      <a:cxn ang="0">
                        <a:pos x="connsiteX887" y="connsiteY887"/>
                      </a:cxn>
                      <a:cxn ang="0">
                        <a:pos x="connsiteX888" y="connsiteY888"/>
                      </a:cxn>
                      <a:cxn ang="0">
                        <a:pos x="connsiteX889" y="connsiteY889"/>
                      </a:cxn>
                      <a:cxn ang="0">
                        <a:pos x="connsiteX890" y="connsiteY890"/>
                      </a:cxn>
                      <a:cxn ang="0">
                        <a:pos x="connsiteX891" y="connsiteY891"/>
                      </a:cxn>
                      <a:cxn ang="0">
                        <a:pos x="connsiteX892" y="connsiteY892"/>
                      </a:cxn>
                      <a:cxn ang="0">
                        <a:pos x="connsiteX893" y="connsiteY893"/>
                      </a:cxn>
                      <a:cxn ang="0">
                        <a:pos x="connsiteX894" y="connsiteY894"/>
                      </a:cxn>
                      <a:cxn ang="0">
                        <a:pos x="connsiteX895" y="connsiteY895"/>
                      </a:cxn>
                      <a:cxn ang="0">
                        <a:pos x="connsiteX896" y="connsiteY896"/>
                      </a:cxn>
                      <a:cxn ang="0">
                        <a:pos x="connsiteX897" y="connsiteY897"/>
                      </a:cxn>
                      <a:cxn ang="0">
                        <a:pos x="connsiteX898" y="connsiteY898"/>
                      </a:cxn>
                      <a:cxn ang="0">
                        <a:pos x="connsiteX899" y="connsiteY899"/>
                      </a:cxn>
                      <a:cxn ang="0">
                        <a:pos x="connsiteX900" y="connsiteY900"/>
                      </a:cxn>
                      <a:cxn ang="0">
                        <a:pos x="connsiteX901" y="connsiteY901"/>
                      </a:cxn>
                      <a:cxn ang="0">
                        <a:pos x="connsiteX902" y="connsiteY902"/>
                      </a:cxn>
                      <a:cxn ang="0">
                        <a:pos x="connsiteX903" y="connsiteY903"/>
                      </a:cxn>
                      <a:cxn ang="0">
                        <a:pos x="connsiteX904" y="connsiteY904"/>
                      </a:cxn>
                      <a:cxn ang="0">
                        <a:pos x="connsiteX905" y="connsiteY905"/>
                      </a:cxn>
                      <a:cxn ang="0">
                        <a:pos x="connsiteX906" y="connsiteY906"/>
                      </a:cxn>
                      <a:cxn ang="0">
                        <a:pos x="connsiteX907" y="connsiteY907"/>
                      </a:cxn>
                      <a:cxn ang="0">
                        <a:pos x="connsiteX908" y="connsiteY908"/>
                      </a:cxn>
                      <a:cxn ang="0">
                        <a:pos x="connsiteX909" y="connsiteY909"/>
                      </a:cxn>
                      <a:cxn ang="0">
                        <a:pos x="connsiteX910" y="connsiteY910"/>
                      </a:cxn>
                      <a:cxn ang="0">
                        <a:pos x="connsiteX911" y="connsiteY911"/>
                      </a:cxn>
                      <a:cxn ang="0">
                        <a:pos x="connsiteX912" y="connsiteY912"/>
                      </a:cxn>
                      <a:cxn ang="0">
                        <a:pos x="connsiteX913" y="connsiteY913"/>
                      </a:cxn>
                      <a:cxn ang="0">
                        <a:pos x="connsiteX914" y="connsiteY914"/>
                      </a:cxn>
                      <a:cxn ang="0">
                        <a:pos x="connsiteX915" y="connsiteY915"/>
                      </a:cxn>
                      <a:cxn ang="0">
                        <a:pos x="connsiteX916" y="connsiteY916"/>
                      </a:cxn>
                      <a:cxn ang="0">
                        <a:pos x="connsiteX917" y="connsiteY917"/>
                      </a:cxn>
                      <a:cxn ang="0">
                        <a:pos x="connsiteX918" y="connsiteY918"/>
                      </a:cxn>
                      <a:cxn ang="0">
                        <a:pos x="connsiteX919" y="connsiteY919"/>
                      </a:cxn>
                      <a:cxn ang="0">
                        <a:pos x="connsiteX920" y="connsiteY920"/>
                      </a:cxn>
                      <a:cxn ang="0">
                        <a:pos x="connsiteX921" y="connsiteY921"/>
                      </a:cxn>
                      <a:cxn ang="0">
                        <a:pos x="connsiteX922" y="connsiteY922"/>
                      </a:cxn>
                      <a:cxn ang="0">
                        <a:pos x="connsiteX923" y="connsiteY923"/>
                      </a:cxn>
                      <a:cxn ang="0">
                        <a:pos x="connsiteX924" y="connsiteY924"/>
                      </a:cxn>
                      <a:cxn ang="0">
                        <a:pos x="connsiteX925" y="connsiteY925"/>
                      </a:cxn>
                      <a:cxn ang="0">
                        <a:pos x="connsiteX926" y="connsiteY926"/>
                      </a:cxn>
                      <a:cxn ang="0">
                        <a:pos x="connsiteX927" y="connsiteY927"/>
                      </a:cxn>
                      <a:cxn ang="0">
                        <a:pos x="connsiteX928" y="connsiteY928"/>
                      </a:cxn>
                      <a:cxn ang="0">
                        <a:pos x="connsiteX929" y="connsiteY929"/>
                      </a:cxn>
                      <a:cxn ang="0">
                        <a:pos x="connsiteX930" y="connsiteY930"/>
                      </a:cxn>
                      <a:cxn ang="0">
                        <a:pos x="connsiteX931" y="connsiteY931"/>
                      </a:cxn>
                      <a:cxn ang="0">
                        <a:pos x="connsiteX932" y="connsiteY932"/>
                      </a:cxn>
                      <a:cxn ang="0">
                        <a:pos x="connsiteX933" y="connsiteY933"/>
                      </a:cxn>
                      <a:cxn ang="0">
                        <a:pos x="connsiteX934" y="connsiteY934"/>
                      </a:cxn>
                      <a:cxn ang="0">
                        <a:pos x="connsiteX935" y="connsiteY935"/>
                      </a:cxn>
                      <a:cxn ang="0">
                        <a:pos x="connsiteX936" y="connsiteY936"/>
                      </a:cxn>
                      <a:cxn ang="0">
                        <a:pos x="connsiteX937" y="connsiteY937"/>
                      </a:cxn>
                      <a:cxn ang="0">
                        <a:pos x="connsiteX938" y="connsiteY938"/>
                      </a:cxn>
                      <a:cxn ang="0">
                        <a:pos x="connsiteX939" y="connsiteY939"/>
                      </a:cxn>
                      <a:cxn ang="0">
                        <a:pos x="connsiteX940" y="connsiteY940"/>
                      </a:cxn>
                      <a:cxn ang="0">
                        <a:pos x="connsiteX941" y="connsiteY941"/>
                      </a:cxn>
                      <a:cxn ang="0">
                        <a:pos x="connsiteX942" y="connsiteY942"/>
                      </a:cxn>
                      <a:cxn ang="0">
                        <a:pos x="connsiteX943" y="connsiteY943"/>
                      </a:cxn>
                      <a:cxn ang="0">
                        <a:pos x="connsiteX944" y="connsiteY944"/>
                      </a:cxn>
                      <a:cxn ang="0">
                        <a:pos x="connsiteX945" y="connsiteY945"/>
                      </a:cxn>
                      <a:cxn ang="0">
                        <a:pos x="connsiteX946" y="connsiteY946"/>
                      </a:cxn>
                      <a:cxn ang="0">
                        <a:pos x="connsiteX947" y="connsiteY947"/>
                      </a:cxn>
                      <a:cxn ang="0">
                        <a:pos x="connsiteX948" y="connsiteY948"/>
                      </a:cxn>
                      <a:cxn ang="0">
                        <a:pos x="connsiteX949" y="connsiteY949"/>
                      </a:cxn>
                      <a:cxn ang="0">
                        <a:pos x="connsiteX950" y="connsiteY950"/>
                      </a:cxn>
                      <a:cxn ang="0">
                        <a:pos x="connsiteX951" y="connsiteY951"/>
                      </a:cxn>
                      <a:cxn ang="0">
                        <a:pos x="connsiteX952" y="connsiteY952"/>
                      </a:cxn>
                      <a:cxn ang="0">
                        <a:pos x="connsiteX953" y="connsiteY953"/>
                      </a:cxn>
                      <a:cxn ang="0">
                        <a:pos x="connsiteX954" y="connsiteY954"/>
                      </a:cxn>
                      <a:cxn ang="0">
                        <a:pos x="connsiteX955" y="connsiteY955"/>
                      </a:cxn>
                      <a:cxn ang="0">
                        <a:pos x="connsiteX956" y="connsiteY956"/>
                      </a:cxn>
                      <a:cxn ang="0">
                        <a:pos x="connsiteX957" y="connsiteY957"/>
                      </a:cxn>
                      <a:cxn ang="0">
                        <a:pos x="connsiteX958" y="connsiteY958"/>
                      </a:cxn>
                      <a:cxn ang="0">
                        <a:pos x="connsiteX959" y="connsiteY959"/>
                      </a:cxn>
                      <a:cxn ang="0">
                        <a:pos x="connsiteX960" y="connsiteY960"/>
                      </a:cxn>
                      <a:cxn ang="0">
                        <a:pos x="connsiteX961" y="connsiteY961"/>
                      </a:cxn>
                      <a:cxn ang="0">
                        <a:pos x="connsiteX962" y="connsiteY962"/>
                      </a:cxn>
                      <a:cxn ang="0">
                        <a:pos x="connsiteX963" y="connsiteY963"/>
                      </a:cxn>
                      <a:cxn ang="0">
                        <a:pos x="connsiteX964" y="connsiteY964"/>
                      </a:cxn>
                      <a:cxn ang="0">
                        <a:pos x="connsiteX965" y="connsiteY965"/>
                      </a:cxn>
                      <a:cxn ang="0">
                        <a:pos x="connsiteX966" y="connsiteY966"/>
                      </a:cxn>
                      <a:cxn ang="0">
                        <a:pos x="connsiteX967" y="connsiteY967"/>
                      </a:cxn>
                      <a:cxn ang="0">
                        <a:pos x="connsiteX968" y="connsiteY968"/>
                      </a:cxn>
                      <a:cxn ang="0">
                        <a:pos x="connsiteX969" y="connsiteY969"/>
                      </a:cxn>
                      <a:cxn ang="0">
                        <a:pos x="connsiteX970" y="connsiteY970"/>
                      </a:cxn>
                      <a:cxn ang="0">
                        <a:pos x="connsiteX971" y="connsiteY971"/>
                      </a:cxn>
                      <a:cxn ang="0">
                        <a:pos x="connsiteX972" y="connsiteY972"/>
                      </a:cxn>
                      <a:cxn ang="0">
                        <a:pos x="connsiteX973" y="connsiteY973"/>
                      </a:cxn>
                      <a:cxn ang="0">
                        <a:pos x="connsiteX974" y="connsiteY974"/>
                      </a:cxn>
                      <a:cxn ang="0">
                        <a:pos x="connsiteX975" y="connsiteY975"/>
                      </a:cxn>
                      <a:cxn ang="0">
                        <a:pos x="connsiteX976" y="connsiteY976"/>
                      </a:cxn>
                      <a:cxn ang="0">
                        <a:pos x="connsiteX977" y="connsiteY977"/>
                      </a:cxn>
                      <a:cxn ang="0">
                        <a:pos x="connsiteX978" y="connsiteY978"/>
                      </a:cxn>
                      <a:cxn ang="0">
                        <a:pos x="connsiteX979" y="connsiteY979"/>
                      </a:cxn>
                    </a:cxnLst>
                    <a:rect l="l" t="t" r="r" b="b"/>
                    <a:pathLst>
                      <a:path w="2188146" h="2236839">
                        <a:moveTo>
                          <a:pt x="527068" y="6193"/>
                        </a:moveTo>
                        <a:cubicBezTo>
                          <a:pt x="529668" y="6193"/>
                          <a:pt x="532497" y="7722"/>
                          <a:pt x="536319" y="12385"/>
                        </a:cubicBezTo>
                        <a:cubicBezTo>
                          <a:pt x="547940" y="26300"/>
                          <a:pt x="554897" y="44801"/>
                          <a:pt x="571105" y="47095"/>
                        </a:cubicBezTo>
                        <a:cubicBezTo>
                          <a:pt x="587313" y="49465"/>
                          <a:pt x="580356" y="56422"/>
                          <a:pt x="591976" y="70260"/>
                        </a:cubicBezTo>
                        <a:cubicBezTo>
                          <a:pt x="603521" y="84097"/>
                          <a:pt x="605891" y="88761"/>
                          <a:pt x="612771" y="100305"/>
                        </a:cubicBezTo>
                        <a:cubicBezTo>
                          <a:pt x="618888" y="110397"/>
                          <a:pt x="621411" y="116972"/>
                          <a:pt x="629591" y="116972"/>
                        </a:cubicBezTo>
                        <a:cubicBezTo>
                          <a:pt x="630814" y="116972"/>
                          <a:pt x="632114" y="116819"/>
                          <a:pt x="633643" y="116513"/>
                        </a:cubicBezTo>
                        <a:cubicBezTo>
                          <a:pt x="634484" y="116360"/>
                          <a:pt x="635325" y="116207"/>
                          <a:pt x="636089" y="116207"/>
                        </a:cubicBezTo>
                        <a:cubicBezTo>
                          <a:pt x="645264" y="116207"/>
                          <a:pt x="645875" y="128593"/>
                          <a:pt x="654438" y="135015"/>
                        </a:cubicBezTo>
                        <a:cubicBezTo>
                          <a:pt x="660019" y="139143"/>
                          <a:pt x="669728" y="139984"/>
                          <a:pt x="676609" y="139984"/>
                        </a:cubicBezTo>
                        <a:cubicBezTo>
                          <a:pt x="681196" y="139984"/>
                          <a:pt x="684560" y="139602"/>
                          <a:pt x="684560" y="139602"/>
                        </a:cubicBezTo>
                        <a:cubicBezTo>
                          <a:pt x="684560" y="139602"/>
                          <a:pt x="698474" y="141895"/>
                          <a:pt x="698474" y="155810"/>
                        </a:cubicBezTo>
                        <a:cubicBezTo>
                          <a:pt x="698474" y="169724"/>
                          <a:pt x="707802" y="174311"/>
                          <a:pt x="705432" y="188225"/>
                        </a:cubicBezTo>
                        <a:cubicBezTo>
                          <a:pt x="703138" y="202140"/>
                          <a:pt x="700844" y="218348"/>
                          <a:pt x="714682" y="222935"/>
                        </a:cubicBezTo>
                        <a:cubicBezTo>
                          <a:pt x="728597" y="227522"/>
                          <a:pt x="742511" y="229892"/>
                          <a:pt x="742511" y="229892"/>
                        </a:cubicBezTo>
                        <a:cubicBezTo>
                          <a:pt x="742511" y="229892"/>
                          <a:pt x="746639" y="231497"/>
                          <a:pt x="750997" y="231497"/>
                        </a:cubicBezTo>
                        <a:cubicBezTo>
                          <a:pt x="757037" y="231497"/>
                          <a:pt x="763688" y="228439"/>
                          <a:pt x="761012" y="213684"/>
                        </a:cubicBezTo>
                        <a:cubicBezTo>
                          <a:pt x="761012" y="213684"/>
                          <a:pt x="770416" y="219571"/>
                          <a:pt x="778367" y="219571"/>
                        </a:cubicBezTo>
                        <a:cubicBezTo>
                          <a:pt x="781578" y="219571"/>
                          <a:pt x="784483" y="218653"/>
                          <a:pt x="786471" y="215978"/>
                        </a:cubicBezTo>
                        <a:cubicBezTo>
                          <a:pt x="789300" y="212308"/>
                          <a:pt x="790905" y="211161"/>
                          <a:pt x="792511" y="211161"/>
                        </a:cubicBezTo>
                        <a:cubicBezTo>
                          <a:pt x="794881" y="211161"/>
                          <a:pt x="797098" y="213684"/>
                          <a:pt x="802679" y="213684"/>
                        </a:cubicBezTo>
                        <a:cubicBezTo>
                          <a:pt x="811929" y="213684"/>
                          <a:pt x="821180" y="197476"/>
                          <a:pt x="804972" y="188225"/>
                        </a:cubicBezTo>
                        <a:cubicBezTo>
                          <a:pt x="788764" y="178975"/>
                          <a:pt x="767893" y="176681"/>
                          <a:pt x="763306" y="162767"/>
                        </a:cubicBezTo>
                        <a:cubicBezTo>
                          <a:pt x="758642" y="148929"/>
                          <a:pt x="753979" y="141972"/>
                          <a:pt x="770263" y="130428"/>
                        </a:cubicBezTo>
                        <a:cubicBezTo>
                          <a:pt x="786394" y="118807"/>
                          <a:pt x="788764" y="116513"/>
                          <a:pt x="802679" y="111926"/>
                        </a:cubicBezTo>
                        <a:cubicBezTo>
                          <a:pt x="807266" y="110397"/>
                          <a:pt x="811165" y="109862"/>
                          <a:pt x="814605" y="109862"/>
                        </a:cubicBezTo>
                        <a:cubicBezTo>
                          <a:pt x="821486" y="109862"/>
                          <a:pt x="826608" y="111926"/>
                          <a:pt x="832801" y="111926"/>
                        </a:cubicBezTo>
                        <a:cubicBezTo>
                          <a:pt x="842052" y="111926"/>
                          <a:pt x="858259" y="114220"/>
                          <a:pt x="862847" y="123470"/>
                        </a:cubicBezTo>
                        <a:cubicBezTo>
                          <a:pt x="865981" y="129663"/>
                          <a:pt x="871104" y="133715"/>
                          <a:pt x="874162" y="133715"/>
                        </a:cubicBezTo>
                        <a:cubicBezTo>
                          <a:pt x="875691" y="133715"/>
                          <a:pt x="876761" y="132721"/>
                          <a:pt x="876761" y="130428"/>
                        </a:cubicBezTo>
                        <a:cubicBezTo>
                          <a:pt x="876761" y="128287"/>
                          <a:pt x="877831" y="127446"/>
                          <a:pt x="879513" y="127446"/>
                        </a:cubicBezTo>
                        <a:cubicBezTo>
                          <a:pt x="883412" y="127446"/>
                          <a:pt x="890446" y="131804"/>
                          <a:pt x="895263" y="135015"/>
                        </a:cubicBezTo>
                        <a:cubicBezTo>
                          <a:pt x="896409" y="135779"/>
                          <a:pt x="897862" y="136085"/>
                          <a:pt x="899544" y="136085"/>
                        </a:cubicBezTo>
                        <a:cubicBezTo>
                          <a:pt x="907877" y="136085"/>
                          <a:pt x="920721" y="128058"/>
                          <a:pt x="920721" y="128058"/>
                        </a:cubicBezTo>
                        <a:cubicBezTo>
                          <a:pt x="920721" y="128058"/>
                          <a:pt x="922632" y="127675"/>
                          <a:pt x="925308" y="127675"/>
                        </a:cubicBezTo>
                        <a:cubicBezTo>
                          <a:pt x="929284" y="127675"/>
                          <a:pt x="935094" y="128516"/>
                          <a:pt x="939223" y="132645"/>
                        </a:cubicBezTo>
                        <a:cubicBezTo>
                          <a:pt x="946103" y="139602"/>
                          <a:pt x="941516" y="158103"/>
                          <a:pt x="941516" y="158103"/>
                        </a:cubicBezTo>
                        <a:cubicBezTo>
                          <a:pt x="941516" y="158103"/>
                          <a:pt x="936853" y="169724"/>
                          <a:pt x="943810" y="176605"/>
                        </a:cubicBezTo>
                        <a:cubicBezTo>
                          <a:pt x="948703" y="181498"/>
                          <a:pt x="954819" y="186391"/>
                          <a:pt x="960400" y="186391"/>
                        </a:cubicBezTo>
                        <a:cubicBezTo>
                          <a:pt x="962693" y="186391"/>
                          <a:pt x="964987" y="185550"/>
                          <a:pt x="966975" y="183485"/>
                        </a:cubicBezTo>
                        <a:cubicBezTo>
                          <a:pt x="968886" y="181574"/>
                          <a:pt x="970415" y="180886"/>
                          <a:pt x="971791" y="180886"/>
                        </a:cubicBezTo>
                        <a:cubicBezTo>
                          <a:pt x="975461" y="180886"/>
                          <a:pt x="978060" y="185779"/>
                          <a:pt x="983106" y="185779"/>
                        </a:cubicBezTo>
                        <a:cubicBezTo>
                          <a:pt x="984865" y="185779"/>
                          <a:pt x="986852" y="186085"/>
                          <a:pt x="988917" y="186085"/>
                        </a:cubicBezTo>
                        <a:cubicBezTo>
                          <a:pt x="994956" y="186085"/>
                          <a:pt x="1001072" y="183485"/>
                          <a:pt x="999314" y="162614"/>
                        </a:cubicBezTo>
                        <a:cubicBezTo>
                          <a:pt x="997021" y="134862"/>
                          <a:pt x="1003978" y="113990"/>
                          <a:pt x="994651" y="97859"/>
                        </a:cubicBezTo>
                        <a:cubicBezTo>
                          <a:pt x="985400" y="81651"/>
                          <a:pt x="983106" y="53899"/>
                          <a:pt x="983106" y="53899"/>
                        </a:cubicBezTo>
                        <a:cubicBezTo>
                          <a:pt x="983106" y="53899"/>
                          <a:pt x="992357" y="46942"/>
                          <a:pt x="1003978" y="39985"/>
                        </a:cubicBezTo>
                        <a:cubicBezTo>
                          <a:pt x="1015598" y="33027"/>
                          <a:pt x="1022479" y="28440"/>
                          <a:pt x="1024773" y="21483"/>
                        </a:cubicBezTo>
                        <a:cubicBezTo>
                          <a:pt x="1026149" y="17278"/>
                          <a:pt x="1030965" y="16514"/>
                          <a:pt x="1037081" y="16514"/>
                        </a:cubicBezTo>
                        <a:cubicBezTo>
                          <a:pt x="1041133" y="16514"/>
                          <a:pt x="1045721" y="16820"/>
                          <a:pt x="1050308" y="16820"/>
                        </a:cubicBezTo>
                        <a:cubicBezTo>
                          <a:pt x="1061928" y="16820"/>
                          <a:pt x="1061928" y="37691"/>
                          <a:pt x="1059558" y="44648"/>
                        </a:cubicBezTo>
                        <a:cubicBezTo>
                          <a:pt x="1057265" y="51529"/>
                          <a:pt x="1061928" y="70107"/>
                          <a:pt x="1073473" y="72400"/>
                        </a:cubicBezTo>
                        <a:cubicBezTo>
                          <a:pt x="1085017" y="74694"/>
                          <a:pt x="1087311" y="81651"/>
                          <a:pt x="1089681" y="90902"/>
                        </a:cubicBezTo>
                        <a:cubicBezTo>
                          <a:pt x="1091515" y="98394"/>
                          <a:pt x="1097937" y="111926"/>
                          <a:pt x="1106424" y="111926"/>
                        </a:cubicBezTo>
                        <a:cubicBezTo>
                          <a:pt x="1108411" y="111926"/>
                          <a:pt x="1110552" y="111162"/>
                          <a:pt x="1112769" y="109403"/>
                        </a:cubicBezTo>
                        <a:cubicBezTo>
                          <a:pt x="1122784" y="101452"/>
                          <a:pt x="1125842" y="89984"/>
                          <a:pt x="1132494" y="89984"/>
                        </a:cubicBezTo>
                        <a:cubicBezTo>
                          <a:pt x="1133564" y="89984"/>
                          <a:pt x="1134635" y="90290"/>
                          <a:pt x="1135934" y="90902"/>
                        </a:cubicBezTo>
                        <a:cubicBezTo>
                          <a:pt x="1143121" y="94495"/>
                          <a:pt x="1146102" y="102370"/>
                          <a:pt x="1153595" y="102370"/>
                        </a:cubicBezTo>
                        <a:cubicBezTo>
                          <a:pt x="1155735" y="102370"/>
                          <a:pt x="1158258" y="101758"/>
                          <a:pt x="1161316" y="100229"/>
                        </a:cubicBezTo>
                        <a:cubicBezTo>
                          <a:pt x="1175231" y="93272"/>
                          <a:pt x="1198319" y="83945"/>
                          <a:pt x="1212234" y="83945"/>
                        </a:cubicBezTo>
                        <a:cubicBezTo>
                          <a:pt x="1226148" y="83945"/>
                          <a:pt x="1212234" y="90902"/>
                          <a:pt x="1230735" y="90902"/>
                        </a:cubicBezTo>
                        <a:cubicBezTo>
                          <a:pt x="1249236" y="90902"/>
                          <a:pt x="1251530" y="90902"/>
                          <a:pt x="1263151" y="83945"/>
                        </a:cubicBezTo>
                        <a:cubicBezTo>
                          <a:pt x="1268273" y="80887"/>
                          <a:pt x="1273319" y="79281"/>
                          <a:pt x="1277830" y="78899"/>
                        </a:cubicBezTo>
                        <a:cubicBezTo>
                          <a:pt x="1278747" y="79205"/>
                          <a:pt x="1279282" y="79357"/>
                          <a:pt x="1279282" y="79357"/>
                        </a:cubicBezTo>
                        <a:cubicBezTo>
                          <a:pt x="1279282" y="79357"/>
                          <a:pt x="1278747" y="79205"/>
                          <a:pt x="1277830" y="78899"/>
                        </a:cubicBezTo>
                        <a:cubicBezTo>
                          <a:pt x="1278441" y="78822"/>
                          <a:pt x="1278976" y="78822"/>
                          <a:pt x="1279588" y="78822"/>
                        </a:cubicBezTo>
                        <a:cubicBezTo>
                          <a:pt x="1284557" y="78822"/>
                          <a:pt x="1288609" y="80504"/>
                          <a:pt x="1290903" y="83945"/>
                        </a:cubicBezTo>
                        <a:cubicBezTo>
                          <a:pt x="1295490" y="90902"/>
                          <a:pt x="1293196" y="118654"/>
                          <a:pt x="1304741" y="123317"/>
                        </a:cubicBezTo>
                        <a:cubicBezTo>
                          <a:pt x="1316285" y="127981"/>
                          <a:pt x="1327906" y="132568"/>
                          <a:pt x="1337157" y="132568"/>
                        </a:cubicBezTo>
                        <a:cubicBezTo>
                          <a:pt x="1342814" y="132568"/>
                          <a:pt x="1357416" y="139678"/>
                          <a:pt x="1367737" y="145106"/>
                        </a:cubicBezTo>
                        <a:cubicBezTo>
                          <a:pt x="1370107" y="149464"/>
                          <a:pt x="1379435" y="168195"/>
                          <a:pt x="1367202" y="174235"/>
                        </a:cubicBezTo>
                        <a:cubicBezTo>
                          <a:pt x="1353364" y="181192"/>
                          <a:pt x="1355582" y="197323"/>
                          <a:pt x="1369572" y="201987"/>
                        </a:cubicBezTo>
                        <a:cubicBezTo>
                          <a:pt x="1383487" y="206650"/>
                          <a:pt x="1383487" y="213608"/>
                          <a:pt x="1399618" y="215901"/>
                        </a:cubicBezTo>
                        <a:cubicBezTo>
                          <a:pt x="1415826" y="218195"/>
                          <a:pt x="1413532" y="239066"/>
                          <a:pt x="1406575" y="245947"/>
                        </a:cubicBezTo>
                        <a:cubicBezTo>
                          <a:pt x="1399618" y="252904"/>
                          <a:pt x="1397324" y="273775"/>
                          <a:pt x="1406575" y="280733"/>
                        </a:cubicBezTo>
                        <a:cubicBezTo>
                          <a:pt x="1415826" y="287613"/>
                          <a:pt x="1427447" y="287613"/>
                          <a:pt x="1434404" y="303821"/>
                        </a:cubicBezTo>
                        <a:cubicBezTo>
                          <a:pt x="1441361" y="320029"/>
                          <a:pt x="1457492" y="320029"/>
                          <a:pt x="1476070" y="333943"/>
                        </a:cubicBezTo>
                        <a:cubicBezTo>
                          <a:pt x="1494572" y="347781"/>
                          <a:pt x="1496865" y="352368"/>
                          <a:pt x="1513073" y="354738"/>
                        </a:cubicBezTo>
                        <a:cubicBezTo>
                          <a:pt x="1529281" y="357032"/>
                          <a:pt x="1543119" y="368653"/>
                          <a:pt x="1533868" y="377903"/>
                        </a:cubicBezTo>
                        <a:cubicBezTo>
                          <a:pt x="1524617" y="387154"/>
                          <a:pt x="1531575" y="394111"/>
                          <a:pt x="1550076" y="401068"/>
                        </a:cubicBezTo>
                        <a:cubicBezTo>
                          <a:pt x="1568577" y="408026"/>
                          <a:pt x="1563914" y="419570"/>
                          <a:pt x="1552370" y="433484"/>
                        </a:cubicBezTo>
                        <a:cubicBezTo>
                          <a:pt x="1540749" y="447399"/>
                          <a:pt x="1538455" y="454279"/>
                          <a:pt x="1531498" y="472857"/>
                        </a:cubicBezTo>
                        <a:cubicBezTo>
                          <a:pt x="1524541" y="491359"/>
                          <a:pt x="1538455" y="491359"/>
                          <a:pt x="1538455" y="491359"/>
                        </a:cubicBezTo>
                        <a:cubicBezTo>
                          <a:pt x="1538455" y="491359"/>
                          <a:pt x="1522247" y="500609"/>
                          <a:pt x="1512997" y="512154"/>
                        </a:cubicBezTo>
                        <a:cubicBezTo>
                          <a:pt x="1503746" y="523774"/>
                          <a:pt x="1508410" y="530655"/>
                          <a:pt x="1515290" y="539906"/>
                        </a:cubicBezTo>
                        <a:cubicBezTo>
                          <a:pt x="1522247" y="549233"/>
                          <a:pt x="1543042" y="556114"/>
                          <a:pt x="1552370" y="558484"/>
                        </a:cubicBezTo>
                        <a:cubicBezTo>
                          <a:pt x="1561620" y="560777"/>
                          <a:pt x="1559327" y="576985"/>
                          <a:pt x="1556957" y="588529"/>
                        </a:cubicBezTo>
                        <a:cubicBezTo>
                          <a:pt x="1554663" y="600074"/>
                          <a:pt x="1570795" y="600150"/>
                          <a:pt x="1575535" y="607031"/>
                        </a:cubicBezTo>
                        <a:cubicBezTo>
                          <a:pt x="1580122" y="613988"/>
                          <a:pt x="1596330" y="662535"/>
                          <a:pt x="1596330" y="662535"/>
                        </a:cubicBezTo>
                        <a:cubicBezTo>
                          <a:pt x="1596330" y="662535"/>
                          <a:pt x="1614831" y="667199"/>
                          <a:pt x="1617125" y="681037"/>
                        </a:cubicBezTo>
                        <a:cubicBezTo>
                          <a:pt x="1619495" y="694951"/>
                          <a:pt x="1612537" y="734247"/>
                          <a:pt x="1631039" y="734247"/>
                        </a:cubicBezTo>
                        <a:cubicBezTo>
                          <a:pt x="1649540" y="734247"/>
                          <a:pt x="1672706" y="757336"/>
                          <a:pt x="1679586" y="775914"/>
                        </a:cubicBezTo>
                        <a:cubicBezTo>
                          <a:pt x="1683256" y="785623"/>
                          <a:pt x="1688760" y="788987"/>
                          <a:pt x="1697247" y="788987"/>
                        </a:cubicBezTo>
                        <a:cubicBezTo>
                          <a:pt x="1704968" y="788987"/>
                          <a:pt x="1714984" y="786235"/>
                          <a:pt x="1728210" y="782871"/>
                        </a:cubicBezTo>
                        <a:cubicBezTo>
                          <a:pt x="1731421" y="782030"/>
                          <a:pt x="1734632" y="781724"/>
                          <a:pt x="1737766" y="781724"/>
                        </a:cubicBezTo>
                        <a:cubicBezTo>
                          <a:pt x="1761237" y="781724"/>
                          <a:pt x="1780503" y="802825"/>
                          <a:pt x="1790748" y="812993"/>
                        </a:cubicBezTo>
                        <a:cubicBezTo>
                          <a:pt x="1802292" y="824537"/>
                          <a:pt x="1811543" y="836082"/>
                          <a:pt x="1818500" y="845409"/>
                        </a:cubicBezTo>
                        <a:cubicBezTo>
                          <a:pt x="1825457" y="854660"/>
                          <a:pt x="1825457" y="866204"/>
                          <a:pt x="1837078" y="873161"/>
                        </a:cubicBezTo>
                        <a:cubicBezTo>
                          <a:pt x="1848622" y="880118"/>
                          <a:pt x="1864830" y="893956"/>
                          <a:pt x="1867200" y="905577"/>
                        </a:cubicBezTo>
                        <a:cubicBezTo>
                          <a:pt x="1869494" y="917121"/>
                          <a:pt x="1883408" y="928742"/>
                          <a:pt x="1883408" y="928742"/>
                        </a:cubicBezTo>
                        <a:cubicBezTo>
                          <a:pt x="1883408" y="928742"/>
                          <a:pt x="1918117" y="928742"/>
                          <a:pt x="1929661" y="931112"/>
                        </a:cubicBezTo>
                        <a:cubicBezTo>
                          <a:pt x="1941282" y="933405"/>
                          <a:pt x="1971404" y="968115"/>
                          <a:pt x="1975915" y="979735"/>
                        </a:cubicBezTo>
                        <a:cubicBezTo>
                          <a:pt x="1980579" y="991280"/>
                          <a:pt x="1966664" y="1014445"/>
                          <a:pt x="1973622" y="1016662"/>
                        </a:cubicBezTo>
                        <a:cubicBezTo>
                          <a:pt x="1980579" y="1019032"/>
                          <a:pt x="1996787" y="1023695"/>
                          <a:pt x="2012994" y="1037610"/>
                        </a:cubicBezTo>
                        <a:cubicBezTo>
                          <a:pt x="2015900" y="1040056"/>
                          <a:pt x="2018040" y="1041050"/>
                          <a:pt x="2019722" y="1041050"/>
                        </a:cubicBezTo>
                        <a:cubicBezTo>
                          <a:pt x="2026832" y="1041050"/>
                          <a:pt x="2025456" y="1023237"/>
                          <a:pt x="2035471" y="1023237"/>
                        </a:cubicBezTo>
                        <a:cubicBezTo>
                          <a:pt x="2036389" y="1023237"/>
                          <a:pt x="2037383" y="1023390"/>
                          <a:pt x="2038453" y="1023695"/>
                        </a:cubicBezTo>
                        <a:cubicBezTo>
                          <a:pt x="2054661" y="1028283"/>
                          <a:pt x="2070792" y="1032946"/>
                          <a:pt x="2077749" y="1049154"/>
                        </a:cubicBezTo>
                        <a:cubicBezTo>
                          <a:pt x="2084707" y="1065362"/>
                          <a:pt x="2091664" y="1074613"/>
                          <a:pt x="2105502" y="1076906"/>
                        </a:cubicBezTo>
                        <a:cubicBezTo>
                          <a:pt x="2107184" y="1077212"/>
                          <a:pt x="2108789" y="1077289"/>
                          <a:pt x="2110395" y="1077289"/>
                        </a:cubicBezTo>
                        <a:cubicBezTo>
                          <a:pt x="2118346" y="1077289"/>
                          <a:pt x="2125150" y="1074307"/>
                          <a:pt x="2129278" y="1074307"/>
                        </a:cubicBezTo>
                        <a:cubicBezTo>
                          <a:pt x="2131266" y="1074307"/>
                          <a:pt x="2132642" y="1074995"/>
                          <a:pt x="2133254" y="1076906"/>
                        </a:cubicBezTo>
                        <a:cubicBezTo>
                          <a:pt x="2135624" y="1083863"/>
                          <a:pt x="2147168" y="1102365"/>
                          <a:pt x="2154049" y="1111692"/>
                        </a:cubicBezTo>
                        <a:cubicBezTo>
                          <a:pt x="2161006" y="1120943"/>
                          <a:pt x="2163376" y="1127900"/>
                          <a:pt x="2170333" y="1141738"/>
                        </a:cubicBezTo>
                        <a:cubicBezTo>
                          <a:pt x="2177214" y="1155576"/>
                          <a:pt x="2172627" y="1162609"/>
                          <a:pt x="2170333" y="1183404"/>
                        </a:cubicBezTo>
                        <a:cubicBezTo>
                          <a:pt x="2167963" y="1204276"/>
                          <a:pt x="2172627" y="1201906"/>
                          <a:pt x="2179507" y="1213450"/>
                        </a:cubicBezTo>
                        <a:cubicBezTo>
                          <a:pt x="2186465" y="1224994"/>
                          <a:pt x="2177214" y="1241202"/>
                          <a:pt x="2172550" y="1264367"/>
                        </a:cubicBezTo>
                        <a:cubicBezTo>
                          <a:pt x="2167887" y="1287532"/>
                          <a:pt x="2160930" y="1280575"/>
                          <a:pt x="2151679" y="1294489"/>
                        </a:cubicBezTo>
                        <a:cubicBezTo>
                          <a:pt x="2142428" y="1308404"/>
                          <a:pt x="2144722" y="1317578"/>
                          <a:pt x="2135471" y="1324535"/>
                        </a:cubicBezTo>
                        <a:cubicBezTo>
                          <a:pt x="2134171" y="1325529"/>
                          <a:pt x="2132795" y="1325988"/>
                          <a:pt x="2131419" y="1325988"/>
                        </a:cubicBezTo>
                        <a:cubicBezTo>
                          <a:pt x="2123009" y="1325988"/>
                          <a:pt x="2113300" y="1309704"/>
                          <a:pt x="2105349" y="1303740"/>
                        </a:cubicBezTo>
                        <a:cubicBezTo>
                          <a:pt x="2096098" y="1296783"/>
                          <a:pt x="2079890" y="1296783"/>
                          <a:pt x="2061389" y="1289902"/>
                        </a:cubicBezTo>
                        <a:cubicBezTo>
                          <a:pt x="2047780" y="1284780"/>
                          <a:pt x="2046710" y="1277211"/>
                          <a:pt x="2043346" y="1277211"/>
                        </a:cubicBezTo>
                        <a:cubicBezTo>
                          <a:pt x="2042123" y="1277211"/>
                          <a:pt x="2040670" y="1278205"/>
                          <a:pt x="2038224" y="1280651"/>
                        </a:cubicBezTo>
                        <a:cubicBezTo>
                          <a:pt x="2028973" y="1289902"/>
                          <a:pt x="2035930" y="1289902"/>
                          <a:pt x="2022016" y="1299153"/>
                        </a:cubicBezTo>
                        <a:cubicBezTo>
                          <a:pt x="2008178" y="1308404"/>
                          <a:pt x="2008178" y="1301447"/>
                          <a:pt x="2008178" y="1313067"/>
                        </a:cubicBezTo>
                        <a:cubicBezTo>
                          <a:pt x="2008178" y="1324611"/>
                          <a:pt x="2017429" y="1350070"/>
                          <a:pt x="2017429" y="1350070"/>
                        </a:cubicBezTo>
                        <a:cubicBezTo>
                          <a:pt x="2017429" y="1350070"/>
                          <a:pt x="2012842" y="1363984"/>
                          <a:pt x="2008178" y="1380192"/>
                        </a:cubicBezTo>
                        <a:cubicBezTo>
                          <a:pt x="2003514" y="1396400"/>
                          <a:pt x="2008178" y="1407944"/>
                          <a:pt x="2003514" y="1428740"/>
                        </a:cubicBezTo>
                        <a:cubicBezTo>
                          <a:pt x="1998927" y="1449611"/>
                          <a:pt x="1936389" y="1486614"/>
                          <a:pt x="1917888" y="1491201"/>
                        </a:cubicBezTo>
                        <a:cubicBezTo>
                          <a:pt x="1899310" y="1495865"/>
                          <a:pt x="1871558" y="1500528"/>
                          <a:pt x="1853056" y="1507409"/>
                        </a:cubicBezTo>
                        <a:cubicBezTo>
                          <a:pt x="1834555" y="1514366"/>
                          <a:pt x="1809096" y="1542118"/>
                          <a:pt x="1804433" y="1549075"/>
                        </a:cubicBezTo>
                        <a:cubicBezTo>
                          <a:pt x="1802674" y="1551751"/>
                          <a:pt x="1799463" y="1552363"/>
                          <a:pt x="1795411" y="1552363"/>
                        </a:cubicBezTo>
                        <a:cubicBezTo>
                          <a:pt x="1792124" y="1552363"/>
                          <a:pt x="1788225" y="1551981"/>
                          <a:pt x="1784096" y="1551981"/>
                        </a:cubicBezTo>
                        <a:cubicBezTo>
                          <a:pt x="1780197" y="1551981"/>
                          <a:pt x="1776145" y="1552363"/>
                          <a:pt x="1772017" y="1553662"/>
                        </a:cubicBezTo>
                        <a:cubicBezTo>
                          <a:pt x="1758103" y="1558326"/>
                          <a:pt x="1765060" y="1569870"/>
                          <a:pt x="1753515" y="1588372"/>
                        </a:cubicBezTo>
                        <a:cubicBezTo>
                          <a:pt x="1741971" y="1606873"/>
                          <a:pt x="1725763" y="1604580"/>
                          <a:pt x="1716513" y="1620788"/>
                        </a:cubicBezTo>
                        <a:cubicBezTo>
                          <a:pt x="1707185" y="1636996"/>
                          <a:pt x="1711849" y="1653127"/>
                          <a:pt x="1730350" y="1662454"/>
                        </a:cubicBezTo>
                        <a:cubicBezTo>
                          <a:pt x="1748852" y="1671705"/>
                          <a:pt x="1762766" y="1671705"/>
                          <a:pt x="1765060" y="1687913"/>
                        </a:cubicBezTo>
                        <a:cubicBezTo>
                          <a:pt x="1767353" y="1704044"/>
                          <a:pt x="1778898" y="1717958"/>
                          <a:pt x="1792888" y="1722622"/>
                        </a:cubicBezTo>
                        <a:cubicBezTo>
                          <a:pt x="1806726" y="1727209"/>
                          <a:pt x="1811390" y="1750374"/>
                          <a:pt x="1827598" y="1775833"/>
                        </a:cubicBezTo>
                        <a:cubicBezTo>
                          <a:pt x="1843806" y="1801291"/>
                          <a:pt x="1815977" y="1822086"/>
                          <a:pt x="1809096" y="1840588"/>
                        </a:cubicBezTo>
                        <a:cubicBezTo>
                          <a:pt x="1802139" y="1859089"/>
                          <a:pt x="1790595" y="1859089"/>
                          <a:pt x="1797552" y="1877667"/>
                        </a:cubicBezTo>
                        <a:cubicBezTo>
                          <a:pt x="1801451" y="1888064"/>
                          <a:pt x="1803133" y="1894028"/>
                          <a:pt x="1808867" y="1894028"/>
                        </a:cubicBezTo>
                        <a:cubicBezTo>
                          <a:pt x="1813301" y="1894028"/>
                          <a:pt x="1820105" y="1890358"/>
                          <a:pt x="1832338" y="1882254"/>
                        </a:cubicBezTo>
                        <a:cubicBezTo>
                          <a:pt x="1837231" y="1879043"/>
                          <a:pt x="1841589" y="1877667"/>
                          <a:pt x="1845487" y="1877667"/>
                        </a:cubicBezTo>
                        <a:cubicBezTo>
                          <a:pt x="1864142" y="1877667"/>
                          <a:pt x="1873698" y="1908630"/>
                          <a:pt x="1883255" y="1923921"/>
                        </a:cubicBezTo>
                        <a:cubicBezTo>
                          <a:pt x="1894799" y="1942422"/>
                          <a:pt x="1883255" y="1951749"/>
                          <a:pt x="1869341" y="1967804"/>
                        </a:cubicBezTo>
                        <a:cubicBezTo>
                          <a:pt x="1855503" y="1984012"/>
                          <a:pt x="1864754" y="1995633"/>
                          <a:pt x="1864754" y="2007177"/>
                        </a:cubicBezTo>
                        <a:cubicBezTo>
                          <a:pt x="1864754" y="2018722"/>
                          <a:pt x="1878591" y="2025678"/>
                          <a:pt x="1869341" y="2034929"/>
                        </a:cubicBezTo>
                        <a:cubicBezTo>
                          <a:pt x="1861084" y="2043186"/>
                          <a:pt x="1860166" y="2051443"/>
                          <a:pt x="1851833" y="2051443"/>
                        </a:cubicBezTo>
                        <a:cubicBezTo>
                          <a:pt x="1850839" y="2051443"/>
                          <a:pt x="1849769" y="2051290"/>
                          <a:pt x="1848469" y="2051061"/>
                        </a:cubicBezTo>
                        <a:cubicBezTo>
                          <a:pt x="1836925" y="2048767"/>
                          <a:pt x="1836925" y="2048767"/>
                          <a:pt x="1818347" y="2044180"/>
                        </a:cubicBezTo>
                        <a:cubicBezTo>
                          <a:pt x="1799922" y="2039516"/>
                          <a:pt x="1788301" y="2014134"/>
                          <a:pt x="1769800" y="2007101"/>
                        </a:cubicBezTo>
                        <a:cubicBezTo>
                          <a:pt x="1751298" y="2000144"/>
                          <a:pt x="1737384" y="1981642"/>
                          <a:pt x="1746635" y="1972391"/>
                        </a:cubicBezTo>
                        <a:cubicBezTo>
                          <a:pt x="1755885" y="1963141"/>
                          <a:pt x="1765136" y="1958477"/>
                          <a:pt x="1748928" y="1951596"/>
                        </a:cubicBezTo>
                        <a:cubicBezTo>
                          <a:pt x="1732720" y="1944639"/>
                          <a:pt x="1735014" y="1930725"/>
                          <a:pt x="1725763" y="1921474"/>
                        </a:cubicBezTo>
                        <a:cubicBezTo>
                          <a:pt x="1720641" y="1916352"/>
                          <a:pt x="1714831" y="1914746"/>
                          <a:pt x="1707185" y="1914746"/>
                        </a:cubicBezTo>
                        <a:cubicBezTo>
                          <a:pt x="1700916" y="1914746"/>
                          <a:pt x="1693424" y="1915817"/>
                          <a:pt x="1684097" y="1916887"/>
                        </a:cubicBezTo>
                        <a:cubicBezTo>
                          <a:pt x="1663302" y="1919181"/>
                          <a:pt x="1658638" y="1930801"/>
                          <a:pt x="1644724" y="1946933"/>
                        </a:cubicBezTo>
                        <a:cubicBezTo>
                          <a:pt x="1638149" y="1954654"/>
                          <a:pt x="1633103" y="1957101"/>
                          <a:pt x="1628210" y="1957101"/>
                        </a:cubicBezTo>
                        <a:cubicBezTo>
                          <a:pt x="1622706" y="1957101"/>
                          <a:pt x="1617354" y="1954043"/>
                          <a:pt x="1610015" y="1951596"/>
                        </a:cubicBezTo>
                        <a:cubicBezTo>
                          <a:pt x="1596100" y="1947009"/>
                          <a:pt x="1589143" y="1926061"/>
                          <a:pt x="1582262" y="1914517"/>
                        </a:cubicBezTo>
                        <a:cubicBezTo>
                          <a:pt x="1578975" y="1909012"/>
                          <a:pt x="1570565" y="1906642"/>
                          <a:pt x="1560091" y="1906642"/>
                        </a:cubicBezTo>
                        <a:cubicBezTo>
                          <a:pt x="1548394" y="1906642"/>
                          <a:pt x="1534250" y="1909624"/>
                          <a:pt x="1522018" y="1914517"/>
                        </a:cubicBezTo>
                        <a:cubicBezTo>
                          <a:pt x="1510474" y="1919104"/>
                          <a:pt x="1502905" y="1921397"/>
                          <a:pt x="1498853" y="1921397"/>
                        </a:cubicBezTo>
                        <a:cubicBezTo>
                          <a:pt x="1494801" y="1921397"/>
                          <a:pt x="1494266" y="1919104"/>
                          <a:pt x="1496560" y="1914517"/>
                        </a:cubicBezTo>
                        <a:cubicBezTo>
                          <a:pt x="1500994" y="1905648"/>
                          <a:pt x="1505428" y="1881948"/>
                          <a:pt x="1497706" y="1881948"/>
                        </a:cubicBezTo>
                        <a:cubicBezTo>
                          <a:pt x="1497324" y="1881948"/>
                          <a:pt x="1496942" y="1882025"/>
                          <a:pt x="1496560" y="1882101"/>
                        </a:cubicBezTo>
                        <a:cubicBezTo>
                          <a:pt x="1487309" y="1884395"/>
                          <a:pt x="1480352" y="1898309"/>
                          <a:pt x="1466437" y="1912224"/>
                        </a:cubicBezTo>
                        <a:cubicBezTo>
                          <a:pt x="1452523" y="1926061"/>
                          <a:pt x="1461774" y="1937682"/>
                          <a:pt x="1473394" y="1956184"/>
                        </a:cubicBezTo>
                        <a:cubicBezTo>
                          <a:pt x="1485015" y="1974685"/>
                          <a:pt x="1482645" y="1974685"/>
                          <a:pt x="1468731" y="1977055"/>
                        </a:cubicBezTo>
                        <a:cubicBezTo>
                          <a:pt x="1461774" y="1978202"/>
                          <a:pt x="1457187" y="1978737"/>
                          <a:pt x="1452523" y="1978737"/>
                        </a:cubicBezTo>
                        <a:cubicBezTo>
                          <a:pt x="1447859" y="1978737"/>
                          <a:pt x="1443272" y="1978125"/>
                          <a:pt x="1436315" y="1977055"/>
                        </a:cubicBezTo>
                        <a:cubicBezTo>
                          <a:pt x="1422401" y="1974685"/>
                          <a:pt x="1403899" y="1972468"/>
                          <a:pt x="1390062" y="1970098"/>
                        </a:cubicBezTo>
                        <a:cubicBezTo>
                          <a:pt x="1388991" y="1969945"/>
                          <a:pt x="1387768" y="1969792"/>
                          <a:pt x="1386392" y="1969792"/>
                        </a:cubicBezTo>
                        <a:cubicBezTo>
                          <a:pt x="1369343" y="1969792"/>
                          <a:pt x="1328670" y="1982712"/>
                          <a:pt x="1313686" y="1995480"/>
                        </a:cubicBezTo>
                        <a:cubicBezTo>
                          <a:pt x="1307340" y="2000908"/>
                          <a:pt x="1298242" y="2002437"/>
                          <a:pt x="1288303" y="2002437"/>
                        </a:cubicBezTo>
                        <a:cubicBezTo>
                          <a:pt x="1275307" y="2002437"/>
                          <a:pt x="1261086" y="1999838"/>
                          <a:pt x="1250154" y="1999838"/>
                        </a:cubicBezTo>
                        <a:cubicBezTo>
                          <a:pt x="1248090" y="1999838"/>
                          <a:pt x="1246102" y="1999914"/>
                          <a:pt x="1244267" y="2000144"/>
                        </a:cubicBezTo>
                        <a:cubicBezTo>
                          <a:pt x="1225766" y="2002437"/>
                          <a:pt x="1211928" y="2002437"/>
                          <a:pt x="1198013" y="2021015"/>
                        </a:cubicBezTo>
                        <a:cubicBezTo>
                          <a:pt x="1184099" y="2039440"/>
                          <a:pt x="1202677" y="2041810"/>
                          <a:pt x="1191056" y="2051061"/>
                        </a:cubicBezTo>
                        <a:cubicBezTo>
                          <a:pt x="1185246" y="2055724"/>
                          <a:pt x="1176607" y="2056871"/>
                          <a:pt x="1167050" y="2056871"/>
                        </a:cubicBezTo>
                        <a:cubicBezTo>
                          <a:pt x="1157494" y="2056871"/>
                          <a:pt x="1147096" y="2055724"/>
                          <a:pt x="1137845" y="2055724"/>
                        </a:cubicBezTo>
                        <a:cubicBezTo>
                          <a:pt x="1119344" y="2055724"/>
                          <a:pt x="1116974" y="2062682"/>
                          <a:pt x="1114680" y="2083553"/>
                        </a:cubicBezTo>
                        <a:cubicBezTo>
                          <a:pt x="1113687" y="2092422"/>
                          <a:pt x="1115292" y="2095021"/>
                          <a:pt x="1117356" y="2095021"/>
                        </a:cubicBezTo>
                        <a:cubicBezTo>
                          <a:pt x="1120185" y="2095021"/>
                          <a:pt x="1123931" y="2090510"/>
                          <a:pt x="1123931" y="2090510"/>
                        </a:cubicBezTo>
                        <a:lnTo>
                          <a:pt x="1123931" y="2104348"/>
                        </a:lnTo>
                        <a:cubicBezTo>
                          <a:pt x="1123931" y="2104348"/>
                          <a:pt x="1114680" y="2102054"/>
                          <a:pt x="1098473" y="2099761"/>
                        </a:cubicBezTo>
                        <a:cubicBezTo>
                          <a:pt x="1097097" y="2099532"/>
                          <a:pt x="1095797" y="2099455"/>
                          <a:pt x="1094497" y="2099455"/>
                        </a:cubicBezTo>
                        <a:cubicBezTo>
                          <a:pt x="1081041" y="2099455"/>
                          <a:pt x="1074314" y="2110388"/>
                          <a:pt x="1063763" y="2125219"/>
                        </a:cubicBezTo>
                        <a:cubicBezTo>
                          <a:pt x="1057341" y="2134164"/>
                          <a:pt x="1054513" y="2137452"/>
                          <a:pt x="1050919" y="2137452"/>
                        </a:cubicBezTo>
                        <a:cubicBezTo>
                          <a:pt x="1047938" y="2137452"/>
                          <a:pt x="1044574" y="2135311"/>
                          <a:pt x="1038381" y="2132176"/>
                        </a:cubicBezTo>
                        <a:cubicBezTo>
                          <a:pt x="1024467" y="2125296"/>
                          <a:pt x="1042968" y="2109012"/>
                          <a:pt x="1042968" y="2109012"/>
                        </a:cubicBezTo>
                        <a:cubicBezTo>
                          <a:pt x="1026760" y="2111305"/>
                          <a:pt x="982800" y="2132176"/>
                          <a:pt x="952678" y="2134470"/>
                        </a:cubicBezTo>
                        <a:cubicBezTo>
                          <a:pt x="950690" y="2134623"/>
                          <a:pt x="948779" y="2134699"/>
                          <a:pt x="947097" y="2134699"/>
                        </a:cubicBezTo>
                        <a:cubicBezTo>
                          <a:pt x="922632" y="2134699"/>
                          <a:pt x="922480" y="2120021"/>
                          <a:pt x="920339" y="2111305"/>
                        </a:cubicBezTo>
                        <a:cubicBezTo>
                          <a:pt x="918045" y="2102054"/>
                          <a:pt x="908795" y="2081259"/>
                          <a:pt x="894880" y="2081259"/>
                        </a:cubicBezTo>
                        <a:cubicBezTo>
                          <a:pt x="891363" y="2081259"/>
                          <a:pt x="887159" y="2081412"/>
                          <a:pt x="883030" y="2081412"/>
                        </a:cubicBezTo>
                        <a:cubicBezTo>
                          <a:pt x="870951" y="2081412"/>
                          <a:pt x="860171" y="2080112"/>
                          <a:pt x="874009" y="2069638"/>
                        </a:cubicBezTo>
                        <a:cubicBezTo>
                          <a:pt x="888688" y="2058629"/>
                          <a:pt x="878520" y="2046092"/>
                          <a:pt x="865599" y="2046092"/>
                        </a:cubicBezTo>
                        <a:cubicBezTo>
                          <a:pt x="862312" y="2046092"/>
                          <a:pt x="858795" y="2046932"/>
                          <a:pt x="855431" y="2048844"/>
                        </a:cubicBezTo>
                        <a:cubicBezTo>
                          <a:pt x="846792" y="2053813"/>
                          <a:pt x="839376" y="2056107"/>
                          <a:pt x="833030" y="2056107"/>
                        </a:cubicBezTo>
                        <a:cubicBezTo>
                          <a:pt x="827526" y="2056107"/>
                          <a:pt x="822709" y="2054348"/>
                          <a:pt x="818428" y="2051137"/>
                        </a:cubicBezTo>
                        <a:cubicBezTo>
                          <a:pt x="809177" y="2044256"/>
                          <a:pt x="783719" y="2037299"/>
                          <a:pt x="772174" y="2030342"/>
                        </a:cubicBezTo>
                        <a:cubicBezTo>
                          <a:pt x="766670" y="2027055"/>
                          <a:pt x="760171" y="2024761"/>
                          <a:pt x="754361" y="2024761"/>
                        </a:cubicBezTo>
                        <a:cubicBezTo>
                          <a:pt x="747863" y="2024761"/>
                          <a:pt x="742205" y="2027590"/>
                          <a:pt x="739758" y="2034929"/>
                        </a:cubicBezTo>
                        <a:cubicBezTo>
                          <a:pt x="736471" y="2044792"/>
                          <a:pt x="721563" y="2047620"/>
                          <a:pt x="709025" y="2047620"/>
                        </a:cubicBezTo>
                        <a:cubicBezTo>
                          <a:pt x="703903" y="2047620"/>
                          <a:pt x="699162" y="2047162"/>
                          <a:pt x="695798" y="2046474"/>
                        </a:cubicBezTo>
                        <a:cubicBezTo>
                          <a:pt x="685478" y="2044409"/>
                          <a:pt x="678826" y="2022238"/>
                          <a:pt x="677526" y="2022238"/>
                        </a:cubicBezTo>
                        <a:cubicBezTo>
                          <a:pt x="677374" y="2022238"/>
                          <a:pt x="677297" y="2022544"/>
                          <a:pt x="677297" y="2023385"/>
                        </a:cubicBezTo>
                        <a:cubicBezTo>
                          <a:pt x="677297" y="2030342"/>
                          <a:pt x="679667" y="2037223"/>
                          <a:pt x="675004" y="2053431"/>
                        </a:cubicBezTo>
                        <a:cubicBezTo>
                          <a:pt x="670340" y="2069562"/>
                          <a:pt x="675004" y="2074226"/>
                          <a:pt x="684254" y="2078889"/>
                        </a:cubicBezTo>
                        <a:cubicBezTo>
                          <a:pt x="693505" y="2083553"/>
                          <a:pt x="693505" y="2111229"/>
                          <a:pt x="686548" y="2122849"/>
                        </a:cubicBezTo>
                        <a:cubicBezTo>
                          <a:pt x="679667" y="2134394"/>
                          <a:pt x="677297" y="2150602"/>
                          <a:pt x="668046" y="2152895"/>
                        </a:cubicBezTo>
                        <a:cubicBezTo>
                          <a:pt x="658796" y="2155265"/>
                          <a:pt x="640294" y="2171396"/>
                          <a:pt x="631044" y="2194638"/>
                        </a:cubicBezTo>
                        <a:cubicBezTo>
                          <a:pt x="621793" y="2217727"/>
                          <a:pt x="587083" y="2224760"/>
                          <a:pt x="570876" y="2229347"/>
                        </a:cubicBezTo>
                        <a:cubicBezTo>
                          <a:pt x="568658" y="2229959"/>
                          <a:pt x="566671" y="2230265"/>
                          <a:pt x="564989" y="2230265"/>
                        </a:cubicBezTo>
                        <a:cubicBezTo>
                          <a:pt x="554285" y="2230265"/>
                          <a:pt x="553674" y="2219103"/>
                          <a:pt x="561701" y="2213140"/>
                        </a:cubicBezTo>
                        <a:cubicBezTo>
                          <a:pt x="570952" y="2206182"/>
                          <a:pt x="570952" y="2192344"/>
                          <a:pt x="575539" y="2171473"/>
                        </a:cubicBezTo>
                        <a:cubicBezTo>
                          <a:pt x="578674" y="2157406"/>
                          <a:pt x="570264" y="2148690"/>
                          <a:pt x="563001" y="2148690"/>
                        </a:cubicBezTo>
                        <a:cubicBezTo>
                          <a:pt x="559484" y="2148690"/>
                          <a:pt x="556273" y="2150754"/>
                          <a:pt x="554744" y="2155265"/>
                        </a:cubicBezTo>
                        <a:cubicBezTo>
                          <a:pt x="551763" y="2164133"/>
                          <a:pt x="541136" y="2168262"/>
                          <a:pt x="530891" y="2168262"/>
                        </a:cubicBezTo>
                        <a:cubicBezTo>
                          <a:pt x="525157" y="2168262"/>
                          <a:pt x="519500" y="2166963"/>
                          <a:pt x="515371" y="2164440"/>
                        </a:cubicBezTo>
                        <a:cubicBezTo>
                          <a:pt x="503827" y="2157482"/>
                          <a:pt x="503827" y="2143644"/>
                          <a:pt x="515371" y="2132024"/>
                        </a:cubicBezTo>
                        <a:cubicBezTo>
                          <a:pt x="526533" y="2120862"/>
                          <a:pt x="509790" y="2092498"/>
                          <a:pt x="502298" y="2092498"/>
                        </a:cubicBezTo>
                        <a:cubicBezTo>
                          <a:pt x="501992" y="2092498"/>
                          <a:pt x="501763" y="2092574"/>
                          <a:pt x="501533" y="2092651"/>
                        </a:cubicBezTo>
                        <a:cubicBezTo>
                          <a:pt x="500310" y="2093033"/>
                          <a:pt x="498858" y="2093262"/>
                          <a:pt x="497176" y="2093262"/>
                        </a:cubicBezTo>
                        <a:cubicBezTo>
                          <a:pt x="489225" y="2093262"/>
                          <a:pt x="476839" y="2088752"/>
                          <a:pt x="469194" y="2081106"/>
                        </a:cubicBezTo>
                        <a:cubicBezTo>
                          <a:pt x="459943" y="2071856"/>
                          <a:pt x="457650" y="2058018"/>
                          <a:pt x="452986" y="2050984"/>
                        </a:cubicBezTo>
                        <a:cubicBezTo>
                          <a:pt x="451534" y="2048767"/>
                          <a:pt x="447711" y="2048003"/>
                          <a:pt x="442818" y="2048003"/>
                        </a:cubicBezTo>
                        <a:cubicBezTo>
                          <a:pt x="432191" y="2048003"/>
                          <a:pt x="416213" y="2051749"/>
                          <a:pt x="406733" y="2053354"/>
                        </a:cubicBezTo>
                        <a:cubicBezTo>
                          <a:pt x="405356" y="2053584"/>
                          <a:pt x="403980" y="2053737"/>
                          <a:pt x="402681" y="2053737"/>
                        </a:cubicBezTo>
                        <a:cubicBezTo>
                          <a:pt x="391519" y="2053737"/>
                          <a:pt x="386396" y="2044792"/>
                          <a:pt x="390525" y="2030266"/>
                        </a:cubicBezTo>
                        <a:cubicBezTo>
                          <a:pt x="393736" y="2018874"/>
                          <a:pt x="384485" y="2013217"/>
                          <a:pt x="375540" y="2013217"/>
                        </a:cubicBezTo>
                        <a:cubicBezTo>
                          <a:pt x="371717" y="2013217"/>
                          <a:pt x="367818" y="2014287"/>
                          <a:pt x="365066" y="2016428"/>
                        </a:cubicBezTo>
                        <a:cubicBezTo>
                          <a:pt x="355815" y="2023385"/>
                          <a:pt x="351228" y="2048844"/>
                          <a:pt x="351228" y="2048844"/>
                        </a:cubicBezTo>
                        <a:cubicBezTo>
                          <a:pt x="351228" y="2048844"/>
                          <a:pt x="351381" y="2049455"/>
                          <a:pt x="351458" y="2050373"/>
                        </a:cubicBezTo>
                        <a:cubicBezTo>
                          <a:pt x="340678" y="2049073"/>
                          <a:pt x="321488" y="2046015"/>
                          <a:pt x="311855" y="2039516"/>
                        </a:cubicBezTo>
                        <a:cubicBezTo>
                          <a:pt x="297941" y="2030342"/>
                          <a:pt x="286397" y="2027972"/>
                          <a:pt x="295648" y="2018722"/>
                        </a:cubicBezTo>
                        <a:cubicBezTo>
                          <a:pt x="304898" y="2009394"/>
                          <a:pt x="328063" y="2007177"/>
                          <a:pt x="341901" y="2004807"/>
                        </a:cubicBezTo>
                        <a:cubicBezTo>
                          <a:pt x="355815" y="2002514"/>
                          <a:pt x="371947" y="1993263"/>
                          <a:pt x="381274" y="1981718"/>
                        </a:cubicBezTo>
                        <a:cubicBezTo>
                          <a:pt x="388078" y="1973232"/>
                          <a:pt x="394882" y="1963446"/>
                          <a:pt x="406274" y="1963446"/>
                        </a:cubicBezTo>
                        <a:cubicBezTo>
                          <a:pt x="410402" y="1963446"/>
                          <a:pt x="415066" y="1964670"/>
                          <a:pt x="420647" y="1967804"/>
                        </a:cubicBezTo>
                        <a:cubicBezTo>
                          <a:pt x="427451" y="1971627"/>
                          <a:pt x="433720" y="1973156"/>
                          <a:pt x="439607" y="1973156"/>
                        </a:cubicBezTo>
                        <a:cubicBezTo>
                          <a:pt x="451763" y="1973156"/>
                          <a:pt x="462160" y="1966428"/>
                          <a:pt x="471488" y="1958630"/>
                        </a:cubicBezTo>
                        <a:cubicBezTo>
                          <a:pt x="476151" y="1954731"/>
                          <a:pt x="481044" y="1953202"/>
                          <a:pt x="485708" y="1953202"/>
                        </a:cubicBezTo>
                        <a:cubicBezTo>
                          <a:pt x="494958" y="1953202"/>
                          <a:pt x="503139" y="1959395"/>
                          <a:pt x="506273" y="1965587"/>
                        </a:cubicBezTo>
                        <a:cubicBezTo>
                          <a:pt x="506885" y="1966810"/>
                          <a:pt x="507879" y="1967422"/>
                          <a:pt x="509102" y="1967422"/>
                        </a:cubicBezTo>
                        <a:cubicBezTo>
                          <a:pt x="517053" y="1967422"/>
                          <a:pt x="534790" y="1943340"/>
                          <a:pt x="524775" y="1919334"/>
                        </a:cubicBezTo>
                        <a:cubicBezTo>
                          <a:pt x="513154" y="1891581"/>
                          <a:pt x="496946" y="1880037"/>
                          <a:pt x="510861" y="1870710"/>
                        </a:cubicBezTo>
                        <a:cubicBezTo>
                          <a:pt x="524775" y="1861459"/>
                          <a:pt x="540906" y="1863829"/>
                          <a:pt x="520111" y="1845328"/>
                        </a:cubicBezTo>
                        <a:cubicBezTo>
                          <a:pt x="499316" y="1826826"/>
                          <a:pt x="506197" y="1822163"/>
                          <a:pt x="513154" y="1798998"/>
                        </a:cubicBezTo>
                        <a:cubicBezTo>
                          <a:pt x="520111" y="1775909"/>
                          <a:pt x="492283" y="1766658"/>
                          <a:pt x="506197" y="1755038"/>
                        </a:cubicBezTo>
                        <a:cubicBezTo>
                          <a:pt x="520111" y="1743493"/>
                          <a:pt x="533949" y="1708784"/>
                          <a:pt x="533949" y="1687989"/>
                        </a:cubicBezTo>
                        <a:cubicBezTo>
                          <a:pt x="533949" y="1667118"/>
                          <a:pt x="499316" y="1620864"/>
                          <a:pt x="496946" y="1588448"/>
                        </a:cubicBezTo>
                        <a:cubicBezTo>
                          <a:pt x="494653" y="1556109"/>
                          <a:pt x="496946" y="1546782"/>
                          <a:pt x="496946" y="1546782"/>
                        </a:cubicBezTo>
                        <a:cubicBezTo>
                          <a:pt x="496946" y="1546782"/>
                          <a:pt x="469194" y="1502822"/>
                          <a:pt x="455356" y="1493571"/>
                        </a:cubicBezTo>
                        <a:cubicBezTo>
                          <a:pt x="441442" y="1484320"/>
                          <a:pt x="457650" y="1486614"/>
                          <a:pt x="469270" y="1461155"/>
                        </a:cubicBezTo>
                        <a:cubicBezTo>
                          <a:pt x="479897" y="1437761"/>
                          <a:pt x="498399" y="1414367"/>
                          <a:pt x="508491" y="1414367"/>
                        </a:cubicBezTo>
                        <a:cubicBezTo>
                          <a:pt x="509408" y="1414367"/>
                          <a:pt x="510172" y="1414519"/>
                          <a:pt x="510937" y="1414901"/>
                        </a:cubicBezTo>
                        <a:cubicBezTo>
                          <a:pt x="517588" y="1418189"/>
                          <a:pt x="523016" y="1426293"/>
                          <a:pt x="530738" y="1426293"/>
                        </a:cubicBezTo>
                        <a:cubicBezTo>
                          <a:pt x="533796" y="1426293"/>
                          <a:pt x="537084" y="1425070"/>
                          <a:pt x="541059" y="1421782"/>
                        </a:cubicBezTo>
                        <a:cubicBezTo>
                          <a:pt x="554974" y="1410161"/>
                          <a:pt x="566518" y="1405574"/>
                          <a:pt x="575769" y="1403281"/>
                        </a:cubicBezTo>
                        <a:cubicBezTo>
                          <a:pt x="585019" y="1400988"/>
                          <a:pt x="568811" y="1396324"/>
                          <a:pt x="571181" y="1387073"/>
                        </a:cubicBezTo>
                        <a:cubicBezTo>
                          <a:pt x="572252" y="1382792"/>
                          <a:pt x="575310" y="1380957"/>
                          <a:pt x="578980" y="1380957"/>
                        </a:cubicBezTo>
                        <a:cubicBezTo>
                          <a:pt x="583184" y="1380957"/>
                          <a:pt x="588307" y="1383327"/>
                          <a:pt x="591976" y="1387073"/>
                        </a:cubicBezTo>
                        <a:cubicBezTo>
                          <a:pt x="592512" y="1387608"/>
                          <a:pt x="593123" y="1387914"/>
                          <a:pt x="593735" y="1387914"/>
                        </a:cubicBezTo>
                        <a:cubicBezTo>
                          <a:pt x="600921" y="1387914"/>
                          <a:pt x="611625" y="1353434"/>
                          <a:pt x="598934" y="1338526"/>
                        </a:cubicBezTo>
                        <a:cubicBezTo>
                          <a:pt x="587236" y="1324841"/>
                          <a:pt x="590294" y="1319413"/>
                          <a:pt x="599851" y="1319413"/>
                        </a:cubicBezTo>
                        <a:cubicBezTo>
                          <a:pt x="601686" y="1319413"/>
                          <a:pt x="603674" y="1319642"/>
                          <a:pt x="605891" y="1319948"/>
                        </a:cubicBezTo>
                        <a:cubicBezTo>
                          <a:pt x="605891" y="1319948"/>
                          <a:pt x="568888" y="1301447"/>
                          <a:pt x="573475" y="1282869"/>
                        </a:cubicBezTo>
                        <a:cubicBezTo>
                          <a:pt x="576762" y="1269566"/>
                          <a:pt x="578903" y="1264673"/>
                          <a:pt x="587542" y="1264673"/>
                        </a:cubicBezTo>
                        <a:cubicBezTo>
                          <a:pt x="590906" y="1264673"/>
                          <a:pt x="595340" y="1265437"/>
                          <a:pt x="601227" y="1266737"/>
                        </a:cubicBezTo>
                        <a:cubicBezTo>
                          <a:pt x="619117" y="1270713"/>
                          <a:pt x="626762" y="1286615"/>
                          <a:pt x="632955" y="1286615"/>
                        </a:cubicBezTo>
                        <a:cubicBezTo>
                          <a:pt x="633949" y="1286615"/>
                          <a:pt x="634943" y="1286156"/>
                          <a:pt x="635936" y="1285239"/>
                        </a:cubicBezTo>
                        <a:cubicBezTo>
                          <a:pt x="640065" y="1281110"/>
                          <a:pt x="646716" y="1280269"/>
                          <a:pt x="652909" y="1280269"/>
                        </a:cubicBezTo>
                        <a:cubicBezTo>
                          <a:pt x="657037" y="1280269"/>
                          <a:pt x="660936" y="1280651"/>
                          <a:pt x="663689" y="1280651"/>
                        </a:cubicBezTo>
                        <a:cubicBezTo>
                          <a:pt x="670646" y="1280651"/>
                          <a:pt x="684560" y="1269107"/>
                          <a:pt x="675309" y="1252900"/>
                        </a:cubicBezTo>
                        <a:cubicBezTo>
                          <a:pt x="666059" y="1236691"/>
                          <a:pt x="656808" y="1248236"/>
                          <a:pt x="649851" y="1234321"/>
                        </a:cubicBezTo>
                        <a:cubicBezTo>
                          <a:pt x="642894" y="1220407"/>
                          <a:pt x="642894" y="1204276"/>
                          <a:pt x="652144" y="1190361"/>
                        </a:cubicBezTo>
                        <a:cubicBezTo>
                          <a:pt x="661395" y="1176523"/>
                          <a:pt x="656731" y="1164903"/>
                          <a:pt x="652144" y="1158022"/>
                        </a:cubicBezTo>
                        <a:cubicBezTo>
                          <a:pt x="647481" y="1151065"/>
                          <a:pt x="659101" y="1155652"/>
                          <a:pt x="661395" y="1146478"/>
                        </a:cubicBezTo>
                        <a:cubicBezTo>
                          <a:pt x="663689" y="1137227"/>
                          <a:pt x="661395" y="1093191"/>
                          <a:pt x="636013" y="1067809"/>
                        </a:cubicBezTo>
                        <a:cubicBezTo>
                          <a:pt x="610478" y="1042350"/>
                          <a:pt x="596640" y="1035316"/>
                          <a:pt x="580432" y="1030729"/>
                        </a:cubicBezTo>
                        <a:cubicBezTo>
                          <a:pt x="564224" y="1026142"/>
                          <a:pt x="571181" y="1016815"/>
                          <a:pt x="568888" y="1007564"/>
                        </a:cubicBezTo>
                        <a:cubicBezTo>
                          <a:pt x="566518" y="998313"/>
                          <a:pt x="555050" y="1000607"/>
                          <a:pt x="550310" y="993650"/>
                        </a:cubicBezTo>
                        <a:cubicBezTo>
                          <a:pt x="545723" y="986693"/>
                          <a:pt x="552604" y="979812"/>
                          <a:pt x="561931" y="972855"/>
                        </a:cubicBezTo>
                        <a:cubicBezTo>
                          <a:pt x="571181" y="965898"/>
                          <a:pt x="571181" y="956647"/>
                          <a:pt x="554974" y="949690"/>
                        </a:cubicBezTo>
                        <a:cubicBezTo>
                          <a:pt x="538766" y="942809"/>
                          <a:pt x="511013" y="919644"/>
                          <a:pt x="511013" y="898773"/>
                        </a:cubicBezTo>
                        <a:cubicBezTo>
                          <a:pt x="511013" y="877977"/>
                          <a:pt x="524928" y="861770"/>
                          <a:pt x="515601" y="852519"/>
                        </a:cubicBezTo>
                        <a:cubicBezTo>
                          <a:pt x="506350" y="843268"/>
                          <a:pt x="497099" y="817810"/>
                          <a:pt x="504056" y="803895"/>
                        </a:cubicBezTo>
                        <a:cubicBezTo>
                          <a:pt x="509255" y="793498"/>
                          <a:pt x="518353" y="792198"/>
                          <a:pt x="522634" y="792198"/>
                        </a:cubicBezTo>
                        <a:cubicBezTo>
                          <a:pt x="524010" y="792198"/>
                          <a:pt x="524928" y="792351"/>
                          <a:pt x="524928" y="792351"/>
                        </a:cubicBezTo>
                        <a:cubicBezTo>
                          <a:pt x="524928" y="792351"/>
                          <a:pt x="522558" y="766892"/>
                          <a:pt x="513307" y="762229"/>
                        </a:cubicBezTo>
                        <a:cubicBezTo>
                          <a:pt x="504056" y="757565"/>
                          <a:pt x="497099" y="755272"/>
                          <a:pt x="499469" y="739064"/>
                        </a:cubicBezTo>
                        <a:cubicBezTo>
                          <a:pt x="501763" y="722932"/>
                          <a:pt x="494806" y="720562"/>
                          <a:pt x="492436" y="702061"/>
                        </a:cubicBezTo>
                        <a:cubicBezTo>
                          <a:pt x="491442" y="694110"/>
                          <a:pt x="488307" y="690823"/>
                          <a:pt x="484485" y="690823"/>
                        </a:cubicBezTo>
                        <a:cubicBezTo>
                          <a:pt x="479439" y="690823"/>
                          <a:pt x="473246" y="696480"/>
                          <a:pt x="469347" y="704355"/>
                        </a:cubicBezTo>
                        <a:cubicBezTo>
                          <a:pt x="462390" y="718269"/>
                          <a:pt x="469347" y="722932"/>
                          <a:pt x="446182" y="727520"/>
                        </a:cubicBezTo>
                        <a:cubicBezTo>
                          <a:pt x="443430" y="728055"/>
                          <a:pt x="440983" y="728361"/>
                          <a:pt x="438690" y="728361"/>
                        </a:cubicBezTo>
                        <a:cubicBezTo>
                          <a:pt x="422023" y="728361"/>
                          <a:pt x="418430" y="714064"/>
                          <a:pt x="418430" y="699844"/>
                        </a:cubicBezTo>
                        <a:cubicBezTo>
                          <a:pt x="418430" y="686006"/>
                          <a:pt x="411626" y="660318"/>
                          <a:pt x="405356" y="660318"/>
                        </a:cubicBezTo>
                        <a:cubicBezTo>
                          <a:pt x="404286" y="660318"/>
                          <a:pt x="403216" y="661083"/>
                          <a:pt x="402222" y="662764"/>
                        </a:cubicBezTo>
                        <a:cubicBezTo>
                          <a:pt x="397941" y="669951"/>
                          <a:pt x="386549" y="684095"/>
                          <a:pt x="381809" y="684095"/>
                        </a:cubicBezTo>
                        <a:cubicBezTo>
                          <a:pt x="378827" y="684095"/>
                          <a:pt x="378445" y="678667"/>
                          <a:pt x="383720" y="662764"/>
                        </a:cubicBezTo>
                        <a:cubicBezTo>
                          <a:pt x="397635" y="621174"/>
                          <a:pt x="399928" y="628055"/>
                          <a:pt x="388308" y="623468"/>
                        </a:cubicBezTo>
                        <a:cubicBezTo>
                          <a:pt x="376763" y="618804"/>
                          <a:pt x="374470" y="611847"/>
                          <a:pt x="376763" y="602597"/>
                        </a:cubicBezTo>
                        <a:cubicBezTo>
                          <a:pt x="378904" y="594034"/>
                          <a:pt x="373094" y="569722"/>
                          <a:pt x="361320" y="569722"/>
                        </a:cubicBezTo>
                        <a:cubicBezTo>
                          <a:pt x="360326" y="569722"/>
                          <a:pt x="359332" y="569875"/>
                          <a:pt x="358262" y="570257"/>
                        </a:cubicBezTo>
                        <a:cubicBezTo>
                          <a:pt x="347406" y="573851"/>
                          <a:pt x="342207" y="591435"/>
                          <a:pt x="332803" y="591435"/>
                        </a:cubicBezTo>
                        <a:cubicBezTo>
                          <a:pt x="330127" y="591435"/>
                          <a:pt x="327069" y="589982"/>
                          <a:pt x="323553" y="586389"/>
                        </a:cubicBezTo>
                        <a:cubicBezTo>
                          <a:pt x="316595" y="579432"/>
                          <a:pt x="313461" y="576297"/>
                          <a:pt x="311244" y="576297"/>
                        </a:cubicBezTo>
                        <a:cubicBezTo>
                          <a:pt x="308338" y="576297"/>
                          <a:pt x="306962" y="581802"/>
                          <a:pt x="300388" y="590976"/>
                        </a:cubicBezTo>
                        <a:cubicBezTo>
                          <a:pt x="297253" y="595334"/>
                          <a:pt x="294959" y="597169"/>
                          <a:pt x="293354" y="597169"/>
                        </a:cubicBezTo>
                        <a:cubicBezTo>
                          <a:pt x="288996" y="597169"/>
                          <a:pt x="289378" y="583636"/>
                          <a:pt x="291060" y="570104"/>
                        </a:cubicBezTo>
                        <a:cubicBezTo>
                          <a:pt x="293430" y="551603"/>
                          <a:pt x="295724" y="528438"/>
                          <a:pt x="288767" y="526144"/>
                        </a:cubicBezTo>
                        <a:cubicBezTo>
                          <a:pt x="287008" y="525533"/>
                          <a:pt x="285632" y="525303"/>
                          <a:pt x="284256" y="525303"/>
                        </a:cubicBezTo>
                        <a:cubicBezTo>
                          <a:pt x="280128" y="525303"/>
                          <a:pt x="276687" y="527903"/>
                          <a:pt x="267972" y="533102"/>
                        </a:cubicBezTo>
                        <a:cubicBezTo>
                          <a:pt x="258568" y="538682"/>
                          <a:pt x="252223" y="545869"/>
                          <a:pt x="246412" y="545869"/>
                        </a:cubicBezTo>
                        <a:cubicBezTo>
                          <a:pt x="245113" y="545869"/>
                          <a:pt x="243813" y="545487"/>
                          <a:pt x="242513" y="544646"/>
                        </a:cubicBezTo>
                        <a:cubicBezTo>
                          <a:pt x="235556" y="539982"/>
                          <a:pt x="235556" y="530732"/>
                          <a:pt x="228675" y="528438"/>
                        </a:cubicBezTo>
                        <a:cubicBezTo>
                          <a:pt x="227758" y="528132"/>
                          <a:pt x="226917" y="527979"/>
                          <a:pt x="226152" y="527979"/>
                        </a:cubicBezTo>
                        <a:cubicBezTo>
                          <a:pt x="221565" y="527979"/>
                          <a:pt x="220418" y="533713"/>
                          <a:pt x="212467" y="537689"/>
                        </a:cubicBezTo>
                        <a:cubicBezTo>
                          <a:pt x="211168" y="538377"/>
                          <a:pt x="210021" y="538606"/>
                          <a:pt x="208951" y="538606"/>
                        </a:cubicBezTo>
                        <a:cubicBezTo>
                          <a:pt x="203523" y="538606"/>
                          <a:pt x="201841" y="530426"/>
                          <a:pt x="194119" y="530426"/>
                        </a:cubicBezTo>
                        <a:cubicBezTo>
                          <a:pt x="193354" y="530426"/>
                          <a:pt x="192513" y="530502"/>
                          <a:pt x="191596" y="530655"/>
                        </a:cubicBezTo>
                        <a:cubicBezTo>
                          <a:pt x="180052" y="532949"/>
                          <a:pt x="168507" y="535319"/>
                          <a:pt x="159180" y="542199"/>
                        </a:cubicBezTo>
                        <a:cubicBezTo>
                          <a:pt x="149930" y="549157"/>
                          <a:pt x="145342" y="563071"/>
                          <a:pt x="145342" y="563071"/>
                        </a:cubicBezTo>
                        <a:cubicBezTo>
                          <a:pt x="145342" y="563071"/>
                          <a:pt x="145342" y="567658"/>
                          <a:pt x="156887" y="570028"/>
                        </a:cubicBezTo>
                        <a:cubicBezTo>
                          <a:pt x="158721" y="570410"/>
                          <a:pt x="160556" y="570487"/>
                          <a:pt x="162238" y="570487"/>
                        </a:cubicBezTo>
                        <a:cubicBezTo>
                          <a:pt x="166672" y="570487"/>
                          <a:pt x="170801" y="569646"/>
                          <a:pt x="174700" y="569646"/>
                        </a:cubicBezTo>
                        <a:cubicBezTo>
                          <a:pt x="178905" y="569646"/>
                          <a:pt x="182880" y="570640"/>
                          <a:pt x="186932" y="574615"/>
                        </a:cubicBezTo>
                        <a:cubicBezTo>
                          <a:pt x="196260" y="583866"/>
                          <a:pt x="196260" y="595410"/>
                          <a:pt x="191596" y="604737"/>
                        </a:cubicBezTo>
                        <a:cubicBezTo>
                          <a:pt x="186932" y="613988"/>
                          <a:pt x="198553" y="620945"/>
                          <a:pt x="175388" y="623239"/>
                        </a:cubicBezTo>
                        <a:cubicBezTo>
                          <a:pt x="152223" y="625532"/>
                          <a:pt x="129134" y="623239"/>
                          <a:pt x="129134" y="646404"/>
                        </a:cubicBezTo>
                        <a:cubicBezTo>
                          <a:pt x="129134" y="669492"/>
                          <a:pt x="115220" y="667199"/>
                          <a:pt x="101382" y="674156"/>
                        </a:cubicBezTo>
                        <a:cubicBezTo>
                          <a:pt x="98401" y="675685"/>
                          <a:pt x="95113" y="676144"/>
                          <a:pt x="91826" y="676144"/>
                        </a:cubicBezTo>
                        <a:cubicBezTo>
                          <a:pt x="83951" y="676144"/>
                          <a:pt x="75465" y="673162"/>
                          <a:pt x="68049" y="673162"/>
                        </a:cubicBezTo>
                        <a:cubicBezTo>
                          <a:pt x="64379" y="673162"/>
                          <a:pt x="60939" y="673926"/>
                          <a:pt x="57881" y="676067"/>
                        </a:cubicBezTo>
                        <a:cubicBezTo>
                          <a:pt x="57728" y="671939"/>
                          <a:pt x="56964" y="667658"/>
                          <a:pt x="55129" y="664829"/>
                        </a:cubicBezTo>
                        <a:cubicBezTo>
                          <a:pt x="53753" y="662764"/>
                          <a:pt x="51688" y="662306"/>
                          <a:pt x="49624" y="662306"/>
                        </a:cubicBezTo>
                        <a:cubicBezTo>
                          <a:pt x="48248" y="662306"/>
                          <a:pt x="46872" y="662459"/>
                          <a:pt x="45572" y="662459"/>
                        </a:cubicBezTo>
                        <a:cubicBezTo>
                          <a:pt x="42361" y="662459"/>
                          <a:pt x="40068" y="661312"/>
                          <a:pt x="41214" y="653208"/>
                        </a:cubicBezTo>
                        <a:cubicBezTo>
                          <a:pt x="43508" y="637000"/>
                          <a:pt x="50465" y="648544"/>
                          <a:pt x="55129" y="634707"/>
                        </a:cubicBezTo>
                        <a:cubicBezTo>
                          <a:pt x="59716" y="620869"/>
                          <a:pt x="55129" y="616205"/>
                          <a:pt x="55129" y="602291"/>
                        </a:cubicBezTo>
                        <a:cubicBezTo>
                          <a:pt x="55129" y="588376"/>
                          <a:pt x="62086" y="595334"/>
                          <a:pt x="66673" y="579126"/>
                        </a:cubicBezTo>
                        <a:cubicBezTo>
                          <a:pt x="71336" y="562918"/>
                          <a:pt x="66673" y="558331"/>
                          <a:pt x="64379" y="542123"/>
                        </a:cubicBezTo>
                        <a:cubicBezTo>
                          <a:pt x="62086" y="525915"/>
                          <a:pt x="55129" y="516664"/>
                          <a:pt x="48171" y="505120"/>
                        </a:cubicBezTo>
                        <a:cubicBezTo>
                          <a:pt x="41214" y="493576"/>
                          <a:pt x="27300" y="472704"/>
                          <a:pt x="22713" y="451909"/>
                        </a:cubicBezTo>
                        <a:cubicBezTo>
                          <a:pt x="18126" y="431038"/>
                          <a:pt x="18126" y="405656"/>
                          <a:pt x="22713" y="396328"/>
                        </a:cubicBezTo>
                        <a:cubicBezTo>
                          <a:pt x="27376" y="387078"/>
                          <a:pt x="34334" y="368576"/>
                          <a:pt x="22713" y="361619"/>
                        </a:cubicBezTo>
                        <a:cubicBezTo>
                          <a:pt x="11169" y="354662"/>
                          <a:pt x="1918" y="347705"/>
                          <a:pt x="8875" y="331497"/>
                        </a:cubicBezTo>
                        <a:cubicBezTo>
                          <a:pt x="15832" y="315365"/>
                          <a:pt x="18202" y="308408"/>
                          <a:pt x="36627" y="301451"/>
                        </a:cubicBezTo>
                        <a:cubicBezTo>
                          <a:pt x="41061" y="299769"/>
                          <a:pt x="44884" y="299158"/>
                          <a:pt x="48401" y="299158"/>
                        </a:cubicBezTo>
                        <a:cubicBezTo>
                          <a:pt x="58187" y="299158"/>
                          <a:pt x="64838" y="304051"/>
                          <a:pt x="71107" y="304051"/>
                        </a:cubicBezTo>
                        <a:cubicBezTo>
                          <a:pt x="71948" y="304051"/>
                          <a:pt x="72789" y="303974"/>
                          <a:pt x="73707" y="303745"/>
                        </a:cubicBezTo>
                        <a:cubicBezTo>
                          <a:pt x="74318" y="303592"/>
                          <a:pt x="74853" y="303515"/>
                          <a:pt x="75312" y="303515"/>
                        </a:cubicBezTo>
                        <a:cubicBezTo>
                          <a:pt x="81811" y="303515"/>
                          <a:pt x="73707" y="317583"/>
                          <a:pt x="73707" y="317583"/>
                        </a:cubicBezTo>
                        <a:cubicBezTo>
                          <a:pt x="73707" y="317583"/>
                          <a:pt x="92284" y="289830"/>
                          <a:pt x="103829" y="287460"/>
                        </a:cubicBezTo>
                        <a:cubicBezTo>
                          <a:pt x="110557" y="286161"/>
                          <a:pt x="121871" y="284785"/>
                          <a:pt x="132040" y="284785"/>
                        </a:cubicBezTo>
                        <a:cubicBezTo>
                          <a:pt x="139455" y="284785"/>
                          <a:pt x="146260" y="285473"/>
                          <a:pt x="150082" y="287460"/>
                        </a:cubicBezTo>
                        <a:cubicBezTo>
                          <a:pt x="159333" y="292124"/>
                          <a:pt x="168584" y="299081"/>
                          <a:pt x="175541" y="308332"/>
                        </a:cubicBezTo>
                        <a:cubicBezTo>
                          <a:pt x="181275" y="315824"/>
                          <a:pt x="193049" y="323469"/>
                          <a:pt x="204822" y="323469"/>
                        </a:cubicBezTo>
                        <a:cubicBezTo>
                          <a:pt x="207422" y="323469"/>
                          <a:pt x="210097" y="323087"/>
                          <a:pt x="212620" y="322246"/>
                        </a:cubicBezTo>
                        <a:cubicBezTo>
                          <a:pt x="226535" y="317583"/>
                          <a:pt x="233415" y="310625"/>
                          <a:pt x="233415" y="299081"/>
                        </a:cubicBezTo>
                        <a:cubicBezTo>
                          <a:pt x="233415" y="287460"/>
                          <a:pt x="244960" y="282873"/>
                          <a:pt x="244960" y="273623"/>
                        </a:cubicBezTo>
                        <a:cubicBezTo>
                          <a:pt x="244960" y="264372"/>
                          <a:pt x="231045" y="266665"/>
                          <a:pt x="231045" y="255121"/>
                        </a:cubicBezTo>
                        <a:cubicBezTo>
                          <a:pt x="231045" y="243500"/>
                          <a:pt x="228752" y="220412"/>
                          <a:pt x="228752" y="220412"/>
                        </a:cubicBezTo>
                        <a:cubicBezTo>
                          <a:pt x="228752" y="220412"/>
                          <a:pt x="251840" y="220412"/>
                          <a:pt x="258797" y="227293"/>
                        </a:cubicBezTo>
                        <a:cubicBezTo>
                          <a:pt x="260403" y="228898"/>
                          <a:pt x="263538" y="229510"/>
                          <a:pt x="267360" y="229510"/>
                        </a:cubicBezTo>
                        <a:cubicBezTo>
                          <a:pt x="279975" y="229510"/>
                          <a:pt x="300540" y="222705"/>
                          <a:pt x="300540" y="222705"/>
                        </a:cubicBezTo>
                        <a:cubicBezTo>
                          <a:pt x="300540" y="222705"/>
                          <a:pt x="277375" y="218118"/>
                          <a:pt x="288920" y="206498"/>
                        </a:cubicBezTo>
                        <a:cubicBezTo>
                          <a:pt x="300540" y="194953"/>
                          <a:pt x="309791" y="201834"/>
                          <a:pt x="319042" y="190290"/>
                        </a:cubicBezTo>
                        <a:cubicBezTo>
                          <a:pt x="328369" y="178669"/>
                          <a:pt x="335250" y="174082"/>
                          <a:pt x="335250" y="157874"/>
                        </a:cubicBezTo>
                        <a:cubicBezTo>
                          <a:pt x="335250" y="141666"/>
                          <a:pt x="319042" y="130122"/>
                          <a:pt x="332956" y="111620"/>
                        </a:cubicBezTo>
                        <a:cubicBezTo>
                          <a:pt x="340219" y="101911"/>
                          <a:pt x="344348" y="98547"/>
                          <a:pt x="348247" y="98547"/>
                        </a:cubicBezTo>
                        <a:cubicBezTo>
                          <a:pt x="351840" y="98547"/>
                          <a:pt x="355204" y="101376"/>
                          <a:pt x="360785" y="104663"/>
                        </a:cubicBezTo>
                        <a:cubicBezTo>
                          <a:pt x="364913" y="107186"/>
                          <a:pt x="371488" y="108486"/>
                          <a:pt x="378827" y="108486"/>
                        </a:cubicBezTo>
                        <a:cubicBezTo>
                          <a:pt x="391901" y="108486"/>
                          <a:pt x="407421" y="104357"/>
                          <a:pt x="416289" y="95489"/>
                        </a:cubicBezTo>
                        <a:cubicBezTo>
                          <a:pt x="430203" y="81575"/>
                          <a:pt x="446411" y="74617"/>
                          <a:pt x="453368" y="63073"/>
                        </a:cubicBezTo>
                        <a:cubicBezTo>
                          <a:pt x="460326" y="51452"/>
                          <a:pt x="453368" y="42202"/>
                          <a:pt x="462619" y="30657"/>
                        </a:cubicBezTo>
                        <a:cubicBezTo>
                          <a:pt x="466289" y="26070"/>
                          <a:pt x="470647" y="21865"/>
                          <a:pt x="475081" y="18272"/>
                        </a:cubicBezTo>
                        <a:lnTo>
                          <a:pt x="479362" y="23700"/>
                        </a:lnTo>
                        <a:lnTo>
                          <a:pt x="475081" y="18272"/>
                        </a:lnTo>
                        <a:cubicBezTo>
                          <a:pt x="481809" y="12844"/>
                          <a:pt x="488536" y="8868"/>
                          <a:pt x="492741" y="7492"/>
                        </a:cubicBezTo>
                        <a:cubicBezTo>
                          <a:pt x="493735" y="7187"/>
                          <a:pt x="494500" y="7034"/>
                          <a:pt x="495111" y="7034"/>
                        </a:cubicBezTo>
                        <a:cubicBezTo>
                          <a:pt x="498705" y="7034"/>
                          <a:pt x="497023" y="12156"/>
                          <a:pt x="508949" y="12156"/>
                        </a:cubicBezTo>
                        <a:cubicBezTo>
                          <a:pt x="517818" y="12385"/>
                          <a:pt x="521946" y="6193"/>
                          <a:pt x="527068" y="6193"/>
                        </a:cubicBezTo>
                        <a:moveTo>
                          <a:pt x="527068" y="0"/>
                        </a:moveTo>
                        <a:lnTo>
                          <a:pt x="527068" y="0"/>
                        </a:lnTo>
                        <a:cubicBezTo>
                          <a:pt x="523246" y="0"/>
                          <a:pt x="520188" y="1682"/>
                          <a:pt x="517512" y="3211"/>
                        </a:cubicBezTo>
                        <a:cubicBezTo>
                          <a:pt x="514683" y="4817"/>
                          <a:pt x="512237" y="6193"/>
                          <a:pt x="508567" y="6193"/>
                        </a:cubicBezTo>
                        <a:cubicBezTo>
                          <a:pt x="503521" y="6193"/>
                          <a:pt x="502680" y="5275"/>
                          <a:pt x="501916" y="4511"/>
                        </a:cubicBezTo>
                        <a:cubicBezTo>
                          <a:pt x="500845" y="3440"/>
                          <a:pt x="498705" y="1147"/>
                          <a:pt x="494729" y="1147"/>
                        </a:cubicBezTo>
                        <a:cubicBezTo>
                          <a:pt x="493429" y="1147"/>
                          <a:pt x="491977" y="1376"/>
                          <a:pt x="490371" y="1988"/>
                        </a:cubicBezTo>
                        <a:cubicBezTo>
                          <a:pt x="486472" y="3211"/>
                          <a:pt x="481274" y="6116"/>
                          <a:pt x="475769" y="10015"/>
                        </a:cubicBezTo>
                        <a:lnTo>
                          <a:pt x="475616" y="9862"/>
                        </a:lnTo>
                        <a:lnTo>
                          <a:pt x="470800" y="13762"/>
                        </a:lnTo>
                        <a:cubicBezTo>
                          <a:pt x="470800" y="13762"/>
                          <a:pt x="470800" y="13762"/>
                          <a:pt x="470800" y="13762"/>
                        </a:cubicBezTo>
                        <a:lnTo>
                          <a:pt x="465983" y="17660"/>
                        </a:lnTo>
                        <a:lnTo>
                          <a:pt x="466136" y="17814"/>
                        </a:lnTo>
                        <a:cubicBezTo>
                          <a:pt x="462849" y="20872"/>
                          <a:pt x="459867" y="24006"/>
                          <a:pt x="457344" y="27141"/>
                        </a:cubicBezTo>
                        <a:cubicBezTo>
                          <a:pt x="451151" y="34939"/>
                          <a:pt x="450769" y="42202"/>
                          <a:pt x="450463" y="48089"/>
                        </a:cubicBezTo>
                        <a:cubicBezTo>
                          <a:pt x="450234" y="52599"/>
                          <a:pt x="450081" y="56192"/>
                          <a:pt x="447634" y="60244"/>
                        </a:cubicBezTo>
                        <a:cubicBezTo>
                          <a:pt x="444347" y="65749"/>
                          <a:pt x="438002" y="70336"/>
                          <a:pt x="430586" y="75764"/>
                        </a:cubicBezTo>
                        <a:cubicBezTo>
                          <a:pt x="424622" y="80122"/>
                          <a:pt x="417818" y="85091"/>
                          <a:pt x="411473" y="91437"/>
                        </a:cubicBezTo>
                        <a:cubicBezTo>
                          <a:pt x="404668" y="98241"/>
                          <a:pt x="391672" y="102675"/>
                          <a:pt x="378369" y="102675"/>
                        </a:cubicBezTo>
                        <a:cubicBezTo>
                          <a:pt x="372100" y="102675"/>
                          <a:pt x="366595" y="101605"/>
                          <a:pt x="363537" y="99770"/>
                        </a:cubicBezTo>
                        <a:cubicBezTo>
                          <a:pt x="362390" y="99082"/>
                          <a:pt x="361320" y="98394"/>
                          <a:pt x="360326" y="97782"/>
                        </a:cubicBezTo>
                        <a:cubicBezTo>
                          <a:pt x="356121" y="95107"/>
                          <a:pt x="352451" y="92813"/>
                          <a:pt x="347864" y="92813"/>
                        </a:cubicBezTo>
                        <a:cubicBezTo>
                          <a:pt x="340678" y="92813"/>
                          <a:pt x="334944" y="98471"/>
                          <a:pt x="327604" y="108333"/>
                        </a:cubicBezTo>
                        <a:cubicBezTo>
                          <a:pt x="316595" y="123088"/>
                          <a:pt x="321259" y="135015"/>
                          <a:pt x="325082" y="144648"/>
                        </a:cubicBezTo>
                        <a:cubicBezTo>
                          <a:pt x="326916" y="149311"/>
                          <a:pt x="328675" y="153822"/>
                          <a:pt x="328675" y="158333"/>
                        </a:cubicBezTo>
                        <a:cubicBezTo>
                          <a:pt x="328675" y="169418"/>
                          <a:pt x="325311" y="173317"/>
                          <a:pt x="318583" y="181192"/>
                        </a:cubicBezTo>
                        <a:cubicBezTo>
                          <a:pt x="317054" y="182950"/>
                          <a:pt x="315449" y="184785"/>
                          <a:pt x="313843" y="186926"/>
                        </a:cubicBezTo>
                        <a:cubicBezTo>
                          <a:pt x="310479" y="191131"/>
                          <a:pt x="307421" y="191819"/>
                          <a:pt x="302910" y="192889"/>
                        </a:cubicBezTo>
                        <a:cubicBezTo>
                          <a:pt x="297712" y="194112"/>
                          <a:pt x="291213" y="195641"/>
                          <a:pt x="284256" y="202598"/>
                        </a:cubicBezTo>
                        <a:cubicBezTo>
                          <a:pt x="278675" y="208103"/>
                          <a:pt x="278675" y="213149"/>
                          <a:pt x="279669" y="216360"/>
                        </a:cubicBezTo>
                        <a:cubicBezTo>
                          <a:pt x="280281" y="218348"/>
                          <a:pt x="281427" y="220106"/>
                          <a:pt x="282803" y="221559"/>
                        </a:cubicBezTo>
                        <a:cubicBezTo>
                          <a:pt x="277452" y="222782"/>
                          <a:pt x="271641" y="223852"/>
                          <a:pt x="267054" y="223852"/>
                        </a:cubicBezTo>
                        <a:cubicBezTo>
                          <a:pt x="263767" y="223852"/>
                          <a:pt x="262773" y="223241"/>
                          <a:pt x="262697" y="223241"/>
                        </a:cubicBezTo>
                        <a:cubicBezTo>
                          <a:pt x="254593" y="215060"/>
                          <a:pt x="232727" y="214678"/>
                          <a:pt x="228446" y="214678"/>
                        </a:cubicBezTo>
                        <a:lnTo>
                          <a:pt x="221565" y="214678"/>
                        </a:lnTo>
                        <a:lnTo>
                          <a:pt x="222253" y="221482"/>
                        </a:lnTo>
                        <a:cubicBezTo>
                          <a:pt x="222253" y="221711"/>
                          <a:pt x="224547" y="244494"/>
                          <a:pt x="224547" y="255656"/>
                        </a:cubicBezTo>
                        <a:cubicBezTo>
                          <a:pt x="224547" y="265366"/>
                          <a:pt x="231198" y="269188"/>
                          <a:pt x="235174" y="271482"/>
                        </a:cubicBezTo>
                        <a:cubicBezTo>
                          <a:pt x="238461" y="273393"/>
                          <a:pt x="238461" y="273623"/>
                          <a:pt x="238461" y="274158"/>
                        </a:cubicBezTo>
                        <a:cubicBezTo>
                          <a:pt x="238461" y="276299"/>
                          <a:pt x="236932" y="278363"/>
                          <a:pt x="234486" y="281574"/>
                        </a:cubicBezTo>
                        <a:cubicBezTo>
                          <a:pt x="231122" y="285931"/>
                          <a:pt x="226917" y="291360"/>
                          <a:pt x="226917" y="299616"/>
                        </a:cubicBezTo>
                        <a:cubicBezTo>
                          <a:pt x="226917" y="305733"/>
                          <a:pt x="224929" y="312002"/>
                          <a:pt x="210327" y="316895"/>
                        </a:cubicBezTo>
                        <a:cubicBezTo>
                          <a:pt x="208568" y="317506"/>
                          <a:pt x="206581" y="317812"/>
                          <a:pt x="204516" y="317812"/>
                        </a:cubicBezTo>
                        <a:cubicBezTo>
                          <a:pt x="194960" y="317812"/>
                          <a:pt x="184868" y="311314"/>
                          <a:pt x="180205" y="305197"/>
                        </a:cubicBezTo>
                        <a:cubicBezTo>
                          <a:pt x="171489" y="293577"/>
                          <a:pt x="160403" y="286467"/>
                          <a:pt x="152605" y="282567"/>
                        </a:cubicBezTo>
                        <a:cubicBezTo>
                          <a:pt x="148171" y="280350"/>
                          <a:pt x="141290" y="279280"/>
                          <a:pt x="131734" y="279280"/>
                        </a:cubicBezTo>
                        <a:cubicBezTo>
                          <a:pt x="121183" y="279280"/>
                          <a:pt x="109333" y="280656"/>
                          <a:pt x="102300" y="282032"/>
                        </a:cubicBezTo>
                        <a:cubicBezTo>
                          <a:pt x="95037" y="283485"/>
                          <a:pt x="86627" y="291512"/>
                          <a:pt x="79976" y="299310"/>
                        </a:cubicBezTo>
                        <a:cubicBezTo>
                          <a:pt x="78600" y="298393"/>
                          <a:pt x="76918" y="297858"/>
                          <a:pt x="75006" y="297858"/>
                        </a:cubicBezTo>
                        <a:lnTo>
                          <a:pt x="75006" y="297858"/>
                        </a:lnTo>
                        <a:cubicBezTo>
                          <a:pt x="74012" y="297858"/>
                          <a:pt x="73018" y="298011"/>
                          <a:pt x="71948" y="298317"/>
                        </a:cubicBezTo>
                        <a:cubicBezTo>
                          <a:pt x="71566" y="298393"/>
                          <a:pt x="71260" y="298470"/>
                          <a:pt x="70801" y="298470"/>
                        </a:cubicBezTo>
                        <a:cubicBezTo>
                          <a:pt x="69043" y="298470"/>
                          <a:pt x="66749" y="297705"/>
                          <a:pt x="63997" y="296788"/>
                        </a:cubicBezTo>
                        <a:cubicBezTo>
                          <a:pt x="59792" y="295412"/>
                          <a:pt x="54594" y="293653"/>
                          <a:pt x="48095" y="293653"/>
                        </a:cubicBezTo>
                        <a:cubicBezTo>
                          <a:pt x="43508" y="293653"/>
                          <a:pt x="38921" y="294494"/>
                          <a:pt x="34181" y="296329"/>
                        </a:cubicBezTo>
                        <a:cubicBezTo>
                          <a:pt x="13921" y="303974"/>
                          <a:pt x="10251" y="312460"/>
                          <a:pt x="3676" y="327980"/>
                        </a:cubicBezTo>
                        <a:lnTo>
                          <a:pt x="2912" y="329739"/>
                        </a:lnTo>
                        <a:cubicBezTo>
                          <a:pt x="-6645" y="352063"/>
                          <a:pt x="9563" y="361772"/>
                          <a:pt x="19273" y="367659"/>
                        </a:cubicBezTo>
                        <a:cubicBezTo>
                          <a:pt x="27529" y="372552"/>
                          <a:pt x="18049" y="392047"/>
                          <a:pt x="16903" y="394264"/>
                        </a:cubicBezTo>
                        <a:cubicBezTo>
                          <a:pt x="11016" y="406191"/>
                          <a:pt x="12010" y="434020"/>
                          <a:pt x="16367" y="453973"/>
                        </a:cubicBezTo>
                        <a:cubicBezTo>
                          <a:pt x="20725" y="473392"/>
                          <a:pt x="32270" y="492123"/>
                          <a:pt x="39915" y="504585"/>
                        </a:cubicBezTo>
                        <a:lnTo>
                          <a:pt x="42667" y="509019"/>
                        </a:lnTo>
                        <a:lnTo>
                          <a:pt x="45496" y="513606"/>
                        </a:lnTo>
                        <a:cubicBezTo>
                          <a:pt x="51230" y="522933"/>
                          <a:pt x="56276" y="530961"/>
                          <a:pt x="58034" y="543728"/>
                        </a:cubicBezTo>
                        <a:cubicBezTo>
                          <a:pt x="58798" y="548851"/>
                          <a:pt x="59716" y="552750"/>
                          <a:pt x="60480" y="556267"/>
                        </a:cubicBezTo>
                        <a:cubicBezTo>
                          <a:pt x="62315" y="564065"/>
                          <a:pt x="63309" y="568346"/>
                          <a:pt x="60480" y="578208"/>
                        </a:cubicBezTo>
                        <a:cubicBezTo>
                          <a:pt x="58722" y="584248"/>
                          <a:pt x="56964" y="585777"/>
                          <a:pt x="55052" y="587459"/>
                        </a:cubicBezTo>
                        <a:cubicBezTo>
                          <a:pt x="51535" y="590517"/>
                          <a:pt x="48630" y="593805"/>
                          <a:pt x="48630" y="603055"/>
                        </a:cubicBezTo>
                        <a:cubicBezTo>
                          <a:pt x="48630" y="608560"/>
                          <a:pt x="49318" y="612765"/>
                          <a:pt x="49853" y="616358"/>
                        </a:cubicBezTo>
                        <a:cubicBezTo>
                          <a:pt x="50771" y="622245"/>
                          <a:pt x="51383" y="626068"/>
                          <a:pt x="48936" y="633483"/>
                        </a:cubicBezTo>
                        <a:cubicBezTo>
                          <a:pt x="47713" y="637077"/>
                          <a:pt x="47101" y="637229"/>
                          <a:pt x="45496" y="637765"/>
                        </a:cubicBezTo>
                        <a:cubicBezTo>
                          <a:pt x="39915" y="639523"/>
                          <a:pt x="36169" y="642734"/>
                          <a:pt x="34716" y="653055"/>
                        </a:cubicBezTo>
                        <a:cubicBezTo>
                          <a:pt x="34104" y="657183"/>
                          <a:pt x="33875" y="662382"/>
                          <a:pt x="37010" y="666052"/>
                        </a:cubicBezTo>
                        <a:cubicBezTo>
                          <a:pt x="39915" y="669416"/>
                          <a:pt x="43890" y="669416"/>
                          <a:pt x="45190" y="669416"/>
                        </a:cubicBezTo>
                        <a:cubicBezTo>
                          <a:pt x="45954" y="669416"/>
                          <a:pt x="46719" y="669340"/>
                          <a:pt x="47560" y="669340"/>
                        </a:cubicBezTo>
                        <a:cubicBezTo>
                          <a:pt x="48095" y="669263"/>
                          <a:pt x="48707" y="669263"/>
                          <a:pt x="49242" y="669263"/>
                        </a:cubicBezTo>
                        <a:cubicBezTo>
                          <a:pt x="49853" y="669263"/>
                          <a:pt x="50006" y="669340"/>
                          <a:pt x="50083" y="669340"/>
                        </a:cubicBezTo>
                        <a:cubicBezTo>
                          <a:pt x="50083" y="669645"/>
                          <a:pt x="51077" y="671710"/>
                          <a:pt x="51306" y="677061"/>
                        </a:cubicBezTo>
                        <a:lnTo>
                          <a:pt x="51841" y="688529"/>
                        </a:lnTo>
                        <a:lnTo>
                          <a:pt x="61168" y="681725"/>
                        </a:lnTo>
                        <a:cubicBezTo>
                          <a:pt x="62774" y="680501"/>
                          <a:pt x="64838" y="679966"/>
                          <a:pt x="67667" y="679966"/>
                        </a:cubicBezTo>
                        <a:cubicBezTo>
                          <a:pt x="70801" y="679966"/>
                          <a:pt x="74318" y="680654"/>
                          <a:pt x="78064" y="681342"/>
                        </a:cubicBezTo>
                        <a:cubicBezTo>
                          <a:pt x="82422" y="682183"/>
                          <a:pt x="86856" y="682948"/>
                          <a:pt x="91443" y="682948"/>
                        </a:cubicBezTo>
                        <a:cubicBezTo>
                          <a:pt x="96107" y="682948"/>
                          <a:pt x="100159" y="682030"/>
                          <a:pt x="103752" y="680272"/>
                        </a:cubicBezTo>
                        <a:cubicBezTo>
                          <a:pt x="106658" y="678820"/>
                          <a:pt x="109716" y="677749"/>
                          <a:pt x="112621" y="676755"/>
                        </a:cubicBezTo>
                        <a:cubicBezTo>
                          <a:pt x="123095" y="673162"/>
                          <a:pt x="135021" y="669110"/>
                          <a:pt x="135021" y="646939"/>
                        </a:cubicBezTo>
                        <a:cubicBezTo>
                          <a:pt x="135021" y="634095"/>
                          <a:pt x="143431" y="632336"/>
                          <a:pt x="165602" y="630731"/>
                        </a:cubicBezTo>
                        <a:cubicBezTo>
                          <a:pt x="168890" y="630502"/>
                          <a:pt x="172254" y="630272"/>
                          <a:pt x="175694" y="629890"/>
                        </a:cubicBezTo>
                        <a:cubicBezTo>
                          <a:pt x="191672" y="628284"/>
                          <a:pt x="197101" y="623850"/>
                          <a:pt x="196336" y="612918"/>
                        </a:cubicBezTo>
                        <a:cubicBezTo>
                          <a:pt x="196183" y="610701"/>
                          <a:pt x="196107" y="609401"/>
                          <a:pt x="196795" y="608025"/>
                        </a:cubicBezTo>
                        <a:cubicBezTo>
                          <a:pt x="203370" y="594875"/>
                          <a:pt x="201229" y="580884"/>
                          <a:pt x="190984" y="570716"/>
                        </a:cubicBezTo>
                        <a:cubicBezTo>
                          <a:pt x="184868" y="564676"/>
                          <a:pt x="178599" y="563912"/>
                          <a:pt x="174394" y="563912"/>
                        </a:cubicBezTo>
                        <a:cubicBezTo>
                          <a:pt x="172254" y="563912"/>
                          <a:pt x="170113" y="564141"/>
                          <a:pt x="167896" y="564370"/>
                        </a:cubicBezTo>
                        <a:cubicBezTo>
                          <a:pt x="165984" y="564600"/>
                          <a:pt x="163997" y="564753"/>
                          <a:pt x="161932" y="564753"/>
                        </a:cubicBezTo>
                        <a:cubicBezTo>
                          <a:pt x="160403" y="564753"/>
                          <a:pt x="159027" y="564600"/>
                          <a:pt x="157728" y="564370"/>
                        </a:cubicBezTo>
                        <a:cubicBezTo>
                          <a:pt x="154822" y="563759"/>
                          <a:pt x="153064" y="563071"/>
                          <a:pt x="151994" y="562536"/>
                        </a:cubicBezTo>
                        <a:cubicBezTo>
                          <a:pt x="153676" y="558560"/>
                          <a:pt x="157269" y="551527"/>
                          <a:pt x="162544" y="547627"/>
                        </a:cubicBezTo>
                        <a:cubicBezTo>
                          <a:pt x="170648" y="541588"/>
                          <a:pt x="181198" y="539447"/>
                          <a:pt x="192360" y="537230"/>
                        </a:cubicBezTo>
                        <a:cubicBezTo>
                          <a:pt x="192896" y="537077"/>
                          <a:pt x="193278" y="537077"/>
                          <a:pt x="193660" y="537077"/>
                        </a:cubicBezTo>
                        <a:cubicBezTo>
                          <a:pt x="195113" y="537077"/>
                          <a:pt x="195954" y="537842"/>
                          <a:pt x="198018" y="539829"/>
                        </a:cubicBezTo>
                        <a:cubicBezTo>
                          <a:pt x="200312" y="542123"/>
                          <a:pt x="203370" y="545181"/>
                          <a:pt x="208492" y="545181"/>
                        </a:cubicBezTo>
                        <a:cubicBezTo>
                          <a:pt x="210556" y="545181"/>
                          <a:pt x="212620" y="544646"/>
                          <a:pt x="214761" y="543575"/>
                        </a:cubicBezTo>
                        <a:cubicBezTo>
                          <a:pt x="219654" y="541129"/>
                          <a:pt x="222406" y="538224"/>
                          <a:pt x="224470" y="536083"/>
                        </a:cubicBezTo>
                        <a:cubicBezTo>
                          <a:pt x="225082" y="535395"/>
                          <a:pt x="225923" y="534554"/>
                          <a:pt x="226305" y="534325"/>
                        </a:cubicBezTo>
                        <a:cubicBezTo>
                          <a:pt x="227529" y="535013"/>
                          <a:pt x="228369" y="536389"/>
                          <a:pt x="230051" y="539524"/>
                        </a:cubicBezTo>
                        <a:cubicBezTo>
                          <a:pt x="231886" y="542887"/>
                          <a:pt x="234180" y="547016"/>
                          <a:pt x="238691" y="550074"/>
                        </a:cubicBezTo>
                        <a:cubicBezTo>
                          <a:pt x="240984" y="551603"/>
                          <a:pt x="243431" y="552367"/>
                          <a:pt x="246106" y="552367"/>
                        </a:cubicBezTo>
                        <a:cubicBezTo>
                          <a:pt x="251840" y="552367"/>
                          <a:pt x="256657" y="548774"/>
                          <a:pt x="262161" y="544646"/>
                        </a:cubicBezTo>
                        <a:cubicBezTo>
                          <a:pt x="264837" y="542658"/>
                          <a:pt x="267666" y="540594"/>
                          <a:pt x="270801" y="538682"/>
                        </a:cubicBezTo>
                        <a:lnTo>
                          <a:pt x="274623" y="536312"/>
                        </a:lnTo>
                        <a:cubicBezTo>
                          <a:pt x="279822" y="533102"/>
                          <a:pt x="282192" y="531725"/>
                          <a:pt x="283874" y="531725"/>
                        </a:cubicBezTo>
                        <a:cubicBezTo>
                          <a:pt x="284332" y="531725"/>
                          <a:pt x="284944" y="531802"/>
                          <a:pt x="285709" y="532031"/>
                        </a:cubicBezTo>
                        <a:cubicBezTo>
                          <a:pt x="286932" y="534401"/>
                          <a:pt x="288002" y="542429"/>
                          <a:pt x="284562" y="569569"/>
                        </a:cubicBezTo>
                        <a:cubicBezTo>
                          <a:pt x="281810" y="591664"/>
                          <a:pt x="284027" y="597627"/>
                          <a:pt x="286779" y="600762"/>
                        </a:cubicBezTo>
                        <a:cubicBezTo>
                          <a:pt x="288385" y="602597"/>
                          <a:pt x="290602" y="603591"/>
                          <a:pt x="292972" y="603591"/>
                        </a:cubicBezTo>
                        <a:cubicBezTo>
                          <a:pt x="298094" y="603591"/>
                          <a:pt x="301917" y="599156"/>
                          <a:pt x="305051" y="594799"/>
                        </a:cubicBezTo>
                        <a:cubicBezTo>
                          <a:pt x="307803" y="590976"/>
                          <a:pt x="309715" y="587688"/>
                          <a:pt x="311091" y="585318"/>
                        </a:cubicBezTo>
                        <a:cubicBezTo>
                          <a:pt x="311320" y="584936"/>
                          <a:pt x="311550" y="584554"/>
                          <a:pt x="311779" y="584172"/>
                        </a:cubicBezTo>
                        <a:cubicBezTo>
                          <a:pt x="313537" y="585777"/>
                          <a:pt x="316137" y="588300"/>
                          <a:pt x="318736" y="590976"/>
                        </a:cubicBezTo>
                        <a:cubicBezTo>
                          <a:pt x="323323" y="595563"/>
                          <a:pt x="327834" y="597780"/>
                          <a:pt x="332421" y="597780"/>
                        </a:cubicBezTo>
                        <a:cubicBezTo>
                          <a:pt x="340372" y="597780"/>
                          <a:pt x="345418" y="591282"/>
                          <a:pt x="349929" y="585548"/>
                        </a:cubicBezTo>
                        <a:cubicBezTo>
                          <a:pt x="353063" y="581496"/>
                          <a:pt x="356351" y="577367"/>
                          <a:pt x="359791" y="576221"/>
                        </a:cubicBezTo>
                        <a:cubicBezTo>
                          <a:pt x="360173" y="576068"/>
                          <a:pt x="360555" y="575991"/>
                          <a:pt x="360861" y="575991"/>
                        </a:cubicBezTo>
                        <a:cubicBezTo>
                          <a:pt x="362237" y="575991"/>
                          <a:pt x="363614" y="577367"/>
                          <a:pt x="364531" y="578591"/>
                        </a:cubicBezTo>
                        <a:cubicBezTo>
                          <a:pt x="369195" y="584477"/>
                          <a:pt x="371412" y="596863"/>
                          <a:pt x="370341" y="601221"/>
                        </a:cubicBezTo>
                        <a:cubicBezTo>
                          <a:pt x="367054" y="614447"/>
                          <a:pt x="372176" y="623927"/>
                          <a:pt x="385632" y="629355"/>
                        </a:cubicBezTo>
                        <a:cubicBezTo>
                          <a:pt x="386702" y="629737"/>
                          <a:pt x="387620" y="630119"/>
                          <a:pt x="388384" y="630349"/>
                        </a:cubicBezTo>
                        <a:cubicBezTo>
                          <a:pt x="387849" y="631954"/>
                          <a:pt x="387008" y="634095"/>
                          <a:pt x="386167" y="636389"/>
                        </a:cubicBezTo>
                        <a:cubicBezTo>
                          <a:pt x="384179" y="641587"/>
                          <a:pt x="381198" y="649538"/>
                          <a:pt x="377451" y="660930"/>
                        </a:cubicBezTo>
                        <a:cubicBezTo>
                          <a:pt x="371794" y="677902"/>
                          <a:pt x="372253" y="683483"/>
                          <a:pt x="374928" y="687153"/>
                        </a:cubicBezTo>
                        <a:cubicBezTo>
                          <a:pt x="376457" y="689293"/>
                          <a:pt x="378827" y="690440"/>
                          <a:pt x="381427" y="690440"/>
                        </a:cubicBezTo>
                        <a:cubicBezTo>
                          <a:pt x="389760" y="690440"/>
                          <a:pt x="400616" y="675761"/>
                          <a:pt x="405127" y="669186"/>
                        </a:cubicBezTo>
                        <a:cubicBezTo>
                          <a:pt x="408185" y="675532"/>
                          <a:pt x="411855" y="689523"/>
                          <a:pt x="411855" y="699920"/>
                        </a:cubicBezTo>
                        <a:cubicBezTo>
                          <a:pt x="411855" y="728666"/>
                          <a:pt x="426228" y="734706"/>
                          <a:pt x="438307" y="734706"/>
                        </a:cubicBezTo>
                        <a:cubicBezTo>
                          <a:pt x="440983" y="734706"/>
                          <a:pt x="443888" y="734400"/>
                          <a:pt x="447023" y="733789"/>
                        </a:cubicBezTo>
                        <a:cubicBezTo>
                          <a:pt x="465601" y="730119"/>
                          <a:pt x="468735" y="725455"/>
                          <a:pt x="471411" y="715746"/>
                        </a:cubicBezTo>
                        <a:cubicBezTo>
                          <a:pt x="472099" y="713223"/>
                          <a:pt x="472864" y="710624"/>
                          <a:pt x="474469" y="707336"/>
                        </a:cubicBezTo>
                        <a:cubicBezTo>
                          <a:pt x="477986" y="700303"/>
                          <a:pt x="482497" y="697245"/>
                          <a:pt x="484102" y="697245"/>
                        </a:cubicBezTo>
                        <a:cubicBezTo>
                          <a:pt x="484332" y="697397"/>
                          <a:pt x="485402" y="699003"/>
                          <a:pt x="485937" y="703055"/>
                        </a:cubicBezTo>
                        <a:cubicBezTo>
                          <a:pt x="487007" y="711618"/>
                          <a:pt x="489072" y="717122"/>
                          <a:pt x="490677" y="721556"/>
                        </a:cubicBezTo>
                        <a:cubicBezTo>
                          <a:pt x="492665" y="727061"/>
                          <a:pt x="494041" y="730654"/>
                          <a:pt x="492971" y="738376"/>
                        </a:cubicBezTo>
                        <a:cubicBezTo>
                          <a:pt x="490142" y="758024"/>
                          <a:pt x="499928" y="762840"/>
                          <a:pt x="508567" y="767122"/>
                        </a:cubicBezTo>
                        <a:lnTo>
                          <a:pt x="510249" y="767963"/>
                        </a:lnTo>
                        <a:cubicBezTo>
                          <a:pt x="513078" y="769339"/>
                          <a:pt x="515983" y="777902"/>
                          <a:pt x="517588" y="786617"/>
                        </a:cubicBezTo>
                        <a:cubicBezTo>
                          <a:pt x="511702" y="787611"/>
                          <a:pt x="503445" y="791051"/>
                          <a:pt x="498246" y="801296"/>
                        </a:cubicBezTo>
                        <a:cubicBezTo>
                          <a:pt x="489913" y="817886"/>
                          <a:pt x="500004" y="846173"/>
                          <a:pt x="510937" y="857106"/>
                        </a:cubicBezTo>
                        <a:cubicBezTo>
                          <a:pt x="513383" y="859553"/>
                          <a:pt x="512390" y="863987"/>
                          <a:pt x="509408" y="873467"/>
                        </a:cubicBezTo>
                        <a:cubicBezTo>
                          <a:pt x="507191" y="880501"/>
                          <a:pt x="504515" y="889292"/>
                          <a:pt x="504515" y="899002"/>
                        </a:cubicBezTo>
                        <a:cubicBezTo>
                          <a:pt x="504515" y="924308"/>
                          <a:pt x="536166" y="948696"/>
                          <a:pt x="552298" y="955577"/>
                        </a:cubicBezTo>
                        <a:cubicBezTo>
                          <a:pt x="558949" y="958405"/>
                          <a:pt x="561472" y="961311"/>
                          <a:pt x="561701" y="962992"/>
                        </a:cubicBezTo>
                        <a:cubicBezTo>
                          <a:pt x="561854" y="964292"/>
                          <a:pt x="560402" y="966280"/>
                          <a:pt x="557955" y="968115"/>
                        </a:cubicBezTo>
                        <a:cubicBezTo>
                          <a:pt x="551457" y="972931"/>
                          <a:pt x="536243" y="984323"/>
                          <a:pt x="544882" y="997319"/>
                        </a:cubicBezTo>
                        <a:cubicBezTo>
                          <a:pt x="548093" y="1002059"/>
                          <a:pt x="552833" y="1003818"/>
                          <a:pt x="556655" y="1005271"/>
                        </a:cubicBezTo>
                        <a:cubicBezTo>
                          <a:pt x="560937" y="1006876"/>
                          <a:pt x="562084" y="1007488"/>
                          <a:pt x="562542" y="1009246"/>
                        </a:cubicBezTo>
                        <a:cubicBezTo>
                          <a:pt x="563001" y="1011005"/>
                          <a:pt x="562925" y="1013145"/>
                          <a:pt x="562848" y="1015362"/>
                        </a:cubicBezTo>
                        <a:cubicBezTo>
                          <a:pt x="562619" y="1022090"/>
                          <a:pt x="562236" y="1032258"/>
                          <a:pt x="578444" y="1036845"/>
                        </a:cubicBezTo>
                        <a:cubicBezTo>
                          <a:pt x="594194" y="1041356"/>
                          <a:pt x="607343" y="1048313"/>
                          <a:pt x="631349" y="1072319"/>
                        </a:cubicBezTo>
                        <a:cubicBezTo>
                          <a:pt x="654438" y="1095484"/>
                          <a:pt x="657114" y="1137074"/>
                          <a:pt x="655126" y="1145102"/>
                        </a:cubicBezTo>
                        <a:cubicBezTo>
                          <a:pt x="654820" y="1146172"/>
                          <a:pt x="654591" y="1146478"/>
                          <a:pt x="651991" y="1147319"/>
                        </a:cubicBezTo>
                        <a:cubicBezTo>
                          <a:pt x="649851" y="1148007"/>
                          <a:pt x="646334" y="1149230"/>
                          <a:pt x="645034" y="1153053"/>
                        </a:cubicBezTo>
                        <a:cubicBezTo>
                          <a:pt x="643658" y="1157028"/>
                          <a:pt x="646028" y="1160469"/>
                          <a:pt x="646793" y="1161616"/>
                        </a:cubicBezTo>
                        <a:cubicBezTo>
                          <a:pt x="652527" y="1170178"/>
                          <a:pt x="652527" y="1178511"/>
                          <a:pt x="646793" y="1187074"/>
                        </a:cubicBezTo>
                        <a:cubicBezTo>
                          <a:pt x="636701" y="1202288"/>
                          <a:pt x="635707" y="1220560"/>
                          <a:pt x="644117" y="1237303"/>
                        </a:cubicBezTo>
                        <a:cubicBezTo>
                          <a:pt x="648857" y="1246707"/>
                          <a:pt x="655202" y="1248007"/>
                          <a:pt x="659866" y="1248924"/>
                        </a:cubicBezTo>
                        <a:cubicBezTo>
                          <a:pt x="663765" y="1249688"/>
                          <a:pt x="666365" y="1250223"/>
                          <a:pt x="669728" y="1256110"/>
                        </a:cubicBezTo>
                        <a:cubicBezTo>
                          <a:pt x="672481" y="1260850"/>
                          <a:pt x="672710" y="1265285"/>
                          <a:pt x="670493" y="1269107"/>
                        </a:cubicBezTo>
                        <a:cubicBezTo>
                          <a:pt x="668276" y="1272930"/>
                          <a:pt x="664530" y="1274612"/>
                          <a:pt x="663536" y="1274612"/>
                        </a:cubicBezTo>
                        <a:cubicBezTo>
                          <a:pt x="662389" y="1274612"/>
                          <a:pt x="661013" y="1274535"/>
                          <a:pt x="659484" y="1274459"/>
                        </a:cubicBezTo>
                        <a:cubicBezTo>
                          <a:pt x="657420" y="1274306"/>
                          <a:pt x="655126" y="1274230"/>
                          <a:pt x="652756" y="1274230"/>
                        </a:cubicBezTo>
                        <a:cubicBezTo>
                          <a:pt x="646793" y="1274230"/>
                          <a:pt x="638383" y="1274841"/>
                          <a:pt x="632343" y="1280193"/>
                        </a:cubicBezTo>
                        <a:cubicBezTo>
                          <a:pt x="631502" y="1279352"/>
                          <a:pt x="629667" y="1277747"/>
                          <a:pt x="628291" y="1276370"/>
                        </a:cubicBezTo>
                        <a:cubicBezTo>
                          <a:pt x="622940" y="1271248"/>
                          <a:pt x="614759" y="1263603"/>
                          <a:pt x="602374" y="1260850"/>
                        </a:cubicBezTo>
                        <a:cubicBezTo>
                          <a:pt x="595340" y="1259245"/>
                          <a:pt x="590982" y="1258634"/>
                          <a:pt x="587389" y="1258634"/>
                        </a:cubicBezTo>
                        <a:cubicBezTo>
                          <a:pt x="573016" y="1258634"/>
                          <a:pt x="570264" y="1269795"/>
                          <a:pt x="567282" y="1281569"/>
                        </a:cubicBezTo>
                        <a:cubicBezTo>
                          <a:pt x="563689" y="1295789"/>
                          <a:pt x="576992" y="1308710"/>
                          <a:pt x="588460" y="1316890"/>
                        </a:cubicBezTo>
                        <a:cubicBezTo>
                          <a:pt x="587313" y="1317960"/>
                          <a:pt x="586548" y="1319107"/>
                          <a:pt x="586013" y="1320254"/>
                        </a:cubicBezTo>
                        <a:cubicBezTo>
                          <a:pt x="582496" y="1327823"/>
                          <a:pt x="588995" y="1336691"/>
                          <a:pt x="594117" y="1342731"/>
                        </a:cubicBezTo>
                        <a:cubicBezTo>
                          <a:pt x="597634" y="1346859"/>
                          <a:pt x="599163" y="1354275"/>
                          <a:pt x="598322" y="1363144"/>
                        </a:cubicBezTo>
                        <a:cubicBezTo>
                          <a:pt x="597557" y="1370865"/>
                          <a:pt x="595264" y="1377211"/>
                          <a:pt x="593429" y="1380345"/>
                        </a:cubicBezTo>
                        <a:cubicBezTo>
                          <a:pt x="588918" y="1376981"/>
                          <a:pt x="583643" y="1374917"/>
                          <a:pt x="578903" y="1374917"/>
                        </a:cubicBezTo>
                        <a:cubicBezTo>
                          <a:pt x="572022" y="1374917"/>
                          <a:pt x="566747" y="1379046"/>
                          <a:pt x="565065" y="1385697"/>
                        </a:cubicBezTo>
                        <a:cubicBezTo>
                          <a:pt x="563689" y="1391431"/>
                          <a:pt x="566059" y="1395865"/>
                          <a:pt x="568582" y="1399076"/>
                        </a:cubicBezTo>
                        <a:cubicBezTo>
                          <a:pt x="557420" y="1402746"/>
                          <a:pt x="547405" y="1408633"/>
                          <a:pt x="537007" y="1417195"/>
                        </a:cubicBezTo>
                        <a:cubicBezTo>
                          <a:pt x="534561" y="1419259"/>
                          <a:pt x="532420" y="1420253"/>
                          <a:pt x="530738" y="1420253"/>
                        </a:cubicBezTo>
                        <a:cubicBezTo>
                          <a:pt x="528062" y="1420253"/>
                          <a:pt x="525081" y="1417807"/>
                          <a:pt x="521870" y="1415208"/>
                        </a:cubicBezTo>
                        <a:cubicBezTo>
                          <a:pt x="519347" y="1413143"/>
                          <a:pt x="516747" y="1411003"/>
                          <a:pt x="513689" y="1409550"/>
                        </a:cubicBezTo>
                        <a:cubicBezTo>
                          <a:pt x="512084" y="1408785"/>
                          <a:pt x="510325" y="1408327"/>
                          <a:pt x="508491" y="1408327"/>
                        </a:cubicBezTo>
                        <a:cubicBezTo>
                          <a:pt x="492512" y="1408327"/>
                          <a:pt x="472481" y="1439290"/>
                          <a:pt x="463613" y="1458785"/>
                        </a:cubicBezTo>
                        <a:cubicBezTo>
                          <a:pt x="458950" y="1468953"/>
                          <a:pt x="453751" y="1474076"/>
                          <a:pt x="449928" y="1477822"/>
                        </a:cubicBezTo>
                        <a:cubicBezTo>
                          <a:pt x="446641" y="1481033"/>
                          <a:pt x="443430" y="1484091"/>
                          <a:pt x="443888" y="1488755"/>
                        </a:cubicBezTo>
                        <a:cubicBezTo>
                          <a:pt x="444347" y="1493495"/>
                          <a:pt x="448323" y="1496476"/>
                          <a:pt x="451992" y="1498923"/>
                        </a:cubicBezTo>
                        <a:cubicBezTo>
                          <a:pt x="461931" y="1505498"/>
                          <a:pt x="482115" y="1535161"/>
                          <a:pt x="490524" y="1548311"/>
                        </a:cubicBezTo>
                        <a:cubicBezTo>
                          <a:pt x="489913" y="1553204"/>
                          <a:pt x="489148" y="1564977"/>
                          <a:pt x="490830" y="1589060"/>
                        </a:cubicBezTo>
                        <a:cubicBezTo>
                          <a:pt x="492206" y="1607638"/>
                          <a:pt x="503139" y="1629732"/>
                          <a:pt x="512695" y="1649304"/>
                        </a:cubicBezTo>
                        <a:cubicBezTo>
                          <a:pt x="520111" y="1664365"/>
                          <a:pt x="527833" y="1679962"/>
                          <a:pt x="527833" y="1688218"/>
                        </a:cubicBezTo>
                        <a:cubicBezTo>
                          <a:pt x="527833" y="1707790"/>
                          <a:pt x="514454" y="1740359"/>
                          <a:pt x="502298" y="1750450"/>
                        </a:cubicBezTo>
                        <a:cubicBezTo>
                          <a:pt x="491136" y="1759778"/>
                          <a:pt x="497558" y="1769640"/>
                          <a:pt x="501839" y="1776215"/>
                        </a:cubicBezTo>
                        <a:cubicBezTo>
                          <a:pt x="505968" y="1782560"/>
                          <a:pt x="509943" y="1788600"/>
                          <a:pt x="507267" y="1797469"/>
                        </a:cubicBezTo>
                        <a:cubicBezTo>
                          <a:pt x="506197" y="1801138"/>
                          <a:pt x="505050" y="1804349"/>
                          <a:pt x="504056" y="1807254"/>
                        </a:cubicBezTo>
                        <a:cubicBezTo>
                          <a:pt x="498322" y="1823921"/>
                          <a:pt x="496411" y="1832713"/>
                          <a:pt x="516059" y="1850220"/>
                        </a:cubicBezTo>
                        <a:cubicBezTo>
                          <a:pt x="520646" y="1854273"/>
                          <a:pt x="522558" y="1856643"/>
                          <a:pt x="523399" y="1857866"/>
                        </a:cubicBezTo>
                        <a:cubicBezTo>
                          <a:pt x="522175" y="1858554"/>
                          <a:pt x="520341" y="1859318"/>
                          <a:pt x="518888" y="1860007"/>
                        </a:cubicBezTo>
                        <a:cubicBezTo>
                          <a:pt x="515601" y="1861459"/>
                          <a:pt x="511549" y="1863217"/>
                          <a:pt x="507573" y="1865894"/>
                        </a:cubicBezTo>
                        <a:cubicBezTo>
                          <a:pt x="493353" y="1875374"/>
                          <a:pt x="500692" y="1887988"/>
                          <a:pt x="507879" y="1900221"/>
                        </a:cubicBezTo>
                        <a:cubicBezTo>
                          <a:pt x="511472" y="1906337"/>
                          <a:pt x="515524" y="1913370"/>
                          <a:pt x="519194" y="1922086"/>
                        </a:cubicBezTo>
                        <a:cubicBezTo>
                          <a:pt x="524316" y="1934394"/>
                          <a:pt x="520493" y="1945480"/>
                          <a:pt x="517741" y="1951061"/>
                        </a:cubicBezTo>
                        <a:cubicBezTo>
                          <a:pt x="515218" y="1956184"/>
                          <a:pt x="512313" y="1959241"/>
                          <a:pt x="510478" y="1960618"/>
                        </a:cubicBezTo>
                        <a:cubicBezTo>
                          <a:pt x="505815" y="1953737"/>
                          <a:pt x="496564" y="1947391"/>
                          <a:pt x="485861" y="1947391"/>
                        </a:cubicBezTo>
                        <a:cubicBezTo>
                          <a:pt x="479362" y="1947391"/>
                          <a:pt x="473093" y="1949761"/>
                          <a:pt x="467665" y="1954272"/>
                        </a:cubicBezTo>
                        <a:cubicBezTo>
                          <a:pt x="459943" y="1960771"/>
                          <a:pt x="450616" y="1967345"/>
                          <a:pt x="439760" y="1967345"/>
                        </a:cubicBezTo>
                        <a:cubicBezTo>
                          <a:pt x="434561" y="1967345"/>
                          <a:pt x="429362" y="1965817"/>
                          <a:pt x="423781" y="1962758"/>
                        </a:cubicBezTo>
                        <a:cubicBezTo>
                          <a:pt x="417589" y="1959318"/>
                          <a:pt x="411855" y="1957636"/>
                          <a:pt x="406427" y="1957636"/>
                        </a:cubicBezTo>
                        <a:cubicBezTo>
                          <a:pt x="392895" y="1957636"/>
                          <a:pt x="384714" y="1967957"/>
                          <a:pt x="378139" y="1976291"/>
                        </a:cubicBezTo>
                        <a:lnTo>
                          <a:pt x="376534" y="1978278"/>
                        </a:lnTo>
                        <a:cubicBezTo>
                          <a:pt x="368354" y="1988370"/>
                          <a:pt x="353751" y="1997009"/>
                          <a:pt x="340984" y="1999150"/>
                        </a:cubicBezTo>
                        <a:cubicBezTo>
                          <a:pt x="339072" y="1999455"/>
                          <a:pt x="337008" y="1999761"/>
                          <a:pt x="334867" y="2000144"/>
                        </a:cubicBezTo>
                        <a:cubicBezTo>
                          <a:pt x="319654" y="2002437"/>
                          <a:pt x="300770" y="2005342"/>
                          <a:pt x="291366" y="2014746"/>
                        </a:cubicBezTo>
                        <a:cubicBezTo>
                          <a:pt x="289914" y="2016198"/>
                          <a:pt x="285556" y="2020556"/>
                          <a:pt x="286320" y="2026367"/>
                        </a:cubicBezTo>
                        <a:cubicBezTo>
                          <a:pt x="287161" y="2032636"/>
                          <a:pt x="292819" y="2035847"/>
                          <a:pt x="300005" y="2039975"/>
                        </a:cubicBezTo>
                        <a:cubicBezTo>
                          <a:pt x="302605" y="2041428"/>
                          <a:pt x="305510" y="2043110"/>
                          <a:pt x="308491" y="2045098"/>
                        </a:cubicBezTo>
                        <a:cubicBezTo>
                          <a:pt x="318660" y="2051902"/>
                          <a:pt x="337161" y="2055342"/>
                          <a:pt x="350770" y="2056948"/>
                        </a:cubicBezTo>
                        <a:lnTo>
                          <a:pt x="358644" y="2057865"/>
                        </a:lnTo>
                        <a:lnTo>
                          <a:pt x="357650" y="2049990"/>
                        </a:lnTo>
                        <a:cubicBezTo>
                          <a:pt x="357574" y="2049761"/>
                          <a:pt x="357574" y="2049532"/>
                          <a:pt x="357574" y="2049302"/>
                        </a:cubicBezTo>
                        <a:cubicBezTo>
                          <a:pt x="359485" y="2039669"/>
                          <a:pt x="364072" y="2025449"/>
                          <a:pt x="368889" y="2021856"/>
                        </a:cubicBezTo>
                        <a:cubicBezTo>
                          <a:pt x="370494" y="2020709"/>
                          <a:pt x="373017" y="2019945"/>
                          <a:pt x="375616" y="2019945"/>
                        </a:cubicBezTo>
                        <a:cubicBezTo>
                          <a:pt x="379286" y="2019945"/>
                          <a:pt x="382574" y="2021245"/>
                          <a:pt x="384103" y="2023232"/>
                        </a:cubicBezTo>
                        <a:cubicBezTo>
                          <a:pt x="384485" y="2023767"/>
                          <a:pt x="385708" y="2025373"/>
                          <a:pt x="384638" y="2029042"/>
                        </a:cubicBezTo>
                        <a:cubicBezTo>
                          <a:pt x="381045" y="2041657"/>
                          <a:pt x="383950" y="2049149"/>
                          <a:pt x="387008" y="2053202"/>
                        </a:cubicBezTo>
                        <a:cubicBezTo>
                          <a:pt x="390525" y="2057788"/>
                          <a:pt x="396106" y="2060388"/>
                          <a:pt x="402757" y="2060388"/>
                        </a:cubicBezTo>
                        <a:cubicBezTo>
                          <a:pt x="404363" y="2060388"/>
                          <a:pt x="406045" y="2060235"/>
                          <a:pt x="407803" y="2059929"/>
                        </a:cubicBezTo>
                        <a:cubicBezTo>
                          <a:pt x="410173" y="2059547"/>
                          <a:pt x="413002" y="2059012"/>
                          <a:pt x="415983" y="2058400"/>
                        </a:cubicBezTo>
                        <a:cubicBezTo>
                          <a:pt x="424699" y="2056718"/>
                          <a:pt x="435479" y="2054654"/>
                          <a:pt x="442894" y="2054654"/>
                        </a:cubicBezTo>
                        <a:cubicBezTo>
                          <a:pt x="446258" y="2054654"/>
                          <a:pt x="447634" y="2055113"/>
                          <a:pt x="448170" y="2055265"/>
                        </a:cubicBezTo>
                        <a:cubicBezTo>
                          <a:pt x="449469" y="2057253"/>
                          <a:pt x="450693" y="2060388"/>
                          <a:pt x="451992" y="2063599"/>
                        </a:cubicBezTo>
                        <a:cubicBezTo>
                          <a:pt x="454745" y="2070479"/>
                          <a:pt x="458185" y="2079118"/>
                          <a:pt x="464913" y="2085846"/>
                        </a:cubicBezTo>
                        <a:cubicBezTo>
                          <a:pt x="474087" y="2095021"/>
                          <a:pt x="488154" y="2099837"/>
                          <a:pt x="497328" y="2099837"/>
                        </a:cubicBezTo>
                        <a:cubicBezTo>
                          <a:pt x="499163" y="2099837"/>
                          <a:pt x="500769" y="2099608"/>
                          <a:pt x="502298" y="2099302"/>
                        </a:cubicBezTo>
                        <a:cubicBezTo>
                          <a:pt x="504974" y="2101213"/>
                          <a:pt x="510937" y="2109317"/>
                          <a:pt x="512695" y="2118186"/>
                        </a:cubicBezTo>
                        <a:cubicBezTo>
                          <a:pt x="513231" y="2120785"/>
                          <a:pt x="513689" y="2125525"/>
                          <a:pt x="511243" y="2127972"/>
                        </a:cubicBezTo>
                        <a:cubicBezTo>
                          <a:pt x="503521" y="2135693"/>
                          <a:pt x="499851" y="2144638"/>
                          <a:pt x="500922" y="2153201"/>
                        </a:cubicBezTo>
                        <a:cubicBezTo>
                          <a:pt x="501763" y="2160158"/>
                          <a:pt x="505891" y="2166198"/>
                          <a:pt x="512390" y="2170173"/>
                        </a:cubicBezTo>
                        <a:cubicBezTo>
                          <a:pt x="517435" y="2173231"/>
                          <a:pt x="524087" y="2174837"/>
                          <a:pt x="531120" y="2174837"/>
                        </a:cubicBezTo>
                        <a:cubicBezTo>
                          <a:pt x="545646" y="2174837"/>
                          <a:pt x="557344" y="2168033"/>
                          <a:pt x="560860" y="2157635"/>
                        </a:cubicBezTo>
                        <a:cubicBezTo>
                          <a:pt x="561625" y="2155265"/>
                          <a:pt x="562772" y="2155265"/>
                          <a:pt x="563230" y="2155265"/>
                        </a:cubicBezTo>
                        <a:cubicBezTo>
                          <a:pt x="564301" y="2155265"/>
                          <a:pt x="566135" y="2155953"/>
                          <a:pt x="567665" y="2157865"/>
                        </a:cubicBezTo>
                        <a:cubicBezTo>
                          <a:pt x="569117" y="2159623"/>
                          <a:pt x="571258" y="2163599"/>
                          <a:pt x="569652" y="2170479"/>
                        </a:cubicBezTo>
                        <a:cubicBezTo>
                          <a:pt x="568506" y="2175601"/>
                          <a:pt x="567665" y="2180342"/>
                          <a:pt x="566900" y="2184699"/>
                        </a:cubicBezTo>
                        <a:cubicBezTo>
                          <a:pt x="564683" y="2196779"/>
                          <a:pt x="563230" y="2204730"/>
                          <a:pt x="558185" y="2208553"/>
                        </a:cubicBezTo>
                        <a:cubicBezTo>
                          <a:pt x="551686" y="2213369"/>
                          <a:pt x="548781" y="2221090"/>
                          <a:pt x="550998" y="2227589"/>
                        </a:cubicBezTo>
                        <a:cubicBezTo>
                          <a:pt x="552909" y="2233323"/>
                          <a:pt x="558261" y="2236840"/>
                          <a:pt x="565218" y="2236840"/>
                        </a:cubicBezTo>
                        <a:cubicBezTo>
                          <a:pt x="567588" y="2236840"/>
                          <a:pt x="570111" y="2236457"/>
                          <a:pt x="572863" y="2235693"/>
                        </a:cubicBezTo>
                        <a:cubicBezTo>
                          <a:pt x="574469" y="2235234"/>
                          <a:pt x="576304" y="2234776"/>
                          <a:pt x="578215" y="2234240"/>
                        </a:cubicBezTo>
                        <a:cubicBezTo>
                          <a:pt x="596716" y="2229271"/>
                          <a:pt x="627603" y="2220938"/>
                          <a:pt x="637083" y="2197390"/>
                        </a:cubicBezTo>
                        <a:cubicBezTo>
                          <a:pt x="645722" y="2175678"/>
                          <a:pt x="663001" y="2161152"/>
                          <a:pt x="669881" y="2159393"/>
                        </a:cubicBezTo>
                        <a:cubicBezTo>
                          <a:pt x="679056" y="2157100"/>
                          <a:pt x="682955" y="2147543"/>
                          <a:pt x="686701" y="2138293"/>
                        </a:cubicBezTo>
                        <a:cubicBezTo>
                          <a:pt x="688383" y="2134241"/>
                          <a:pt x="690065" y="2130036"/>
                          <a:pt x="692205" y="2126519"/>
                        </a:cubicBezTo>
                        <a:cubicBezTo>
                          <a:pt x="697939" y="2116886"/>
                          <a:pt x="699774" y="2098385"/>
                          <a:pt x="696181" y="2086076"/>
                        </a:cubicBezTo>
                        <a:cubicBezTo>
                          <a:pt x="694346" y="2079960"/>
                          <a:pt x="691441" y="2075831"/>
                          <a:pt x="687312" y="2073767"/>
                        </a:cubicBezTo>
                        <a:cubicBezTo>
                          <a:pt x="680814" y="2070479"/>
                          <a:pt x="677450" y="2068798"/>
                          <a:pt x="681273" y="2055572"/>
                        </a:cubicBezTo>
                        <a:cubicBezTo>
                          <a:pt x="682343" y="2051749"/>
                          <a:pt x="683108" y="2048385"/>
                          <a:pt x="683566" y="2045327"/>
                        </a:cubicBezTo>
                        <a:cubicBezTo>
                          <a:pt x="686624" y="2049073"/>
                          <a:pt x="690370" y="2052055"/>
                          <a:pt x="694881" y="2052972"/>
                        </a:cubicBezTo>
                        <a:cubicBezTo>
                          <a:pt x="698933" y="2053813"/>
                          <a:pt x="704208" y="2054272"/>
                          <a:pt x="709331" y="2054272"/>
                        </a:cubicBezTo>
                        <a:cubicBezTo>
                          <a:pt x="720875" y="2054272"/>
                          <a:pt x="741058" y="2052055"/>
                          <a:pt x="745951" y="2037376"/>
                        </a:cubicBezTo>
                        <a:cubicBezTo>
                          <a:pt x="746869" y="2034624"/>
                          <a:pt x="748704" y="2031489"/>
                          <a:pt x="754667" y="2031489"/>
                        </a:cubicBezTo>
                        <a:cubicBezTo>
                          <a:pt x="758948" y="2031489"/>
                          <a:pt x="764376" y="2033247"/>
                          <a:pt x="769269" y="2036152"/>
                        </a:cubicBezTo>
                        <a:cubicBezTo>
                          <a:pt x="775080" y="2039669"/>
                          <a:pt x="783795" y="2042957"/>
                          <a:pt x="792128" y="2046168"/>
                        </a:cubicBezTo>
                        <a:cubicBezTo>
                          <a:pt x="801226" y="2049685"/>
                          <a:pt x="810706" y="2053354"/>
                          <a:pt x="814988" y="2056565"/>
                        </a:cubicBezTo>
                        <a:cubicBezTo>
                          <a:pt x="820416" y="2060694"/>
                          <a:pt x="826608" y="2062758"/>
                          <a:pt x="833336" y="2062758"/>
                        </a:cubicBezTo>
                        <a:cubicBezTo>
                          <a:pt x="840981" y="2062758"/>
                          <a:pt x="849315" y="2060082"/>
                          <a:pt x="858795" y="2054654"/>
                        </a:cubicBezTo>
                        <a:cubicBezTo>
                          <a:pt x="861012" y="2053431"/>
                          <a:pt x="863458" y="2052743"/>
                          <a:pt x="865905" y="2052743"/>
                        </a:cubicBezTo>
                        <a:cubicBezTo>
                          <a:pt x="870721" y="2052743"/>
                          <a:pt x="874391" y="2055189"/>
                          <a:pt x="875156" y="2057559"/>
                        </a:cubicBezTo>
                        <a:cubicBezTo>
                          <a:pt x="876150" y="2060541"/>
                          <a:pt x="872250" y="2063828"/>
                          <a:pt x="870568" y="2065128"/>
                        </a:cubicBezTo>
                        <a:cubicBezTo>
                          <a:pt x="867281" y="2067575"/>
                          <a:pt x="859636" y="2073309"/>
                          <a:pt x="862006" y="2080419"/>
                        </a:cubicBezTo>
                        <a:cubicBezTo>
                          <a:pt x="864299" y="2087452"/>
                          <a:pt x="873780" y="2087987"/>
                          <a:pt x="883336" y="2087987"/>
                        </a:cubicBezTo>
                        <a:cubicBezTo>
                          <a:pt x="885477" y="2087987"/>
                          <a:pt x="887694" y="2087911"/>
                          <a:pt x="889834" y="2087911"/>
                        </a:cubicBezTo>
                        <a:cubicBezTo>
                          <a:pt x="891746" y="2087911"/>
                          <a:pt x="893504" y="2087834"/>
                          <a:pt x="895186" y="2087834"/>
                        </a:cubicBezTo>
                        <a:cubicBezTo>
                          <a:pt x="904360" y="2087834"/>
                          <a:pt x="912464" y="2104654"/>
                          <a:pt x="914605" y="2113216"/>
                        </a:cubicBezTo>
                        <a:cubicBezTo>
                          <a:pt x="914834" y="2114057"/>
                          <a:pt x="914987" y="2114899"/>
                          <a:pt x="915140" y="2115892"/>
                        </a:cubicBezTo>
                        <a:cubicBezTo>
                          <a:pt x="916975" y="2124761"/>
                          <a:pt x="920415" y="2141274"/>
                          <a:pt x="947327" y="2141274"/>
                        </a:cubicBezTo>
                        <a:cubicBezTo>
                          <a:pt x="949238" y="2141274"/>
                          <a:pt x="951225" y="2141198"/>
                          <a:pt x="953443" y="2141045"/>
                        </a:cubicBezTo>
                        <a:cubicBezTo>
                          <a:pt x="972632" y="2139593"/>
                          <a:pt x="996791" y="2131030"/>
                          <a:pt x="1016210" y="2124149"/>
                        </a:cubicBezTo>
                        <a:cubicBezTo>
                          <a:pt x="1020338" y="2122696"/>
                          <a:pt x="1024390" y="2121244"/>
                          <a:pt x="1028136" y="2119944"/>
                        </a:cubicBezTo>
                        <a:cubicBezTo>
                          <a:pt x="1027372" y="2122238"/>
                          <a:pt x="1026990" y="2124608"/>
                          <a:pt x="1027372" y="2127054"/>
                        </a:cubicBezTo>
                        <a:cubicBezTo>
                          <a:pt x="1027831" y="2130342"/>
                          <a:pt x="1029589" y="2134929"/>
                          <a:pt x="1035858" y="2138063"/>
                        </a:cubicBezTo>
                        <a:lnTo>
                          <a:pt x="1039375" y="2139822"/>
                        </a:lnTo>
                        <a:cubicBezTo>
                          <a:pt x="1044039" y="2142268"/>
                          <a:pt x="1047326" y="2143950"/>
                          <a:pt x="1051149" y="2143950"/>
                        </a:cubicBezTo>
                        <a:cubicBezTo>
                          <a:pt x="1058106" y="2143950"/>
                          <a:pt x="1062311" y="2138599"/>
                          <a:pt x="1069038" y="2129119"/>
                        </a:cubicBezTo>
                        <a:lnTo>
                          <a:pt x="1071179" y="2126060"/>
                        </a:lnTo>
                        <a:cubicBezTo>
                          <a:pt x="1080812" y="2112452"/>
                          <a:pt x="1085781" y="2105953"/>
                          <a:pt x="1094727" y="2105953"/>
                        </a:cubicBezTo>
                        <a:cubicBezTo>
                          <a:pt x="1095720" y="2105953"/>
                          <a:pt x="1096714" y="2106030"/>
                          <a:pt x="1097861" y="2106183"/>
                        </a:cubicBezTo>
                        <a:cubicBezTo>
                          <a:pt x="1113457" y="2108476"/>
                          <a:pt x="1122555" y="2110693"/>
                          <a:pt x="1122708" y="2110693"/>
                        </a:cubicBezTo>
                        <a:lnTo>
                          <a:pt x="1130430" y="2112605"/>
                        </a:lnTo>
                        <a:lnTo>
                          <a:pt x="1130430" y="2104730"/>
                        </a:lnTo>
                        <a:lnTo>
                          <a:pt x="1130430" y="2090892"/>
                        </a:lnTo>
                        <a:lnTo>
                          <a:pt x="1130430" y="2073691"/>
                        </a:lnTo>
                        <a:lnTo>
                          <a:pt x="1121102" y="2084929"/>
                        </a:lnTo>
                        <a:cubicBezTo>
                          <a:pt x="1121102" y="2084776"/>
                          <a:pt x="1121102" y="2084700"/>
                          <a:pt x="1121179" y="2084547"/>
                        </a:cubicBezTo>
                        <a:cubicBezTo>
                          <a:pt x="1123472" y="2064211"/>
                          <a:pt x="1124849" y="2062375"/>
                          <a:pt x="1138151" y="2062375"/>
                        </a:cubicBezTo>
                        <a:cubicBezTo>
                          <a:pt x="1142585" y="2062375"/>
                          <a:pt x="1147249" y="2062605"/>
                          <a:pt x="1152142" y="2062911"/>
                        </a:cubicBezTo>
                        <a:cubicBezTo>
                          <a:pt x="1157112" y="2063217"/>
                          <a:pt x="1162310" y="2063522"/>
                          <a:pt x="1167356" y="2063522"/>
                        </a:cubicBezTo>
                        <a:cubicBezTo>
                          <a:pt x="1176225" y="2063522"/>
                          <a:pt x="1187387" y="2062682"/>
                          <a:pt x="1195261" y="2056336"/>
                        </a:cubicBezTo>
                        <a:cubicBezTo>
                          <a:pt x="1204130" y="2049302"/>
                          <a:pt x="1201607" y="2042651"/>
                          <a:pt x="1200154" y="2038752"/>
                        </a:cubicBezTo>
                        <a:cubicBezTo>
                          <a:pt x="1198854" y="2035235"/>
                          <a:pt x="1197784" y="2032406"/>
                          <a:pt x="1203289" y="2025220"/>
                        </a:cubicBezTo>
                        <a:cubicBezTo>
                          <a:pt x="1214374" y="2010465"/>
                          <a:pt x="1224772" y="2009242"/>
                          <a:pt x="1240521" y="2007406"/>
                        </a:cubicBezTo>
                        <a:lnTo>
                          <a:pt x="1245337" y="2006795"/>
                        </a:lnTo>
                        <a:cubicBezTo>
                          <a:pt x="1246943" y="2006565"/>
                          <a:pt x="1248625" y="2006565"/>
                          <a:pt x="1250460" y="2006565"/>
                        </a:cubicBezTo>
                        <a:cubicBezTo>
                          <a:pt x="1255429" y="2006565"/>
                          <a:pt x="1261239" y="2007177"/>
                          <a:pt x="1267356" y="2007789"/>
                        </a:cubicBezTo>
                        <a:cubicBezTo>
                          <a:pt x="1274313" y="2008477"/>
                          <a:pt x="1281576" y="2009242"/>
                          <a:pt x="1288609" y="2009242"/>
                        </a:cubicBezTo>
                        <a:cubicBezTo>
                          <a:pt x="1301912" y="2009242"/>
                          <a:pt x="1311316" y="2006565"/>
                          <a:pt x="1318043" y="2000831"/>
                        </a:cubicBezTo>
                        <a:cubicBezTo>
                          <a:pt x="1331423" y="1989364"/>
                          <a:pt x="1370413" y="1976673"/>
                          <a:pt x="1386698" y="1976673"/>
                        </a:cubicBezTo>
                        <a:cubicBezTo>
                          <a:pt x="1387691" y="1976673"/>
                          <a:pt x="1388609" y="1976673"/>
                          <a:pt x="1389373" y="1976825"/>
                        </a:cubicBezTo>
                        <a:cubicBezTo>
                          <a:pt x="1396254" y="1977896"/>
                          <a:pt x="1404282" y="1979043"/>
                          <a:pt x="1412309" y="1980189"/>
                        </a:cubicBezTo>
                        <a:cubicBezTo>
                          <a:pt x="1420489" y="1981336"/>
                          <a:pt x="1428670" y="1982483"/>
                          <a:pt x="1435704" y="1983630"/>
                        </a:cubicBezTo>
                        <a:cubicBezTo>
                          <a:pt x="1442431" y="1984777"/>
                          <a:pt x="1447706" y="1985465"/>
                          <a:pt x="1452905" y="1985465"/>
                        </a:cubicBezTo>
                        <a:cubicBezTo>
                          <a:pt x="1458180" y="1985465"/>
                          <a:pt x="1463379" y="1984777"/>
                          <a:pt x="1470107" y="1983630"/>
                        </a:cubicBezTo>
                        <a:lnTo>
                          <a:pt x="1470871" y="1983477"/>
                        </a:lnTo>
                        <a:cubicBezTo>
                          <a:pt x="1478517" y="1982177"/>
                          <a:pt x="1484098" y="1981260"/>
                          <a:pt x="1486468" y="1975985"/>
                        </a:cubicBezTo>
                        <a:cubicBezTo>
                          <a:pt x="1488991" y="1970480"/>
                          <a:pt x="1485933" y="1964593"/>
                          <a:pt x="1478975" y="1953355"/>
                        </a:cubicBezTo>
                        <a:lnTo>
                          <a:pt x="1476376" y="1949226"/>
                        </a:lnTo>
                        <a:cubicBezTo>
                          <a:pt x="1465596" y="1932254"/>
                          <a:pt x="1462309" y="1925908"/>
                          <a:pt x="1471177" y="1917040"/>
                        </a:cubicBezTo>
                        <a:cubicBezTo>
                          <a:pt x="1476605" y="1911688"/>
                          <a:pt x="1480887" y="1906337"/>
                          <a:pt x="1484709" y="1901673"/>
                        </a:cubicBezTo>
                        <a:cubicBezTo>
                          <a:pt x="1488914" y="1896474"/>
                          <a:pt x="1492737" y="1891811"/>
                          <a:pt x="1496024" y="1889747"/>
                        </a:cubicBezTo>
                        <a:cubicBezTo>
                          <a:pt x="1496330" y="1895022"/>
                          <a:pt x="1494342" y="1906260"/>
                          <a:pt x="1491361" y="1912224"/>
                        </a:cubicBezTo>
                        <a:cubicBezTo>
                          <a:pt x="1490443" y="1914058"/>
                          <a:pt x="1487768" y="1919410"/>
                          <a:pt x="1490596" y="1923921"/>
                        </a:cubicBezTo>
                        <a:cubicBezTo>
                          <a:pt x="1491743" y="1925832"/>
                          <a:pt x="1494190" y="1928125"/>
                          <a:pt x="1499159" y="1928125"/>
                        </a:cubicBezTo>
                        <a:cubicBezTo>
                          <a:pt x="1504052" y="1928125"/>
                          <a:pt x="1511621" y="1925908"/>
                          <a:pt x="1524617" y="1920786"/>
                        </a:cubicBezTo>
                        <a:cubicBezTo>
                          <a:pt x="1536238" y="1916123"/>
                          <a:pt x="1549617" y="1913370"/>
                          <a:pt x="1560397" y="1913370"/>
                        </a:cubicBezTo>
                        <a:cubicBezTo>
                          <a:pt x="1570642" y="1913370"/>
                          <a:pt x="1575840" y="1915893"/>
                          <a:pt x="1577217" y="1918263"/>
                        </a:cubicBezTo>
                        <a:cubicBezTo>
                          <a:pt x="1578746" y="1920863"/>
                          <a:pt x="1580351" y="1923997"/>
                          <a:pt x="1581957" y="1927208"/>
                        </a:cubicBezTo>
                        <a:cubicBezTo>
                          <a:pt x="1587920" y="1938982"/>
                          <a:pt x="1595259" y="1953661"/>
                          <a:pt x="1608333" y="1958018"/>
                        </a:cubicBezTo>
                        <a:cubicBezTo>
                          <a:pt x="1610473" y="1958783"/>
                          <a:pt x="1612461" y="1959548"/>
                          <a:pt x="1614372" y="1960235"/>
                        </a:cubicBezTo>
                        <a:cubicBezTo>
                          <a:pt x="1619112" y="1962070"/>
                          <a:pt x="1623547" y="1963829"/>
                          <a:pt x="1628440" y="1963829"/>
                        </a:cubicBezTo>
                        <a:cubicBezTo>
                          <a:pt x="1635856" y="1963829"/>
                          <a:pt x="1642354" y="1960006"/>
                          <a:pt x="1649693" y="1951520"/>
                        </a:cubicBezTo>
                        <a:cubicBezTo>
                          <a:pt x="1652446" y="1948309"/>
                          <a:pt x="1654816" y="1945327"/>
                          <a:pt x="1657033" y="1942422"/>
                        </a:cubicBezTo>
                        <a:cubicBezTo>
                          <a:pt x="1665901" y="1931337"/>
                          <a:pt x="1670794" y="1925144"/>
                          <a:pt x="1684938" y="1923615"/>
                        </a:cubicBezTo>
                        <a:lnTo>
                          <a:pt x="1690060" y="1923003"/>
                        </a:lnTo>
                        <a:cubicBezTo>
                          <a:pt x="1696788" y="1922239"/>
                          <a:pt x="1702598" y="1921474"/>
                          <a:pt x="1707338" y="1921474"/>
                        </a:cubicBezTo>
                        <a:cubicBezTo>
                          <a:pt x="1714066" y="1921474"/>
                          <a:pt x="1718042" y="1922850"/>
                          <a:pt x="1721482" y="1926367"/>
                        </a:cubicBezTo>
                        <a:cubicBezTo>
                          <a:pt x="1724234" y="1929119"/>
                          <a:pt x="1725763" y="1932560"/>
                          <a:pt x="1727445" y="1936612"/>
                        </a:cubicBezTo>
                        <a:cubicBezTo>
                          <a:pt x="1730503" y="1943722"/>
                          <a:pt x="1734326" y="1952590"/>
                          <a:pt x="1746558" y="1957865"/>
                        </a:cubicBezTo>
                        <a:cubicBezTo>
                          <a:pt x="1748928" y="1958859"/>
                          <a:pt x="1750228" y="1959624"/>
                          <a:pt x="1750993" y="1960159"/>
                        </a:cubicBezTo>
                        <a:cubicBezTo>
                          <a:pt x="1749922" y="1961382"/>
                          <a:pt x="1748087" y="1963141"/>
                          <a:pt x="1746635" y="1964440"/>
                        </a:cubicBezTo>
                        <a:cubicBezTo>
                          <a:pt x="1745259" y="1965740"/>
                          <a:pt x="1743806" y="1967040"/>
                          <a:pt x="1742353" y="1968569"/>
                        </a:cubicBezTo>
                        <a:cubicBezTo>
                          <a:pt x="1738301" y="1972621"/>
                          <a:pt x="1736696" y="1978278"/>
                          <a:pt x="1738072" y="1984318"/>
                        </a:cubicBezTo>
                        <a:cubicBezTo>
                          <a:pt x="1740519" y="1995709"/>
                          <a:pt x="1752980" y="2007941"/>
                          <a:pt x="1767736" y="2013446"/>
                        </a:cubicBezTo>
                        <a:cubicBezTo>
                          <a:pt x="1775228" y="2016275"/>
                          <a:pt x="1781803" y="2023079"/>
                          <a:pt x="1788760" y="2030342"/>
                        </a:cubicBezTo>
                        <a:cubicBezTo>
                          <a:pt x="1797017" y="2038905"/>
                          <a:pt x="1805579" y="2047850"/>
                          <a:pt x="1816894" y="2050678"/>
                        </a:cubicBezTo>
                        <a:cubicBezTo>
                          <a:pt x="1835625" y="2055342"/>
                          <a:pt x="1835625" y="2055342"/>
                          <a:pt x="1847322" y="2057635"/>
                        </a:cubicBezTo>
                        <a:cubicBezTo>
                          <a:pt x="1848928" y="2058018"/>
                          <a:pt x="1850457" y="2058171"/>
                          <a:pt x="1851833" y="2058171"/>
                        </a:cubicBezTo>
                        <a:cubicBezTo>
                          <a:pt x="1860472" y="2058171"/>
                          <a:pt x="1864295" y="2052513"/>
                          <a:pt x="1867735" y="2047468"/>
                        </a:cubicBezTo>
                        <a:cubicBezTo>
                          <a:pt x="1869417" y="2045021"/>
                          <a:pt x="1871176" y="2042422"/>
                          <a:pt x="1873775" y="2039822"/>
                        </a:cubicBezTo>
                        <a:cubicBezTo>
                          <a:pt x="1882643" y="2030877"/>
                          <a:pt x="1877521" y="2022009"/>
                          <a:pt x="1874539" y="2016734"/>
                        </a:cubicBezTo>
                        <a:cubicBezTo>
                          <a:pt x="1872704" y="2013599"/>
                          <a:pt x="1871022" y="2010694"/>
                          <a:pt x="1871022" y="2007636"/>
                        </a:cubicBezTo>
                        <a:cubicBezTo>
                          <a:pt x="1871022" y="2003737"/>
                          <a:pt x="1870182" y="2000144"/>
                          <a:pt x="1869417" y="1996550"/>
                        </a:cubicBezTo>
                        <a:cubicBezTo>
                          <a:pt x="1867582" y="1988217"/>
                          <a:pt x="1866130" y="1981642"/>
                          <a:pt x="1874157" y="1972238"/>
                        </a:cubicBezTo>
                        <a:cubicBezTo>
                          <a:pt x="1875610" y="1970557"/>
                          <a:pt x="1876986" y="1968951"/>
                          <a:pt x="1878362" y="1967422"/>
                        </a:cubicBezTo>
                        <a:cubicBezTo>
                          <a:pt x="1890212" y="1954119"/>
                          <a:pt x="1901374" y="1941504"/>
                          <a:pt x="1888530" y="1921015"/>
                        </a:cubicBezTo>
                        <a:cubicBezTo>
                          <a:pt x="1886389" y="1917575"/>
                          <a:pt x="1884172" y="1913064"/>
                          <a:pt x="1881802" y="1908324"/>
                        </a:cubicBezTo>
                        <a:cubicBezTo>
                          <a:pt x="1873622" y="1892040"/>
                          <a:pt x="1863530" y="1871780"/>
                          <a:pt x="1845564" y="1871780"/>
                        </a:cubicBezTo>
                        <a:cubicBezTo>
                          <a:pt x="1840212" y="1871780"/>
                          <a:pt x="1834631" y="1873691"/>
                          <a:pt x="1828974" y="1877437"/>
                        </a:cubicBezTo>
                        <a:cubicBezTo>
                          <a:pt x="1824540" y="1880343"/>
                          <a:pt x="1812842" y="1888217"/>
                          <a:pt x="1809020" y="1888217"/>
                        </a:cubicBezTo>
                        <a:cubicBezTo>
                          <a:pt x="1807873" y="1887453"/>
                          <a:pt x="1806038" y="1882407"/>
                          <a:pt x="1804509" y="1878355"/>
                        </a:cubicBezTo>
                        <a:lnTo>
                          <a:pt x="1803592" y="1875756"/>
                        </a:lnTo>
                        <a:cubicBezTo>
                          <a:pt x="1800381" y="1867117"/>
                          <a:pt x="1801833" y="1865129"/>
                          <a:pt x="1806115" y="1859166"/>
                        </a:cubicBezTo>
                        <a:cubicBezTo>
                          <a:pt x="1808943" y="1855343"/>
                          <a:pt x="1812384" y="1850603"/>
                          <a:pt x="1815136" y="1843110"/>
                        </a:cubicBezTo>
                        <a:cubicBezTo>
                          <a:pt x="1816894" y="1838447"/>
                          <a:pt x="1820411" y="1833172"/>
                          <a:pt x="1824157" y="1827667"/>
                        </a:cubicBezTo>
                        <a:cubicBezTo>
                          <a:pt x="1834249" y="1812836"/>
                          <a:pt x="1846787" y="1794334"/>
                          <a:pt x="1833026" y="1772775"/>
                        </a:cubicBezTo>
                        <a:cubicBezTo>
                          <a:pt x="1827292" y="1763830"/>
                          <a:pt x="1823010" y="1755038"/>
                          <a:pt x="1819264" y="1747316"/>
                        </a:cubicBezTo>
                        <a:cubicBezTo>
                          <a:pt x="1812078" y="1732484"/>
                          <a:pt x="1806344" y="1720787"/>
                          <a:pt x="1795029" y="1717041"/>
                        </a:cubicBezTo>
                        <a:cubicBezTo>
                          <a:pt x="1783026" y="1713065"/>
                          <a:pt x="1773393" y="1700833"/>
                          <a:pt x="1771405" y="1687377"/>
                        </a:cubicBezTo>
                        <a:cubicBezTo>
                          <a:pt x="1769188" y="1671781"/>
                          <a:pt x="1758103" y="1667423"/>
                          <a:pt x="1746329" y="1662836"/>
                        </a:cubicBezTo>
                        <a:cubicBezTo>
                          <a:pt x="1742201" y="1661231"/>
                          <a:pt x="1737996" y="1659549"/>
                          <a:pt x="1733332" y="1657255"/>
                        </a:cubicBezTo>
                        <a:cubicBezTo>
                          <a:pt x="1725763" y="1653433"/>
                          <a:pt x="1720794" y="1648310"/>
                          <a:pt x="1719036" y="1642347"/>
                        </a:cubicBezTo>
                        <a:cubicBezTo>
                          <a:pt x="1717354" y="1636919"/>
                          <a:pt x="1718424" y="1630573"/>
                          <a:pt x="1722094" y="1624228"/>
                        </a:cubicBezTo>
                        <a:cubicBezTo>
                          <a:pt x="1725763" y="1617806"/>
                          <a:pt x="1730733" y="1614977"/>
                          <a:pt x="1737002" y="1611460"/>
                        </a:cubicBezTo>
                        <a:cubicBezTo>
                          <a:pt x="1744188" y="1607409"/>
                          <a:pt x="1752292" y="1602821"/>
                          <a:pt x="1759020" y="1592042"/>
                        </a:cubicBezTo>
                        <a:cubicBezTo>
                          <a:pt x="1764525" y="1583249"/>
                          <a:pt x="1766283" y="1575681"/>
                          <a:pt x="1767583" y="1570176"/>
                        </a:cubicBezTo>
                        <a:cubicBezTo>
                          <a:pt x="1769265" y="1562990"/>
                          <a:pt x="1769800" y="1561461"/>
                          <a:pt x="1774234" y="1559932"/>
                        </a:cubicBezTo>
                        <a:cubicBezTo>
                          <a:pt x="1777139" y="1559014"/>
                          <a:pt x="1780274" y="1558555"/>
                          <a:pt x="1784326" y="1558555"/>
                        </a:cubicBezTo>
                        <a:cubicBezTo>
                          <a:pt x="1786390" y="1558555"/>
                          <a:pt x="1788454" y="1558709"/>
                          <a:pt x="1790289" y="1558785"/>
                        </a:cubicBezTo>
                        <a:cubicBezTo>
                          <a:pt x="1792200" y="1558861"/>
                          <a:pt x="1793959" y="1559014"/>
                          <a:pt x="1795641" y="1559014"/>
                        </a:cubicBezTo>
                        <a:cubicBezTo>
                          <a:pt x="1798393" y="1559014"/>
                          <a:pt x="1805809" y="1559014"/>
                          <a:pt x="1809784" y="1552898"/>
                        </a:cubicBezTo>
                        <a:cubicBezTo>
                          <a:pt x="1814524" y="1545788"/>
                          <a:pt x="1838989" y="1519794"/>
                          <a:pt x="1855350" y="1513678"/>
                        </a:cubicBezTo>
                        <a:cubicBezTo>
                          <a:pt x="1867582" y="1509091"/>
                          <a:pt x="1884631" y="1505421"/>
                          <a:pt x="1899616" y="1502134"/>
                        </a:cubicBezTo>
                        <a:cubicBezTo>
                          <a:pt x="1906802" y="1500528"/>
                          <a:pt x="1913606" y="1499075"/>
                          <a:pt x="1919570" y="1497623"/>
                        </a:cubicBezTo>
                        <a:cubicBezTo>
                          <a:pt x="1937918" y="1493036"/>
                          <a:pt x="2004202" y="1455345"/>
                          <a:pt x="2009707" y="1430498"/>
                        </a:cubicBezTo>
                        <a:cubicBezTo>
                          <a:pt x="2012154" y="1419412"/>
                          <a:pt x="2012154" y="1410773"/>
                          <a:pt x="2012154" y="1403128"/>
                        </a:cubicBezTo>
                        <a:cubicBezTo>
                          <a:pt x="2012154" y="1395865"/>
                          <a:pt x="2012154" y="1389520"/>
                          <a:pt x="2014218" y="1382333"/>
                        </a:cubicBezTo>
                        <a:cubicBezTo>
                          <a:pt x="2018728" y="1366431"/>
                          <a:pt x="2023315" y="1352593"/>
                          <a:pt x="2023392" y="1352517"/>
                        </a:cubicBezTo>
                        <a:lnTo>
                          <a:pt x="2024080" y="1350452"/>
                        </a:lnTo>
                        <a:lnTo>
                          <a:pt x="2023392" y="1348388"/>
                        </a:lnTo>
                        <a:cubicBezTo>
                          <a:pt x="2020945" y="1341584"/>
                          <a:pt x="2014524" y="1322012"/>
                          <a:pt x="2014524" y="1313450"/>
                        </a:cubicBezTo>
                        <a:cubicBezTo>
                          <a:pt x="2014524" y="1312456"/>
                          <a:pt x="2014524" y="1311385"/>
                          <a:pt x="2014524" y="1310544"/>
                        </a:cubicBezTo>
                        <a:cubicBezTo>
                          <a:pt x="2016817" y="1309704"/>
                          <a:pt x="2020410" y="1308251"/>
                          <a:pt x="2025609" y="1304734"/>
                        </a:cubicBezTo>
                        <a:cubicBezTo>
                          <a:pt x="2034477" y="1298847"/>
                          <a:pt x="2036312" y="1295789"/>
                          <a:pt x="2038147" y="1291814"/>
                        </a:cubicBezTo>
                        <a:cubicBezTo>
                          <a:pt x="2038912" y="1290055"/>
                          <a:pt x="2039600" y="1288603"/>
                          <a:pt x="2042734" y="1285468"/>
                        </a:cubicBezTo>
                        <a:cubicBezTo>
                          <a:pt x="2042887" y="1285392"/>
                          <a:pt x="2042964" y="1285239"/>
                          <a:pt x="2043040" y="1285162"/>
                        </a:cubicBezTo>
                        <a:cubicBezTo>
                          <a:pt x="2045716" y="1288220"/>
                          <a:pt x="2050150" y="1292731"/>
                          <a:pt x="2059248" y="1296171"/>
                        </a:cubicBezTo>
                        <a:cubicBezTo>
                          <a:pt x="2067581" y="1299306"/>
                          <a:pt x="2075456" y="1301064"/>
                          <a:pt x="2082260" y="1302594"/>
                        </a:cubicBezTo>
                        <a:cubicBezTo>
                          <a:pt x="2090441" y="1304428"/>
                          <a:pt x="2097474" y="1306034"/>
                          <a:pt x="2101679" y="1309168"/>
                        </a:cubicBezTo>
                        <a:cubicBezTo>
                          <a:pt x="2104049" y="1310927"/>
                          <a:pt x="2107031" y="1314290"/>
                          <a:pt x="2109860" y="1317578"/>
                        </a:cubicBezTo>
                        <a:cubicBezTo>
                          <a:pt x="2116434" y="1324994"/>
                          <a:pt x="2123239" y="1332715"/>
                          <a:pt x="2131419" y="1332715"/>
                        </a:cubicBezTo>
                        <a:cubicBezTo>
                          <a:pt x="2134248" y="1332715"/>
                          <a:pt x="2136847" y="1331798"/>
                          <a:pt x="2139217" y="1330040"/>
                        </a:cubicBezTo>
                        <a:cubicBezTo>
                          <a:pt x="2145792" y="1325070"/>
                          <a:pt x="2147933" y="1318954"/>
                          <a:pt x="2149997" y="1313067"/>
                        </a:cubicBezTo>
                        <a:cubicBezTo>
                          <a:pt x="2151526" y="1308633"/>
                          <a:pt x="2153132" y="1303970"/>
                          <a:pt x="2156801" y="1298465"/>
                        </a:cubicBezTo>
                        <a:cubicBezTo>
                          <a:pt x="2159630" y="1294184"/>
                          <a:pt x="2162153" y="1292425"/>
                          <a:pt x="2164752" y="1290514"/>
                        </a:cubicBezTo>
                        <a:cubicBezTo>
                          <a:pt x="2170868" y="1286080"/>
                          <a:pt x="2175455" y="1281798"/>
                          <a:pt x="2178590" y="1266126"/>
                        </a:cubicBezTo>
                        <a:cubicBezTo>
                          <a:pt x="2179966" y="1259245"/>
                          <a:pt x="2181801" y="1252823"/>
                          <a:pt x="2183483" y="1247166"/>
                        </a:cubicBezTo>
                        <a:cubicBezTo>
                          <a:pt x="2187459" y="1233175"/>
                          <a:pt x="2190975" y="1221095"/>
                          <a:pt x="2184783" y="1210774"/>
                        </a:cubicBezTo>
                        <a:cubicBezTo>
                          <a:pt x="2182795" y="1207487"/>
                          <a:pt x="2180960" y="1205193"/>
                          <a:pt x="2179507" y="1203358"/>
                        </a:cubicBezTo>
                        <a:cubicBezTo>
                          <a:pt x="2176144" y="1199153"/>
                          <a:pt x="2174920" y="1197548"/>
                          <a:pt x="2176373" y="1184551"/>
                        </a:cubicBezTo>
                        <a:cubicBezTo>
                          <a:pt x="2176985" y="1179123"/>
                          <a:pt x="2177749" y="1174612"/>
                          <a:pt x="2178437" y="1170637"/>
                        </a:cubicBezTo>
                        <a:cubicBezTo>
                          <a:pt x="2180349" y="1159475"/>
                          <a:pt x="2181725" y="1151371"/>
                          <a:pt x="2175761" y="1139444"/>
                        </a:cubicBezTo>
                        <a:cubicBezTo>
                          <a:pt x="2173850" y="1135622"/>
                          <a:pt x="2172321" y="1132334"/>
                          <a:pt x="2170868" y="1129429"/>
                        </a:cubicBezTo>
                        <a:cubicBezTo>
                          <a:pt x="2167046" y="1121402"/>
                          <a:pt x="2164294" y="1115591"/>
                          <a:pt x="2158865" y="1108405"/>
                        </a:cubicBezTo>
                        <a:cubicBezTo>
                          <a:pt x="2151908" y="1099001"/>
                          <a:pt x="2140976" y="1081341"/>
                          <a:pt x="2138988" y="1075377"/>
                        </a:cubicBezTo>
                        <a:cubicBezTo>
                          <a:pt x="2137535" y="1071019"/>
                          <a:pt x="2133942" y="1068573"/>
                          <a:pt x="2129125" y="1068573"/>
                        </a:cubicBezTo>
                        <a:cubicBezTo>
                          <a:pt x="2126603" y="1068573"/>
                          <a:pt x="2124080" y="1069185"/>
                          <a:pt x="2121098" y="1069873"/>
                        </a:cubicBezTo>
                        <a:cubicBezTo>
                          <a:pt x="2117810" y="1070637"/>
                          <a:pt x="2114064" y="1071555"/>
                          <a:pt x="2110165" y="1071555"/>
                        </a:cubicBezTo>
                        <a:cubicBezTo>
                          <a:pt x="2108942" y="1071555"/>
                          <a:pt x="2107642" y="1071478"/>
                          <a:pt x="2106343" y="1071249"/>
                        </a:cubicBezTo>
                        <a:cubicBezTo>
                          <a:pt x="2096098" y="1069567"/>
                          <a:pt x="2090211" y="1063451"/>
                          <a:pt x="2083254" y="1047166"/>
                        </a:cubicBezTo>
                        <a:cubicBezTo>
                          <a:pt x="2075150" y="1028206"/>
                          <a:pt x="2056419" y="1022931"/>
                          <a:pt x="2039906" y="1018191"/>
                        </a:cubicBezTo>
                        <a:cubicBezTo>
                          <a:pt x="2038300" y="1017732"/>
                          <a:pt x="2036695" y="1017503"/>
                          <a:pt x="2035242" y="1017503"/>
                        </a:cubicBezTo>
                        <a:cubicBezTo>
                          <a:pt x="2025609" y="1017503"/>
                          <a:pt x="2022092" y="1026295"/>
                          <a:pt x="2020028" y="1031494"/>
                        </a:cubicBezTo>
                        <a:cubicBezTo>
                          <a:pt x="2019646" y="1032488"/>
                          <a:pt x="2019111" y="1033787"/>
                          <a:pt x="2018652" y="1034781"/>
                        </a:cubicBezTo>
                        <a:cubicBezTo>
                          <a:pt x="2018193" y="1034475"/>
                          <a:pt x="2017582" y="1034017"/>
                          <a:pt x="2016817" y="1033328"/>
                        </a:cubicBezTo>
                        <a:cubicBezTo>
                          <a:pt x="2001297" y="1020026"/>
                          <a:pt x="1985625" y="1014674"/>
                          <a:pt x="1977750" y="1011998"/>
                        </a:cubicBezTo>
                        <a:cubicBezTo>
                          <a:pt x="1978056" y="1009858"/>
                          <a:pt x="1978973" y="1006341"/>
                          <a:pt x="1979661" y="1003895"/>
                        </a:cubicBezTo>
                        <a:cubicBezTo>
                          <a:pt x="1981955" y="995332"/>
                          <a:pt x="1984631" y="985622"/>
                          <a:pt x="1981496" y="977824"/>
                        </a:cubicBezTo>
                        <a:cubicBezTo>
                          <a:pt x="1976527" y="965210"/>
                          <a:pt x="1945181" y="928283"/>
                          <a:pt x="1930655" y="925454"/>
                        </a:cubicBezTo>
                        <a:cubicBezTo>
                          <a:pt x="1920411" y="923390"/>
                          <a:pt x="1893729" y="923084"/>
                          <a:pt x="1885549" y="923008"/>
                        </a:cubicBezTo>
                        <a:cubicBezTo>
                          <a:pt x="1881497" y="919262"/>
                          <a:pt x="1874386" y="911540"/>
                          <a:pt x="1873087" y="904889"/>
                        </a:cubicBezTo>
                        <a:cubicBezTo>
                          <a:pt x="1870105" y="889904"/>
                          <a:pt x="1850992" y="874920"/>
                          <a:pt x="1840136" y="868421"/>
                        </a:cubicBezTo>
                        <a:cubicBezTo>
                          <a:pt x="1834555" y="865057"/>
                          <a:pt x="1832491" y="860317"/>
                          <a:pt x="1829891" y="854354"/>
                        </a:cubicBezTo>
                        <a:cubicBezTo>
                          <a:pt x="1828133" y="850378"/>
                          <a:pt x="1826374" y="846250"/>
                          <a:pt x="1823316" y="842198"/>
                        </a:cubicBezTo>
                        <a:cubicBezTo>
                          <a:pt x="1813913" y="829583"/>
                          <a:pt x="1804662" y="818804"/>
                          <a:pt x="1795029" y="809170"/>
                        </a:cubicBezTo>
                        <a:lnTo>
                          <a:pt x="1792888" y="806954"/>
                        </a:lnTo>
                        <a:cubicBezTo>
                          <a:pt x="1781420" y="795409"/>
                          <a:pt x="1762231" y="775990"/>
                          <a:pt x="1737690" y="775990"/>
                        </a:cubicBezTo>
                        <a:cubicBezTo>
                          <a:pt x="1734020" y="775990"/>
                          <a:pt x="1730274" y="776449"/>
                          <a:pt x="1726681" y="777366"/>
                        </a:cubicBezTo>
                        <a:lnTo>
                          <a:pt x="1722476" y="778437"/>
                        </a:lnTo>
                        <a:cubicBezTo>
                          <a:pt x="1711773" y="781113"/>
                          <a:pt x="1703286" y="783253"/>
                          <a:pt x="1697170" y="783253"/>
                        </a:cubicBezTo>
                        <a:cubicBezTo>
                          <a:pt x="1691742" y="783253"/>
                          <a:pt x="1688225" y="781801"/>
                          <a:pt x="1685320" y="774232"/>
                        </a:cubicBezTo>
                        <a:cubicBezTo>
                          <a:pt x="1677446" y="753131"/>
                          <a:pt x="1651987" y="728590"/>
                          <a:pt x="1630962" y="728590"/>
                        </a:cubicBezTo>
                        <a:cubicBezTo>
                          <a:pt x="1629434" y="728590"/>
                          <a:pt x="1628669" y="728055"/>
                          <a:pt x="1628134" y="727520"/>
                        </a:cubicBezTo>
                        <a:cubicBezTo>
                          <a:pt x="1623623" y="723009"/>
                          <a:pt x="1623700" y="707260"/>
                          <a:pt x="1623776" y="696862"/>
                        </a:cubicBezTo>
                        <a:cubicBezTo>
                          <a:pt x="1623852" y="690364"/>
                          <a:pt x="1623852" y="684783"/>
                          <a:pt x="1623164" y="680501"/>
                        </a:cubicBezTo>
                        <a:cubicBezTo>
                          <a:pt x="1620947" y="666816"/>
                          <a:pt x="1607492" y="660394"/>
                          <a:pt x="1601146" y="658101"/>
                        </a:cubicBezTo>
                        <a:cubicBezTo>
                          <a:pt x="1596941" y="645639"/>
                          <a:pt x="1585015" y="610701"/>
                          <a:pt x="1580657" y="604126"/>
                        </a:cubicBezTo>
                        <a:cubicBezTo>
                          <a:pt x="1577905" y="600074"/>
                          <a:pt x="1573470" y="597933"/>
                          <a:pt x="1569495" y="596022"/>
                        </a:cubicBezTo>
                        <a:cubicBezTo>
                          <a:pt x="1562843" y="592811"/>
                          <a:pt x="1562614" y="592046"/>
                          <a:pt x="1562997" y="590211"/>
                        </a:cubicBezTo>
                        <a:cubicBezTo>
                          <a:pt x="1564831" y="581114"/>
                          <a:pt x="1569724" y="556878"/>
                          <a:pt x="1553822" y="552903"/>
                        </a:cubicBezTo>
                        <a:cubicBezTo>
                          <a:pt x="1541055" y="549768"/>
                          <a:pt x="1524923" y="542964"/>
                          <a:pt x="1520260" y="536695"/>
                        </a:cubicBezTo>
                        <a:cubicBezTo>
                          <a:pt x="1513455" y="527597"/>
                          <a:pt x="1511544" y="524386"/>
                          <a:pt x="1517813" y="516511"/>
                        </a:cubicBezTo>
                        <a:cubicBezTo>
                          <a:pt x="1526223" y="506037"/>
                          <a:pt x="1541360" y="497322"/>
                          <a:pt x="1541513" y="497245"/>
                        </a:cubicBezTo>
                        <a:lnTo>
                          <a:pt x="1561850" y="485625"/>
                        </a:lnTo>
                        <a:lnTo>
                          <a:pt x="1538455" y="485625"/>
                        </a:lnTo>
                        <a:cubicBezTo>
                          <a:pt x="1538532" y="485625"/>
                          <a:pt x="1536850" y="485472"/>
                          <a:pt x="1536238" y="484554"/>
                        </a:cubicBezTo>
                        <a:cubicBezTo>
                          <a:pt x="1535550" y="483484"/>
                          <a:pt x="1535397" y="480502"/>
                          <a:pt x="1537308" y="475456"/>
                        </a:cubicBezTo>
                        <a:lnTo>
                          <a:pt x="1538150" y="473239"/>
                        </a:lnTo>
                        <a:cubicBezTo>
                          <a:pt x="1544342" y="456649"/>
                          <a:pt x="1546712" y="450457"/>
                          <a:pt x="1557110" y="437918"/>
                        </a:cubicBezTo>
                        <a:cubicBezTo>
                          <a:pt x="1563990" y="429662"/>
                          <a:pt x="1570642" y="419876"/>
                          <a:pt x="1568119" y="410243"/>
                        </a:cubicBezTo>
                        <a:cubicBezTo>
                          <a:pt x="1566437" y="403897"/>
                          <a:pt x="1561238" y="399157"/>
                          <a:pt x="1552217" y="395717"/>
                        </a:cubicBezTo>
                        <a:cubicBezTo>
                          <a:pt x="1537232" y="390059"/>
                          <a:pt x="1536085" y="386543"/>
                          <a:pt x="1536009" y="386160"/>
                        </a:cubicBezTo>
                        <a:cubicBezTo>
                          <a:pt x="1535932" y="385931"/>
                          <a:pt x="1536238" y="384784"/>
                          <a:pt x="1538226" y="382720"/>
                        </a:cubicBezTo>
                        <a:cubicBezTo>
                          <a:pt x="1542584" y="378362"/>
                          <a:pt x="1544036" y="372781"/>
                          <a:pt x="1542278" y="367353"/>
                        </a:cubicBezTo>
                        <a:cubicBezTo>
                          <a:pt x="1539373" y="358561"/>
                          <a:pt x="1527676" y="350992"/>
                          <a:pt x="1513914" y="349081"/>
                        </a:cubicBezTo>
                        <a:cubicBezTo>
                          <a:pt x="1502829" y="347476"/>
                          <a:pt x="1499770" y="345029"/>
                          <a:pt x="1489755" y="337154"/>
                        </a:cubicBezTo>
                        <a:cubicBezTo>
                          <a:pt x="1486926" y="334937"/>
                          <a:pt x="1483716" y="332414"/>
                          <a:pt x="1479740" y="329433"/>
                        </a:cubicBezTo>
                        <a:cubicBezTo>
                          <a:pt x="1472248" y="323775"/>
                          <a:pt x="1465214" y="320335"/>
                          <a:pt x="1459021" y="317353"/>
                        </a:cubicBezTo>
                        <a:cubicBezTo>
                          <a:pt x="1449694" y="312766"/>
                          <a:pt x="1443502" y="309785"/>
                          <a:pt x="1440138" y="301834"/>
                        </a:cubicBezTo>
                        <a:cubicBezTo>
                          <a:pt x="1434327" y="288378"/>
                          <a:pt x="1425382" y="284097"/>
                          <a:pt x="1418196" y="280580"/>
                        </a:cubicBezTo>
                        <a:cubicBezTo>
                          <a:pt x="1415367" y="279204"/>
                          <a:pt x="1412615" y="277904"/>
                          <a:pt x="1410321" y="276145"/>
                        </a:cubicBezTo>
                        <a:cubicBezTo>
                          <a:pt x="1408334" y="274693"/>
                          <a:pt x="1407110" y="271405"/>
                          <a:pt x="1406804" y="267124"/>
                        </a:cubicBezTo>
                        <a:cubicBezTo>
                          <a:pt x="1406346" y="260091"/>
                          <a:pt x="1408639" y="253133"/>
                          <a:pt x="1411009" y="250687"/>
                        </a:cubicBezTo>
                        <a:cubicBezTo>
                          <a:pt x="1417279" y="244418"/>
                          <a:pt x="1419878" y="232491"/>
                          <a:pt x="1416896" y="223470"/>
                        </a:cubicBezTo>
                        <a:cubicBezTo>
                          <a:pt x="1414450" y="215978"/>
                          <a:pt x="1408639" y="211238"/>
                          <a:pt x="1400612" y="210091"/>
                        </a:cubicBezTo>
                        <a:cubicBezTo>
                          <a:pt x="1392890" y="209020"/>
                          <a:pt x="1389909" y="206880"/>
                          <a:pt x="1385857" y="203975"/>
                        </a:cubicBezTo>
                        <a:cubicBezTo>
                          <a:pt x="1382416" y="201528"/>
                          <a:pt x="1378441" y="198700"/>
                          <a:pt x="1371637" y="196406"/>
                        </a:cubicBezTo>
                        <a:cubicBezTo>
                          <a:pt x="1367355" y="194953"/>
                          <a:pt x="1364526" y="191895"/>
                          <a:pt x="1364221" y="188378"/>
                        </a:cubicBezTo>
                        <a:cubicBezTo>
                          <a:pt x="1363991" y="185091"/>
                          <a:pt x="1366132" y="182033"/>
                          <a:pt x="1370107" y="180045"/>
                        </a:cubicBezTo>
                        <a:cubicBezTo>
                          <a:pt x="1374389" y="177905"/>
                          <a:pt x="1377370" y="174464"/>
                          <a:pt x="1378747" y="169953"/>
                        </a:cubicBezTo>
                        <a:cubicBezTo>
                          <a:pt x="1381957" y="159862"/>
                          <a:pt x="1375994" y="147324"/>
                          <a:pt x="1373242" y="142354"/>
                        </a:cubicBezTo>
                        <a:lnTo>
                          <a:pt x="1372325" y="140672"/>
                        </a:lnTo>
                        <a:lnTo>
                          <a:pt x="1370643" y="139831"/>
                        </a:lnTo>
                        <a:cubicBezTo>
                          <a:pt x="1345413" y="126605"/>
                          <a:pt x="1339450" y="126605"/>
                          <a:pt x="1337233" y="126605"/>
                        </a:cubicBezTo>
                        <a:cubicBezTo>
                          <a:pt x="1329053" y="126605"/>
                          <a:pt x="1317355" y="121941"/>
                          <a:pt x="1307111" y="117813"/>
                        </a:cubicBezTo>
                        <a:cubicBezTo>
                          <a:pt x="1303059" y="116207"/>
                          <a:pt x="1301377" y="104281"/>
                          <a:pt x="1300383" y="97171"/>
                        </a:cubicBezTo>
                        <a:cubicBezTo>
                          <a:pt x="1299389" y="90061"/>
                          <a:pt x="1298548" y="84480"/>
                          <a:pt x="1296102" y="80810"/>
                        </a:cubicBezTo>
                        <a:cubicBezTo>
                          <a:pt x="1292661" y="75688"/>
                          <a:pt x="1286851" y="72936"/>
                          <a:pt x="1279588" y="72936"/>
                        </a:cubicBezTo>
                        <a:cubicBezTo>
                          <a:pt x="1279282" y="72936"/>
                          <a:pt x="1278976" y="72936"/>
                          <a:pt x="1278671" y="72936"/>
                        </a:cubicBezTo>
                        <a:lnTo>
                          <a:pt x="1278594" y="72936"/>
                        </a:lnTo>
                        <a:lnTo>
                          <a:pt x="1277371" y="73012"/>
                        </a:lnTo>
                        <a:cubicBezTo>
                          <a:pt x="1271713" y="73471"/>
                          <a:pt x="1265750" y="75535"/>
                          <a:pt x="1260016" y="78899"/>
                        </a:cubicBezTo>
                        <a:cubicBezTo>
                          <a:pt x="1249848" y="85015"/>
                          <a:pt x="1248778" y="85015"/>
                          <a:pt x="1230735" y="85015"/>
                        </a:cubicBezTo>
                        <a:cubicBezTo>
                          <a:pt x="1227753" y="85015"/>
                          <a:pt x="1226071" y="84786"/>
                          <a:pt x="1225230" y="84633"/>
                        </a:cubicBezTo>
                        <a:cubicBezTo>
                          <a:pt x="1222860" y="78822"/>
                          <a:pt x="1217585" y="78058"/>
                          <a:pt x="1212234" y="78058"/>
                        </a:cubicBezTo>
                        <a:cubicBezTo>
                          <a:pt x="1197478" y="78058"/>
                          <a:pt x="1174084" y="87156"/>
                          <a:pt x="1158488" y="94954"/>
                        </a:cubicBezTo>
                        <a:cubicBezTo>
                          <a:pt x="1156500" y="95948"/>
                          <a:pt x="1154818" y="96483"/>
                          <a:pt x="1153595" y="96483"/>
                        </a:cubicBezTo>
                        <a:cubicBezTo>
                          <a:pt x="1151836" y="96483"/>
                          <a:pt x="1150460" y="95336"/>
                          <a:pt x="1147479" y="92431"/>
                        </a:cubicBezTo>
                        <a:cubicBezTo>
                          <a:pt x="1145109" y="90137"/>
                          <a:pt x="1142509" y="87614"/>
                          <a:pt x="1138763" y="85703"/>
                        </a:cubicBezTo>
                        <a:cubicBezTo>
                          <a:pt x="1136622" y="84633"/>
                          <a:pt x="1134558" y="84174"/>
                          <a:pt x="1132570" y="84174"/>
                        </a:cubicBezTo>
                        <a:cubicBezTo>
                          <a:pt x="1125690" y="84174"/>
                          <a:pt x="1121714" y="89602"/>
                          <a:pt x="1117892" y="94877"/>
                        </a:cubicBezTo>
                        <a:cubicBezTo>
                          <a:pt x="1115445" y="98165"/>
                          <a:pt x="1112693" y="101987"/>
                          <a:pt x="1108947" y="104969"/>
                        </a:cubicBezTo>
                        <a:cubicBezTo>
                          <a:pt x="1108335" y="105504"/>
                          <a:pt x="1107341" y="106116"/>
                          <a:pt x="1106500" y="106116"/>
                        </a:cubicBezTo>
                        <a:cubicBezTo>
                          <a:pt x="1103213" y="106116"/>
                          <a:pt x="1097708" y="97706"/>
                          <a:pt x="1095797" y="89755"/>
                        </a:cubicBezTo>
                        <a:cubicBezTo>
                          <a:pt x="1093656" y="81345"/>
                          <a:pt x="1090751" y="69801"/>
                          <a:pt x="1074772" y="66666"/>
                        </a:cubicBezTo>
                        <a:cubicBezTo>
                          <a:pt x="1071944" y="66131"/>
                          <a:pt x="1069880" y="63455"/>
                          <a:pt x="1068580" y="61315"/>
                        </a:cubicBezTo>
                        <a:cubicBezTo>
                          <a:pt x="1065292" y="55657"/>
                          <a:pt x="1064834" y="49006"/>
                          <a:pt x="1065522" y="47018"/>
                        </a:cubicBezTo>
                        <a:cubicBezTo>
                          <a:pt x="1067510" y="41208"/>
                          <a:pt x="1068580" y="25994"/>
                          <a:pt x="1062311" y="17278"/>
                        </a:cubicBezTo>
                        <a:cubicBezTo>
                          <a:pt x="1059406" y="13226"/>
                          <a:pt x="1055201" y="11009"/>
                          <a:pt x="1050384" y="11009"/>
                        </a:cubicBezTo>
                        <a:cubicBezTo>
                          <a:pt x="1048091" y="11009"/>
                          <a:pt x="1045797" y="10933"/>
                          <a:pt x="1043580" y="10856"/>
                        </a:cubicBezTo>
                        <a:cubicBezTo>
                          <a:pt x="1041363" y="10780"/>
                          <a:pt x="1039222" y="10703"/>
                          <a:pt x="1037158" y="10703"/>
                        </a:cubicBezTo>
                        <a:cubicBezTo>
                          <a:pt x="1032647" y="10703"/>
                          <a:pt x="1022097" y="10703"/>
                          <a:pt x="1019039" y="19954"/>
                        </a:cubicBezTo>
                        <a:cubicBezTo>
                          <a:pt x="1017433" y="24924"/>
                          <a:pt x="1011088" y="28975"/>
                          <a:pt x="1000919" y="35092"/>
                        </a:cubicBezTo>
                        <a:cubicBezTo>
                          <a:pt x="989222" y="42125"/>
                          <a:pt x="979972" y="49082"/>
                          <a:pt x="979513" y="49312"/>
                        </a:cubicBezTo>
                        <a:lnTo>
                          <a:pt x="976760" y="51376"/>
                        </a:lnTo>
                        <a:lnTo>
                          <a:pt x="977066" y="54816"/>
                        </a:lnTo>
                        <a:cubicBezTo>
                          <a:pt x="977143" y="56040"/>
                          <a:pt x="979589" y="84097"/>
                          <a:pt x="989452" y="101376"/>
                        </a:cubicBezTo>
                        <a:cubicBezTo>
                          <a:pt x="994345" y="109938"/>
                          <a:pt x="993886" y="120718"/>
                          <a:pt x="993274" y="134403"/>
                        </a:cubicBezTo>
                        <a:cubicBezTo>
                          <a:pt x="992892" y="143042"/>
                          <a:pt x="992433" y="152828"/>
                          <a:pt x="993351" y="163608"/>
                        </a:cubicBezTo>
                        <a:cubicBezTo>
                          <a:pt x="994345" y="175764"/>
                          <a:pt x="992357" y="178975"/>
                          <a:pt x="991745" y="179663"/>
                        </a:cubicBezTo>
                        <a:cubicBezTo>
                          <a:pt x="991516" y="179892"/>
                          <a:pt x="991134" y="180275"/>
                          <a:pt x="989146" y="180275"/>
                        </a:cubicBezTo>
                        <a:cubicBezTo>
                          <a:pt x="988228" y="180275"/>
                          <a:pt x="987311" y="180198"/>
                          <a:pt x="986470" y="180121"/>
                        </a:cubicBezTo>
                        <a:cubicBezTo>
                          <a:pt x="985400" y="180045"/>
                          <a:pt x="984329" y="179969"/>
                          <a:pt x="983335" y="179969"/>
                        </a:cubicBezTo>
                        <a:cubicBezTo>
                          <a:pt x="982647" y="179969"/>
                          <a:pt x="981730" y="179357"/>
                          <a:pt x="980354" y="178363"/>
                        </a:cubicBezTo>
                        <a:cubicBezTo>
                          <a:pt x="978366" y="176987"/>
                          <a:pt x="975690" y="175076"/>
                          <a:pt x="972020" y="175076"/>
                        </a:cubicBezTo>
                        <a:cubicBezTo>
                          <a:pt x="968810" y="175076"/>
                          <a:pt x="965752" y="176528"/>
                          <a:pt x="962770" y="179510"/>
                        </a:cubicBezTo>
                        <a:cubicBezTo>
                          <a:pt x="961852" y="180427"/>
                          <a:pt x="961164" y="180580"/>
                          <a:pt x="960553" y="180580"/>
                        </a:cubicBezTo>
                        <a:cubicBezTo>
                          <a:pt x="959024" y="180580"/>
                          <a:pt x="955354" y="179510"/>
                          <a:pt x="948397" y="172553"/>
                        </a:cubicBezTo>
                        <a:cubicBezTo>
                          <a:pt x="944574" y="168730"/>
                          <a:pt x="947479" y="160779"/>
                          <a:pt x="947479" y="160703"/>
                        </a:cubicBezTo>
                        <a:lnTo>
                          <a:pt x="947632" y="160320"/>
                        </a:lnTo>
                        <a:lnTo>
                          <a:pt x="947785" y="159938"/>
                        </a:lnTo>
                        <a:cubicBezTo>
                          <a:pt x="948703" y="156268"/>
                          <a:pt x="952755" y="137538"/>
                          <a:pt x="943886" y="128593"/>
                        </a:cubicBezTo>
                        <a:cubicBezTo>
                          <a:pt x="938229" y="122935"/>
                          <a:pt x="930813" y="121788"/>
                          <a:pt x="925538" y="121788"/>
                        </a:cubicBezTo>
                        <a:cubicBezTo>
                          <a:pt x="922327" y="121788"/>
                          <a:pt x="919957" y="122247"/>
                          <a:pt x="919727" y="122324"/>
                        </a:cubicBezTo>
                        <a:lnTo>
                          <a:pt x="918657" y="122553"/>
                        </a:lnTo>
                        <a:lnTo>
                          <a:pt x="917740" y="123165"/>
                        </a:lnTo>
                        <a:cubicBezTo>
                          <a:pt x="913305" y="125917"/>
                          <a:pt x="904590" y="130275"/>
                          <a:pt x="899850" y="130275"/>
                        </a:cubicBezTo>
                        <a:cubicBezTo>
                          <a:pt x="899161" y="130275"/>
                          <a:pt x="898932" y="130198"/>
                          <a:pt x="898932" y="130198"/>
                        </a:cubicBezTo>
                        <a:cubicBezTo>
                          <a:pt x="890064" y="124311"/>
                          <a:pt x="884177" y="121636"/>
                          <a:pt x="879819" y="121636"/>
                        </a:cubicBezTo>
                        <a:cubicBezTo>
                          <a:pt x="876608" y="121636"/>
                          <a:pt x="874544" y="123012"/>
                          <a:pt x="873474" y="124082"/>
                        </a:cubicBezTo>
                        <a:cubicBezTo>
                          <a:pt x="873015" y="124541"/>
                          <a:pt x="872556" y="125152"/>
                          <a:pt x="872098" y="125840"/>
                        </a:cubicBezTo>
                        <a:cubicBezTo>
                          <a:pt x="871027" y="124694"/>
                          <a:pt x="869804" y="123165"/>
                          <a:pt x="868734" y="121024"/>
                        </a:cubicBezTo>
                        <a:cubicBezTo>
                          <a:pt x="861776" y="107110"/>
                          <a:pt x="839682" y="106039"/>
                          <a:pt x="833107" y="106039"/>
                        </a:cubicBezTo>
                        <a:cubicBezTo>
                          <a:pt x="830660" y="106039"/>
                          <a:pt x="828290" y="105657"/>
                          <a:pt x="825614" y="105122"/>
                        </a:cubicBezTo>
                        <a:cubicBezTo>
                          <a:pt x="822556" y="104587"/>
                          <a:pt x="819040" y="103975"/>
                          <a:pt x="814988" y="103975"/>
                        </a:cubicBezTo>
                        <a:cubicBezTo>
                          <a:pt x="810477" y="103975"/>
                          <a:pt x="805890" y="104740"/>
                          <a:pt x="801150" y="106345"/>
                        </a:cubicBezTo>
                        <a:cubicBezTo>
                          <a:pt x="787847" y="110779"/>
                          <a:pt x="784101" y="113455"/>
                          <a:pt x="771792" y="122324"/>
                        </a:cubicBezTo>
                        <a:lnTo>
                          <a:pt x="767129" y="125687"/>
                        </a:lnTo>
                        <a:cubicBezTo>
                          <a:pt x="748704" y="138837"/>
                          <a:pt x="752526" y="149770"/>
                          <a:pt x="756655" y="161314"/>
                        </a:cubicBezTo>
                        <a:lnTo>
                          <a:pt x="757954" y="165060"/>
                        </a:lnTo>
                        <a:cubicBezTo>
                          <a:pt x="761930" y="177140"/>
                          <a:pt x="774392" y="182109"/>
                          <a:pt x="786547" y="186773"/>
                        </a:cubicBezTo>
                        <a:cubicBezTo>
                          <a:pt x="791899" y="188913"/>
                          <a:pt x="797480" y="191054"/>
                          <a:pt x="802449" y="193883"/>
                        </a:cubicBezTo>
                        <a:cubicBezTo>
                          <a:pt x="805584" y="195718"/>
                          <a:pt x="809101" y="198700"/>
                          <a:pt x="807954" y="202981"/>
                        </a:cubicBezTo>
                        <a:cubicBezTo>
                          <a:pt x="807189" y="205962"/>
                          <a:pt x="804667" y="207797"/>
                          <a:pt x="803214" y="207797"/>
                        </a:cubicBezTo>
                        <a:cubicBezTo>
                          <a:pt x="801150" y="207797"/>
                          <a:pt x="799927" y="207262"/>
                          <a:pt x="798474" y="206650"/>
                        </a:cubicBezTo>
                        <a:cubicBezTo>
                          <a:pt x="797021" y="206039"/>
                          <a:pt x="795263" y="205274"/>
                          <a:pt x="793046" y="205274"/>
                        </a:cubicBezTo>
                        <a:cubicBezTo>
                          <a:pt x="788229" y="205274"/>
                          <a:pt x="784866" y="208791"/>
                          <a:pt x="782037" y="212537"/>
                        </a:cubicBezTo>
                        <a:cubicBezTo>
                          <a:pt x="781807" y="212920"/>
                          <a:pt x="781196" y="213684"/>
                          <a:pt x="778902" y="213684"/>
                        </a:cubicBezTo>
                        <a:cubicBezTo>
                          <a:pt x="773856" y="213684"/>
                          <a:pt x="766899" y="210014"/>
                          <a:pt x="764835" y="208715"/>
                        </a:cubicBezTo>
                        <a:lnTo>
                          <a:pt x="752908" y="201299"/>
                        </a:lnTo>
                        <a:lnTo>
                          <a:pt x="755431" y="215137"/>
                        </a:lnTo>
                        <a:cubicBezTo>
                          <a:pt x="756655" y="221865"/>
                          <a:pt x="755355" y="224081"/>
                          <a:pt x="754896" y="224617"/>
                        </a:cubicBezTo>
                        <a:cubicBezTo>
                          <a:pt x="754208" y="225458"/>
                          <a:pt x="752679" y="225611"/>
                          <a:pt x="751532" y="225611"/>
                        </a:cubicBezTo>
                        <a:cubicBezTo>
                          <a:pt x="748474" y="225611"/>
                          <a:pt x="745340" y="224464"/>
                          <a:pt x="745263" y="224387"/>
                        </a:cubicBezTo>
                        <a:lnTo>
                          <a:pt x="744652" y="224158"/>
                        </a:lnTo>
                        <a:lnTo>
                          <a:pt x="743964" y="224081"/>
                        </a:lnTo>
                        <a:cubicBezTo>
                          <a:pt x="743811" y="224005"/>
                          <a:pt x="730355" y="221788"/>
                          <a:pt x="717129" y="217354"/>
                        </a:cubicBezTo>
                        <a:cubicBezTo>
                          <a:pt x="709407" y="214754"/>
                          <a:pt x="709331" y="205962"/>
                          <a:pt x="712083" y="189525"/>
                        </a:cubicBezTo>
                        <a:cubicBezTo>
                          <a:pt x="713688" y="180198"/>
                          <a:pt x="710936" y="174082"/>
                          <a:pt x="708566" y="168730"/>
                        </a:cubicBezTo>
                        <a:cubicBezTo>
                          <a:pt x="706808" y="164678"/>
                          <a:pt x="705279" y="161238"/>
                          <a:pt x="705279" y="156116"/>
                        </a:cubicBezTo>
                        <a:cubicBezTo>
                          <a:pt x="705279" y="140978"/>
                          <a:pt x="692817" y="134938"/>
                          <a:pt x="686242" y="133791"/>
                        </a:cubicBezTo>
                        <a:lnTo>
                          <a:pt x="685401" y="133639"/>
                        </a:lnTo>
                        <a:lnTo>
                          <a:pt x="684560" y="133715"/>
                        </a:lnTo>
                        <a:cubicBezTo>
                          <a:pt x="684560" y="133715"/>
                          <a:pt x="681426" y="134021"/>
                          <a:pt x="677297" y="134021"/>
                        </a:cubicBezTo>
                        <a:cubicBezTo>
                          <a:pt x="668735" y="134021"/>
                          <a:pt x="662083" y="132645"/>
                          <a:pt x="658872" y="130275"/>
                        </a:cubicBezTo>
                        <a:cubicBezTo>
                          <a:pt x="656273" y="128363"/>
                          <a:pt x="654591" y="125382"/>
                          <a:pt x="652756" y="122247"/>
                        </a:cubicBezTo>
                        <a:cubicBezTo>
                          <a:pt x="649774" y="117201"/>
                          <a:pt x="645722" y="110244"/>
                          <a:pt x="636854" y="110244"/>
                        </a:cubicBezTo>
                        <a:cubicBezTo>
                          <a:pt x="635707" y="110244"/>
                          <a:pt x="634484" y="110321"/>
                          <a:pt x="633184" y="110626"/>
                        </a:cubicBezTo>
                        <a:cubicBezTo>
                          <a:pt x="632190" y="110856"/>
                          <a:pt x="631196" y="110932"/>
                          <a:pt x="630355" y="110932"/>
                        </a:cubicBezTo>
                        <a:cubicBezTo>
                          <a:pt x="627297" y="110932"/>
                          <a:pt x="626074" y="109632"/>
                          <a:pt x="621181" y="101299"/>
                        </a:cubicBezTo>
                        <a:cubicBezTo>
                          <a:pt x="620417" y="100076"/>
                          <a:pt x="619652" y="98700"/>
                          <a:pt x="618811" y="97324"/>
                        </a:cubicBezTo>
                        <a:lnTo>
                          <a:pt x="616747" y="93807"/>
                        </a:lnTo>
                        <a:cubicBezTo>
                          <a:pt x="611395" y="84709"/>
                          <a:pt x="608108" y="79205"/>
                          <a:pt x="597481" y="66514"/>
                        </a:cubicBezTo>
                        <a:cubicBezTo>
                          <a:pt x="593658" y="61926"/>
                          <a:pt x="592206" y="58257"/>
                          <a:pt x="590906" y="55046"/>
                        </a:cubicBezTo>
                        <a:cubicBezTo>
                          <a:pt x="588154" y="48089"/>
                          <a:pt x="585249" y="42966"/>
                          <a:pt x="572710" y="41208"/>
                        </a:cubicBezTo>
                        <a:cubicBezTo>
                          <a:pt x="563765" y="39908"/>
                          <a:pt x="557879" y="31345"/>
                          <a:pt x="551151" y="21330"/>
                        </a:cubicBezTo>
                        <a:cubicBezTo>
                          <a:pt x="548246" y="17125"/>
                          <a:pt x="545340" y="12768"/>
                          <a:pt x="541900" y="8639"/>
                        </a:cubicBezTo>
                        <a:cubicBezTo>
                          <a:pt x="537848" y="4511"/>
                          <a:pt x="533261" y="0"/>
                          <a:pt x="527068" y="0"/>
                        </a:cubicBezTo>
                        <a:lnTo>
                          <a:pt x="527068" y="0"/>
                        </a:lnTo>
                        <a:close/>
                      </a:path>
                    </a:pathLst>
                  </a:custGeom>
                  <a:grpFill/>
                  <a:ln w="7642" cap="flat">
                    <a:solidFill>
                      <a:sysClr val="window" lastClr="FFFFFF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864017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82" name="Graphic 3">
                  <a:extLst>
                    <a:ext uri="{FF2B5EF4-FFF2-40B4-BE49-F238E27FC236}">
                      <a16:creationId xmlns:a16="http://schemas.microsoft.com/office/drawing/2014/main" id="{10110D54-6C00-B778-ECDE-FD4D5811D896}"/>
                    </a:ext>
                  </a:extLst>
                </p:cNvPr>
                <p:cNvGrpSpPr/>
                <p:nvPr/>
              </p:nvGrpSpPr>
              <p:grpSpPr>
                <a:xfrm>
                  <a:off x="570223" y="3454270"/>
                  <a:ext cx="1055448" cy="1361385"/>
                  <a:chOff x="570223" y="3454270"/>
                  <a:chExt cx="1055448" cy="1361385"/>
                </a:xfrm>
                <a:grpFill/>
              </p:grpSpPr>
              <p:sp>
                <p:nvSpPr>
                  <p:cNvPr id="109" name="Freeform: Shape 24">
                    <a:extLst>
                      <a:ext uri="{FF2B5EF4-FFF2-40B4-BE49-F238E27FC236}">
                        <a16:creationId xmlns:a16="http://schemas.microsoft.com/office/drawing/2014/main" id="{777A2EC5-D193-901C-57AC-272BEA7C88D4}"/>
                      </a:ext>
                    </a:extLst>
                  </p:cNvPr>
                  <p:cNvSpPr/>
                  <p:nvPr/>
                </p:nvSpPr>
                <p:spPr>
                  <a:xfrm>
                    <a:off x="573244" y="3457405"/>
                    <a:ext cx="1049326" cy="1354580"/>
                  </a:xfrm>
                  <a:custGeom>
                    <a:avLst/>
                    <a:gdLst>
                      <a:gd name="connsiteX0" fmla="*/ 908924 w 1049326"/>
                      <a:gd name="connsiteY0" fmla="*/ 1353281 h 1354580"/>
                      <a:gd name="connsiteX1" fmla="*/ 880866 w 1049326"/>
                      <a:gd name="connsiteY1" fmla="*/ 1337685 h 1354580"/>
                      <a:gd name="connsiteX2" fmla="*/ 850744 w 1049326"/>
                      <a:gd name="connsiteY2" fmla="*/ 1324153 h 1354580"/>
                      <a:gd name="connsiteX3" fmla="*/ 846539 w 1049326"/>
                      <a:gd name="connsiteY3" fmla="*/ 1320942 h 1354580"/>
                      <a:gd name="connsiteX4" fmla="*/ 829414 w 1049326"/>
                      <a:gd name="connsiteY4" fmla="*/ 1311614 h 1354580"/>
                      <a:gd name="connsiteX5" fmla="*/ 804873 w 1049326"/>
                      <a:gd name="connsiteY5" fmla="*/ 1297700 h 1354580"/>
                      <a:gd name="connsiteX6" fmla="*/ 791417 w 1049326"/>
                      <a:gd name="connsiteY6" fmla="*/ 1290208 h 1354580"/>
                      <a:gd name="connsiteX7" fmla="*/ 780943 w 1049326"/>
                      <a:gd name="connsiteY7" fmla="*/ 1295407 h 1354580"/>
                      <a:gd name="connsiteX8" fmla="*/ 766112 w 1049326"/>
                      <a:gd name="connsiteY8" fmla="*/ 1301447 h 1354580"/>
                      <a:gd name="connsiteX9" fmla="*/ 751433 w 1049326"/>
                      <a:gd name="connsiteY9" fmla="*/ 1297394 h 1354580"/>
                      <a:gd name="connsiteX10" fmla="*/ 747763 w 1049326"/>
                      <a:gd name="connsiteY10" fmla="*/ 1295865 h 1354580"/>
                      <a:gd name="connsiteX11" fmla="*/ 735989 w 1049326"/>
                      <a:gd name="connsiteY11" fmla="*/ 1285544 h 1354580"/>
                      <a:gd name="connsiteX12" fmla="*/ 731479 w 1049326"/>
                      <a:gd name="connsiteY12" fmla="*/ 1281187 h 1354580"/>
                      <a:gd name="connsiteX13" fmla="*/ 729491 w 1049326"/>
                      <a:gd name="connsiteY13" fmla="*/ 1281798 h 1354580"/>
                      <a:gd name="connsiteX14" fmla="*/ 722763 w 1049326"/>
                      <a:gd name="connsiteY14" fmla="*/ 1285927 h 1354580"/>
                      <a:gd name="connsiteX15" fmla="*/ 706402 w 1049326"/>
                      <a:gd name="connsiteY15" fmla="*/ 1292731 h 1354580"/>
                      <a:gd name="connsiteX16" fmla="*/ 699139 w 1049326"/>
                      <a:gd name="connsiteY16" fmla="*/ 1291278 h 1354580"/>
                      <a:gd name="connsiteX17" fmla="*/ 693711 w 1049326"/>
                      <a:gd name="connsiteY17" fmla="*/ 1288908 h 1354580"/>
                      <a:gd name="connsiteX18" fmla="*/ 689889 w 1049326"/>
                      <a:gd name="connsiteY18" fmla="*/ 1287456 h 1354580"/>
                      <a:gd name="connsiteX19" fmla="*/ 681402 w 1049326"/>
                      <a:gd name="connsiteY19" fmla="*/ 1293113 h 1354580"/>
                      <a:gd name="connsiteX20" fmla="*/ 673681 w 1049326"/>
                      <a:gd name="connsiteY20" fmla="*/ 1295942 h 1354580"/>
                      <a:gd name="connsiteX21" fmla="*/ 648757 w 1049326"/>
                      <a:gd name="connsiteY21" fmla="*/ 1270866 h 1354580"/>
                      <a:gd name="connsiteX22" fmla="*/ 642947 w 1049326"/>
                      <a:gd name="connsiteY22" fmla="*/ 1266431 h 1354580"/>
                      <a:gd name="connsiteX23" fmla="*/ 638130 w 1049326"/>
                      <a:gd name="connsiteY23" fmla="*/ 1269183 h 1354580"/>
                      <a:gd name="connsiteX24" fmla="*/ 632397 w 1049326"/>
                      <a:gd name="connsiteY24" fmla="*/ 1272471 h 1354580"/>
                      <a:gd name="connsiteX25" fmla="*/ 618253 w 1049326"/>
                      <a:gd name="connsiteY25" fmla="*/ 1263679 h 1354580"/>
                      <a:gd name="connsiteX26" fmla="*/ 606020 w 1049326"/>
                      <a:gd name="connsiteY26" fmla="*/ 1253893 h 1354580"/>
                      <a:gd name="connsiteX27" fmla="*/ 595776 w 1049326"/>
                      <a:gd name="connsiteY27" fmla="*/ 1226906 h 1354580"/>
                      <a:gd name="connsiteX28" fmla="*/ 595394 w 1049326"/>
                      <a:gd name="connsiteY28" fmla="*/ 1214750 h 1354580"/>
                      <a:gd name="connsiteX29" fmla="*/ 578803 w 1049326"/>
                      <a:gd name="connsiteY29" fmla="*/ 1206034 h 1354580"/>
                      <a:gd name="connsiteX30" fmla="*/ 566648 w 1049326"/>
                      <a:gd name="connsiteY30" fmla="*/ 1202900 h 1354580"/>
                      <a:gd name="connsiteX31" fmla="*/ 562290 w 1049326"/>
                      <a:gd name="connsiteY31" fmla="*/ 1202135 h 1354580"/>
                      <a:gd name="connsiteX32" fmla="*/ 537749 w 1049326"/>
                      <a:gd name="connsiteY32" fmla="*/ 1207640 h 1354580"/>
                      <a:gd name="connsiteX33" fmla="*/ 528574 w 1049326"/>
                      <a:gd name="connsiteY33" fmla="*/ 1218190 h 1354580"/>
                      <a:gd name="connsiteX34" fmla="*/ 527657 w 1049326"/>
                      <a:gd name="connsiteY34" fmla="*/ 1211462 h 1354580"/>
                      <a:gd name="connsiteX35" fmla="*/ 525363 w 1049326"/>
                      <a:gd name="connsiteY35" fmla="*/ 1196325 h 1354580"/>
                      <a:gd name="connsiteX36" fmla="*/ 517183 w 1049326"/>
                      <a:gd name="connsiteY36" fmla="*/ 1187303 h 1354580"/>
                      <a:gd name="connsiteX37" fmla="*/ 505256 w 1049326"/>
                      <a:gd name="connsiteY37" fmla="*/ 1176906 h 1354580"/>
                      <a:gd name="connsiteX38" fmla="*/ 507015 w 1049326"/>
                      <a:gd name="connsiteY38" fmla="*/ 1151600 h 1354580"/>
                      <a:gd name="connsiteX39" fmla="*/ 510302 w 1049326"/>
                      <a:gd name="connsiteY39" fmla="*/ 1147089 h 1354580"/>
                      <a:gd name="connsiteX40" fmla="*/ 530027 w 1049326"/>
                      <a:gd name="connsiteY40" fmla="*/ 1125606 h 1354580"/>
                      <a:gd name="connsiteX41" fmla="*/ 539660 w 1049326"/>
                      <a:gd name="connsiteY41" fmla="*/ 1120637 h 1354580"/>
                      <a:gd name="connsiteX42" fmla="*/ 545394 w 1049326"/>
                      <a:gd name="connsiteY42" fmla="*/ 1117120 h 1354580"/>
                      <a:gd name="connsiteX43" fmla="*/ 554339 w 1049326"/>
                      <a:gd name="connsiteY43" fmla="*/ 1089521 h 1354580"/>
                      <a:gd name="connsiteX44" fmla="*/ 554950 w 1049326"/>
                      <a:gd name="connsiteY44" fmla="*/ 1085851 h 1354580"/>
                      <a:gd name="connsiteX45" fmla="*/ 552580 w 1049326"/>
                      <a:gd name="connsiteY45" fmla="*/ 1075607 h 1354580"/>
                      <a:gd name="connsiteX46" fmla="*/ 543712 w 1049326"/>
                      <a:gd name="connsiteY46" fmla="*/ 1071937 h 1354580"/>
                      <a:gd name="connsiteX47" fmla="*/ 541113 w 1049326"/>
                      <a:gd name="connsiteY47" fmla="*/ 1072090 h 1354580"/>
                      <a:gd name="connsiteX48" fmla="*/ 538284 w 1049326"/>
                      <a:gd name="connsiteY48" fmla="*/ 1072319 h 1354580"/>
                      <a:gd name="connsiteX49" fmla="*/ 511678 w 1049326"/>
                      <a:gd name="connsiteY49" fmla="*/ 1054429 h 1354580"/>
                      <a:gd name="connsiteX50" fmla="*/ 496770 w 1049326"/>
                      <a:gd name="connsiteY50" fmla="*/ 1031341 h 1354580"/>
                      <a:gd name="connsiteX51" fmla="*/ 491036 w 1049326"/>
                      <a:gd name="connsiteY51" fmla="*/ 1018420 h 1354580"/>
                      <a:gd name="connsiteX52" fmla="*/ 508314 w 1049326"/>
                      <a:gd name="connsiteY52" fmla="*/ 1005423 h 1354580"/>
                      <a:gd name="connsiteX53" fmla="*/ 511143 w 1049326"/>
                      <a:gd name="connsiteY53" fmla="*/ 1003206 h 1354580"/>
                      <a:gd name="connsiteX54" fmla="*/ 508162 w 1049326"/>
                      <a:gd name="connsiteY54" fmla="*/ 991815 h 1354580"/>
                      <a:gd name="connsiteX55" fmla="*/ 504721 w 1049326"/>
                      <a:gd name="connsiteY55" fmla="*/ 974384 h 1354580"/>
                      <a:gd name="connsiteX56" fmla="*/ 506480 w 1049326"/>
                      <a:gd name="connsiteY56" fmla="*/ 969261 h 1354580"/>
                      <a:gd name="connsiteX57" fmla="*/ 509767 w 1049326"/>
                      <a:gd name="connsiteY57" fmla="*/ 949919 h 1354580"/>
                      <a:gd name="connsiteX58" fmla="*/ 495547 w 1049326"/>
                      <a:gd name="connsiteY58" fmla="*/ 937763 h 1354580"/>
                      <a:gd name="connsiteX59" fmla="*/ 493406 w 1049326"/>
                      <a:gd name="connsiteY59" fmla="*/ 938222 h 1354580"/>
                      <a:gd name="connsiteX60" fmla="*/ 486908 w 1049326"/>
                      <a:gd name="connsiteY60" fmla="*/ 939598 h 1354580"/>
                      <a:gd name="connsiteX61" fmla="*/ 461679 w 1049326"/>
                      <a:gd name="connsiteY61" fmla="*/ 924996 h 1354580"/>
                      <a:gd name="connsiteX62" fmla="*/ 453728 w 1049326"/>
                      <a:gd name="connsiteY62" fmla="*/ 915516 h 1354580"/>
                      <a:gd name="connsiteX63" fmla="*/ 449523 w 1049326"/>
                      <a:gd name="connsiteY63" fmla="*/ 919797 h 1354580"/>
                      <a:gd name="connsiteX64" fmla="*/ 442183 w 1049326"/>
                      <a:gd name="connsiteY64" fmla="*/ 924231 h 1354580"/>
                      <a:gd name="connsiteX65" fmla="*/ 427352 w 1049326"/>
                      <a:gd name="connsiteY65" fmla="*/ 914139 h 1354580"/>
                      <a:gd name="connsiteX66" fmla="*/ 419324 w 1049326"/>
                      <a:gd name="connsiteY66" fmla="*/ 906876 h 1354580"/>
                      <a:gd name="connsiteX67" fmla="*/ 408774 w 1049326"/>
                      <a:gd name="connsiteY67" fmla="*/ 897243 h 1354580"/>
                      <a:gd name="connsiteX68" fmla="*/ 394401 w 1049326"/>
                      <a:gd name="connsiteY68" fmla="*/ 886464 h 1354580"/>
                      <a:gd name="connsiteX69" fmla="*/ 389049 w 1049326"/>
                      <a:gd name="connsiteY69" fmla="*/ 886081 h 1354580"/>
                      <a:gd name="connsiteX70" fmla="*/ 349447 w 1049326"/>
                      <a:gd name="connsiteY70" fmla="*/ 896632 h 1354580"/>
                      <a:gd name="connsiteX71" fmla="*/ 309615 w 1049326"/>
                      <a:gd name="connsiteY71" fmla="*/ 917274 h 1354580"/>
                      <a:gd name="connsiteX72" fmla="*/ 302658 w 1049326"/>
                      <a:gd name="connsiteY72" fmla="*/ 921326 h 1354580"/>
                      <a:gd name="connsiteX73" fmla="*/ 277429 w 1049326"/>
                      <a:gd name="connsiteY73" fmla="*/ 933253 h 1354580"/>
                      <a:gd name="connsiteX74" fmla="*/ 252505 w 1049326"/>
                      <a:gd name="connsiteY74" fmla="*/ 944950 h 1354580"/>
                      <a:gd name="connsiteX75" fmla="*/ 243943 w 1049326"/>
                      <a:gd name="connsiteY75" fmla="*/ 947549 h 1354580"/>
                      <a:gd name="connsiteX76" fmla="*/ 235533 w 1049326"/>
                      <a:gd name="connsiteY76" fmla="*/ 946096 h 1354580"/>
                      <a:gd name="connsiteX77" fmla="*/ 229340 w 1049326"/>
                      <a:gd name="connsiteY77" fmla="*/ 944950 h 1354580"/>
                      <a:gd name="connsiteX78" fmla="*/ 223683 w 1049326"/>
                      <a:gd name="connsiteY78" fmla="*/ 947855 h 1354580"/>
                      <a:gd name="connsiteX79" fmla="*/ 198683 w 1049326"/>
                      <a:gd name="connsiteY79" fmla="*/ 961158 h 1354580"/>
                      <a:gd name="connsiteX80" fmla="*/ 190426 w 1049326"/>
                      <a:gd name="connsiteY80" fmla="*/ 956570 h 1354580"/>
                      <a:gd name="connsiteX81" fmla="*/ 178576 w 1049326"/>
                      <a:gd name="connsiteY81" fmla="*/ 950607 h 1354580"/>
                      <a:gd name="connsiteX82" fmla="*/ 176665 w 1049326"/>
                      <a:gd name="connsiteY82" fmla="*/ 950760 h 1354580"/>
                      <a:gd name="connsiteX83" fmla="*/ 170854 w 1049326"/>
                      <a:gd name="connsiteY83" fmla="*/ 951142 h 1354580"/>
                      <a:gd name="connsiteX84" fmla="*/ 122919 w 1049326"/>
                      <a:gd name="connsiteY84" fmla="*/ 940133 h 1354580"/>
                      <a:gd name="connsiteX85" fmla="*/ 116726 w 1049326"/>
                      <a:gd name="connsiteY85" fmla="*/ 938833 h 1354580"/>
                      <a:gd name="connsiteX86" fmla="*/ 99907 w 1049326"/>
                      <a:gd name="connsiteY86" fmla="*/ 945026 h 1354580"/>
                      <a:gd name="connsiteX87" fmla="*/ 93332 w 1049326"/>
                      <a:gd name="connsiteY87" fmla="*/ 949307 h 1354580"/>
                      <a:gd name="connsiteX88" fmla="*/ 95167 w 1049326"/>
                      <a:gd name="connsiteY88" fmla="*/ 941662 h 1354580"/>
                      <a:gd name="connsiteX89" fmla="*/ 98836 w 1049326"/>
                      <a:gd name="connsiteY89" fmla="*/ 930959 h 1354580"/>
                      <a:gd name="connsiteX90" fmla="*/ 102506 w 1049326"/>
                      <a:gd name="connsiteY90" fmla="*/ 919873 h 1354580"/>
                      <a:gd name="connsiteX91" fmla="*/ 124218 w 1049326"/>
                      <a:gd name="connsiteY91" fmla="*/ 885852 h 1354580"/>
                      <a:gd name="connsiteX92" fmla="*/ 133851 w 1049326"/>
                      <a:gd name="connsiteY92" fmla="*/ 862534 h 1354580"/>
                      <a:gd name="connsiteX93" fmla="*/ 134922 w 1049326"/>
                      <a:gd name="connsiteY93" fmla="*/ 852978 h 1354580"/>
                      <a:gd name="connsiteX94" fmla="*/ 153576 w 1049326"/>
                      <a:gd name="connsiteY94" fmla="*/ 829736 h 1354580"/>
                      <a:gd name="connsiteX95" fmla="*/ 161909 w 1049326"/>
                      <a:gd name="connsiteY95" fmla="*/ 825302 h 1354580"/>
                      <a:gd name="connsiteX96" fmla="*/ 169555 w 1049326"/>
                      <a:gd name="connsiteY96" fmla="*/ 802443 h 1354580"/>
                      <a:gd name="connsiteX97" fmla="*/ 172230 w 1049326"/>
                      <a:gd name="connsiteY97" fmla="*/ 780424 h 1354580"/>
                      <a:gd name="connsiteX98" fmla="*/ 172307 w 1049326"/>
                      <a:gd name="connsiteY98" fmla="*/ 768498 h 1354580"/>
                      <a:gd name="connsiteX99" fmla="*/ 154264 w 1049326"/>
                      <a:gd name="connsiteY99" fmla="*/ 761617 h 1354580"/>
                      <a:gd name="connsiteX100" fmla="*/ 121084 w 1049326"/>
                      <a:gd name="connsiteY100" fmla="*/ 739981 h 1354580"/>
                      <a:gd name="connsiteX101" fmla="*/ 116573 w 1049326"/>
                      <a:gd name="connsiteY101" fmla="*/ 730425 h 1354580"/>
                      <a:gd name="connsiteX102" fmla="*/ 106099 w 1049326"/>
                      <a:gd name="connsiteY102" fmla="*/ 731495 h 1354580"/>
                      <a:gd name="connsiteX103" fmla="*/ 102200 w 1049326"/>
                      <a:gd name="connsiteY103" fmla="*/ 731801 h 1354580"/>
                      <a:gd name="connsiteX104" fmla="*/ 81023 w 1049326"/>
                      <a:gd name="connsiteY104" fmla="*/ 720562 h 1354580"/>
                      <a:gd name="connsiteX105" fmla="*/ 71696 w 1049326"/>
                      <a:gd name="connsiteY105" fmla="*/ 712611 h 1354580"/>
                      <a:gd name="connsiteX106" fmla="*/ 47078 w 1049326"/>
                      <a:gd name="connsiteY106" fmla="*/ 670945 h 1354580"/>
                      <a:gd name="connsiteX107" fmla="*/ 33470 w 1049326"/>
                      <a:gd name="connsiteY107" fmla="*/ 646021 h 1354580"/>
                      <a:gd name="connsiteX108" fmla="*/ 27200 w 1049326"/>
                      <a:gd name="connsiteY108" fmla="*/ 640364 h 1354580"/>
                      <a:gd name="connsiteX109" fmla="*/ 13286 w 1049326"/>
                      <a:gd name="connsiteY109" fmla="*/ 613376 h 1354580"/>
                      <a:gd name="connsiteX110" fmla="*/ 3500 w 1049326"/>
                      <a:gd name="connsiteY110" fmla="*/ 591129 h 1354580"/>
                      <a:gd name="connsiteX111" fmla="*/ 8546 w 1049326"/>
                      <a:gd name="connsiteY111" fmla="*/ 548851 h 1354580"/>
                      <a:gd name="connsiteX112" fmla="*/ 14892 w 1049326"/>
                      <a:gd name="connsiteY112" fmla="*/ 533025 h 1354580"/>
                      <a:gd name="connsiteX113" fmla="*/ 18485 w 1049326"/>
                      <a:gd name="connsiteY113" fmla="*/ 517735 h 1354580"/>
                      <a:gd name="connsiteX114" fmla="*/ 27506 w 1049326"/>
                      <a:gd name="connsiteY114" fmla="*/ 503820 h 1354580"/>
                      <a:gd name="connsiteX115" fmla="*/ 37598 w 1049326"/>
                      <a:gd name="connsiteY115" fmla="*/ 498010 h 1354580"/>
                      <a:gd name="connsiteX116" fmla="*/ 39280 w 1049326"/>
                      <a:gd name="connsiteY116" fmla="*/ 497245 h 1354580"/>
                      <a:gd name="connsiteX117" fmla="*/ 35916 w 1049326"/>
                      <a:gd name="connsiteY117" fmla="*/ 491358 h 1354580"/>
                      <a:gd name="connsiteX118" fmla="*/ 46161 w 1049326"/>
                      <a:gd name="connsiteY118" fmla="*/ 452750 h 1354580"/>
                      <a:gd name="connsiteX119" fmla="*/ 59616 w 1049326"/>
                      <a:gd name="connsiteY119" fmla="*/ 446634 h 1354580"/>
                      <a:gd name="connsiteX120" fmla="*/ 82170 w 1049326"/>
                      <a:gd name="connsiteY120" fmla="*/ 430885 h 1354580"/>
                      <a:gd name="connsiteX121" fmla="*/ 103041 w 1049326"/>
                      <a:gd name="connsiteY121" fmla="*/ 412001 h 1354580"/>
                      <a:gd name="connsiteX122" fmla="*/ 114356 w 1049326"/>
                      <a:gd name="connsiteY122" fmla="*/ 415594 h 1354580"/>
                      <a:gd name="connsiteX123" fmla="*/ 120396 w 1049326"/>
                      <a:gd name="connsiteY123" fmla="*/ 417506 h 1354580"/>
                      <a:gd name="connsiteX124" fmla="*/ 137445 w 1049326"/>
                      <a:gd name="connsiteY124" fmla="*/ 403286 h 1354580"/>
                      <a:gd name="connsiteX125" fmla="*/ 139968 w 1049326"/>
                      <a:gd name="connsiteY125" fmla="*/ 398240 h 1354580"/>
                      <a:gd name="connsiteX126" fmla="*/ 133163 w 1049326"/>
                      <a:gd name="connsiteY126" fmla="*/ 391512 h 1354580"/>
                      <a:gd name="connsiteX127" fmla="*/ 127506 w 1049326"/>
                      <a:gd name="connsiteY127" fmla="*/ 387154 h 1354580"/>
                      <a:gd name="connsiteX128" fmla="*/ 126130 w 1049326"/>
                      <a:gd name="connsiteY128" fmla="*/ 385931 h 1354580"/>
                      <a:gd name="connsiteX129" fmla="*/ 126894 w 1049326"/>
                      <a:gd name="connsiteY129" fmla="*/ 382185 h 1354580"/>
                      <a:gd name="connsiteX130" fmla="*/ 137674 w 1049326"/>
                      <a:gd name="connsiteY130" fmla="*/ 364906 h 1354580"/>
                      <a:gd name="connsiteX131" fmla="*/ 142185 w 1049326"/>
                      <a:gd name="connsiteY131" fmla="*/ 364371 h 1354580"/>
                      <a:gd name="connsiteX132" fmla="*/ 158240 w 1049326"/>
                      <a:gd name="connsiteY132" fmla="*/ 376757 h 1354580"/>
                      <a:gd name="connsiteX133" fmla="*/ 161756 w 1049326"/>
                      <a:gd name="connsiteY133" fmla="*/ 384019 h 1354580"/>
                      <a:gd name="connsiteX134" fmla="*/ 171466 w 1049326"/>
                      <a:gd name="connsiteY134" fmla="*/ 397704 h 1354580"/>
                      <a:gd name="connsiteX135" fmla="*/ 177582 w 1049326"/>
                      <a:gd name="connsiteY135" fmla="*/ 393653 h 1354580"/>
                      <a:gd name="connsiteX136" fmla="*/ 210380 w 1049326"/>
                      <a:gd name="connsiteY136" fmla="*/ 370182 h 1354580"/>
                      <a:gd name="connsiteX137" fmla="*/ 215961 w 1049326"/>
                      <a:gd name="connsiteY137" fmla="*/ 369341 h 1354580"/>
                      <a:gd name="connsiteX138" fmla="*/ 239661 w 1049326"/>
                      <a:gd name="connsiteY138" fmla="*/ 385166 h 1354580"/>
                      <a:gd name="connsiteX139" fmla="*/ 248836 w 1049326"/>
                      <a:gd name="connsiteY139" fmla="*/ 390824 h 1354580"/>
                      <a:gd name="connsiteX140" fmla="*/ 251588 w 1049326"/>
                      <a:gd name="connsiteY140" fmla="*/ 388148 h 1354580"/>
                      <a:gd name="connsiteX141" fmla="*/ 256787 w 1049326"/>
                      <a:gd name="connsiteY141" fmla="*/ 382337 h 1354580"/>
                      <a:gd name="connsiteX142" fmla="*/ 265120 w 1049326"/>
                      <a:gd name="connsiteY142" fmla="*/ 389065 h 1354580"/>
                      <a:gd name="connsiteX143" fmla="*/ 268943 w 1049326"/>
                      <a:gd name="connsiteY143" fmla="*/ 393576 h 1354580"/>
                      <a:gd name="connsiteX144" fmla="*/ 276205 w 1049326"/>
                      <a:gd name="connsiteY144" fmla="*/ 395793 h 1354580"/>
                      <a:gd name="connsiteX145" fmla="*/ 291190 w 1049326"/>
                      <a:gd name="connsiteY145" fmla="*/ 391359 h 1354580"/>
                      <a:gd name="connsiteX146" fmla="*/ 298453 w 1049326"/>
                      <a:gd name="connsiteY146" fmla="*/ 373775 h 1354580"/>
                      <a:gd name="connsiteX147" fmla="*/ 302505 w 1049326"/>
                      <a:gd name="connsiteY147" fmla="*/ 360243 h 1354580"/>
                      <a:gd name="connsiteX148" fmla="*/ 304493 w 1049326"/>
                      <a:gd name="connsiteY148" fmla="*/ 351145 h 1354580"/>
                      <a:gd name="connsiteX149" fmla="*/ 298530 w 1049326"/>
                      <a:gd name="connsiteY149" fmla="*/ 346787 h 1354580"/>
                      <a:gd name="connsiteX150" fmla="*/ 289661 w 1049326"/>
                      <a:gd name="connsiteY150" fmla="*/ 331573 h 1354580"/>
                      <a:gd name="connsiteX151" fmla="*/ 289585 w 1049326"/>
                      <a:gd name="connsiteY151" fmla="*/ 326527 h 1354580"/>
                      <a:gd name="connsiteX152" fmla="*/ 297536 w 1049326"/>
                      <a:gd name="connsiteY152" fmla="*/ 305121 h 1354580"/>
                      <a:gd name="connsiteX153" fmla="*/ 305945 w 1049326"/>
                      <a:gd name="connsiteY153" fmla="*/ 301145 h 1354580"/>
                      <a:gd name="connsiteX154" fmla="*/ 320013 w 1049326"/>
                      <a:gd name="connsiteY154" fmla="*/ 310702 h 1354580"/>
                      <a:gd name="connsiteX155" fmla="*/ 322765 w 1049326"/>
                      <a:gd name="connsiteY155" fmla="*/ 313760 h 1354580"/>
                      <a:gd name="connsiteX156" fmla="*/ 338667 w 1049326"/>
                      <a:gd name="connsiteY156" fmla="*/ 323852 h 1354580"/>
                      <a:gd name="connsiteX157" fmla="*/ 344324 w 1049326"/>
                      <a:gd name="connsiteY157" fmla="*/ 320870 h 1354580"/>
                      <a:gd name="connsiteX158" fmla="*/ 354340 w 1049326"/>
                      <a:gd name="connsiteY158" fmla="*/ 296482 h 1354580"/>
                      <a:gd name="connsiteX159" fmla="*/ 353652 w 1049326"/>
                      <a:gd name="connsiteY159" fmla="*/ 278210 h 1354580"/>
                      <a:gd name="connsiteX160" fmla="*/ 363514 w 1049326"/>
                      <a:gd name="connsiteY160" fmla="*/ 271176 h 1354580"/>
                      <a:gd name="connsiteX161" fmla="*/ 370624 w 1049326"/>
                      <a:gd name="connsiteY161" fmla="*/ 263837 h 1354580"/>
                      <a:gd name="connsiteX162" fmla="*/ 371389 w 1049326"/>
                      <a:gd name="connsiteY162" fmla="*/ 259632 h 1354580"/>
                      <a:gd name="connsiteX163" fmla="*/ 392336 w 1049326"/>
                      <a:gd name="connsiteY163" fmla="*/ 251298 h 1354580"/>
                      <a:gd name="connsiteX164" fmla="*/ 399447 w 1049326"/>
                      <a:gd name="connsiteY164" fmla="*/ 250457 h 1354580"/>
                      <a:gd name="connsiteX165" fmla="*/ 405486 w 1049326"/>
                      <a:gd name="connsiteY165" fmla="*/ 243424 h 1354580"/>
                      <a:gd name="connsiteX166" fmla="*/ 411832 w 1049326"/>
                      <a:gd name="connsiteY166" fmla="*/ 234097 h 1354580"/>
                      <a:gd name="connsiteX167" fmla="*/ 422153 w 1049326"/>
                      <a:gd name="connsiteY167" fmla="*/ 229051 h 1354580"/>
                      <a:gd name="connsiteX168" fmla="*/ 432168 w 1049326"/>
                      <a:gd name="connsiteY168" fmla="*/ 231115 h 1354580"/>
                      <a:gd name="connsiteX169" fmla="*/ 440272 w 1049326"/>
                      <a:gd name="connsiteY169" fmla="*/ 232873 h 1354580"/>
                      <a:gd name="connsiteX170" fmla="*/ 462672 w 1049326"/>
                      <a:gd name="connsiteY170" fmla="*/ 223164 h 1354580"/>
                      <a:gd name="connsiteX171" fmla="*/ 469553 w 1049326"/>
                      <a:gd name="connsiteY171" fmla="*/ 217124 h 1354580"/>
                      <a:gd name="connsiteX172" fmla="*/ 492412 w 1049326"/>
                      <a:gd name="connsiteY172" fmla="*/ 203363 h 1354580"/>
                      <a:gd name="connsiteX173" fmla="*/ 506250 w 1049326"/>
                      <a:gd name="connsiteY173" fmla="*/ 208332 h 1354580"/>
                      <a:gd name="connsiteX174" fmla="*/ 519171 w 1049326"/>
                      <a:gd name="connsiteY174" fmla="*/ 213149 h 1354580"/>
                      <a:gd name="connsiteX175" fmla="*/ 521999 w 1049326"/>
                      <a:gd name="connsiteY175" fmla="*/ 212461 h 1354580"/>
                      <a:gd name="connsiteX176" fmla="*/ 532550 w 1049326"/>
                      <a:gd name="connsiteY176" fmla="*/ 207109 h 1354580"/>
                      <a:gd name="connsiteX177" fmla="*/ 550593 w 1049326"/>
                      <a:gd name="connsiteY177" fmla="*/ 195947 h 1354580"/>
                      <a:gd name="connsiteX178" fmla="*/ 557015 w 1049326"/>
                      <a:gd name="connsiteY178" fmla="*/ 185550 h 1354580"/>
                      <a:gd name="connsiteX179" fmla="*/ 562596 w 1049326"/>
                      <a:gd name="connsiteY179" fmla="*/ 175381 h 1354580"/>
                      <a:gd name="connsiteX180" fmla="*/ 592259 w 1049326"/>
                      <a:gd name="connsiteY180" fmla="*/ 153134 h 1354580"/>
                      <a:gd name="connsiteX181" fmla="*/ 598069 w 1049326"/>
                      <a:gd name="connsiteY181" fmla="*/ 151987 h 1354580"/>
                      <a:gd name="connsiteX182" fmla="*/ 622458 w 1049326"/>
                      <a:gd name="connsiteY182" fmla="*/ 143119 h 1354580"/>
                      <a:gd name="connsiteX183" fmla="*/ 628421 w 1049326"/>
                      <a:gd name="connsiteY183" fmla="*/ 138684 h 1354580"/>
                      <a:gd name="connsiteX184" fmla="*/ 643635 w 1049326"/>
                      <a:gd name="connsiteY184" fmla="*/ 130198 h 1354580"/>
                      <a:gd name="connsiteX185" fmla="*/ 649904 w 1049326"/>
                      <a:gd name="connsiteY185" fmla="*/ 136238 h 1354580"/>
                      <a:gd name="connsiteX186" fmla="*/ 650516 w 1049326"/>
                      <a:gd name="connsiteY186" fmla="*/ 137843 h 1354580"/>
                      <a:gd name="connsiteX187" fmla="*/ 655944 w 1049326"/>
                      <a:gd name="connsiteY187" fmla="*/ 129357 h 1354580"/>
                      <a:gd name="connsiteX188" fmla="*/ 669705 w 1049326"/>
                      <a:gd name="connsiteY188" fmla="*/ 120106 h 1354580"/>
                      <a:gd name="connsiteX189" fmla="*/ 680867 w 1049326"/>
                      <a:gd name="connsiteY189" fmla="*/ 118348 h 1354580"/>
                      <a:gd name="connsiteX190" fmla="*/ 688971 w 1049326"/>
                      <a:gd name="connsiteY190" fmla="*/ 116819 h 1354580"/>
                      <a:gd name="connsiteX191" fmla="*/ 689201 w 1049326"/>
                      <a:gd name="connsiteY191" fmla="*/ 116819 h 1354580"/>
                      <a:gd name="connsiteX192" fmla="*/ 690730 w 1049326"/>
                      <a:gd name="connsiteY192" fmla="*/ 110091 h 1354580"/>
                      <a:gd name="connsiteX193" fmla="*/ 692564 w 1049326"/>
                      <a:gd name="connsiteY193" fmla="*/ 103134 h 1354580"/>
                      <a:gd name="connsiteX194" fmla="*/ 701662 w 1049326"/>
                      <a:gd name="connsiteY194" fmla="*/ 82951 h 1354580"/>
                      <a:gd name="connsiteX195" fmla="*/ 715730 w 1049326"/>
                      <a:gd name="connsiteY195" fmla="*/ 70795 h 1354580"/>
                      <a:gd name="connsiteX196" fmla="*/ 722763 w 1049326"/>
                      <a:gd name="connsiteY196" fmla="*/ 65367 h 1354580"/>
                      <a:gd name="connsiteX197" fmla="*/ 727656 w 1049326"/>
                      <a:gd name="connsiteY197" fmla="*/ 48624 h 1354580"/>
                      <a:gd name="connsiteX198" fmla="*/ 728879 w 1049326"/>
                      <a:gd name="connsiteY198" fmla="*/ 40902 h 1354580"/>
                      <a:gd name="connsiteX199" fmla="*/ 729185 w 1049326"/>
                      <a:gd name="connsiteY199" fmla="*/ 33562 h 1354580"/>
                      <a:gd name="connsiteX200" fmla="*/ 738818 w 1049326"/>
                      <a:gd name="connsiteY200" fmla="*/ 9480 h 1354580"/>
                      <a:gd name="connsiteX201" fmla="*/ 759460 w 1049326"/>
                      <a:gd name="connsiteY201" fmla="*/ 0 h 1354580"/>
                      <a:gd name="connsiteX202" fmla="*/ 769093 w 1049326"/>
                      <a:gd name="connsiteY202" fmla="*/ 4893 h 1354580"/>
                      <a:gd name="connsiteX203" fmla="*/ 769246 w 1049326"/>
                      <a:gd name="connsiteY203" fmla="*/ 34404 h 1354580"/>
                      <a:gd name="connsiteX204" fmla="*/ 768558 w 1049326"/>
                      <a:gd name="connsiteY204" fmla="*/ 37844 h 1354580"/>
                      <a:gd name="connsiteX205" fmla="*/ 780561 w 1049326"/>
                      <a:gd name="connsiteY205" fmla="*/ 46712 h 1354580"/>
                      <a:gd name="connsiteX206" fmla="*/ 781937 w 1049326"/>
                      <a:gd name="connsiteY206" fmla="*/ 47400 h 1354580"/>
                      <a:gd name="connsiteX207" fmla="*/ 798986 w 1049326"/>
                      <a:gd name="connsiteY207" fmla="*/ 64373 h 1354580"/>
                      <a:gd name="connsiteX208" fmla="*/ 808543 w 1049326"/>
                      <a:gd name="connsiteY208" fmla="*/ 68042 h 1354580"/>
                      <a:gd name="connsiteX209" fmla="*/ 811448 w 1049326"/>
                      <a:gd name="connsiteY209" fmla="*/ 67890 h 1354580"/>
                      <a:gd name="connsiteX210" fmla="*/ 828802 w 1049326"/>
                      <a:gd name="connsiteY210" fmla="*/ 78899 h 1354580"/>
                      <a:gd name="connsiteX211" fmla="*/ 824827 w 1049326"/>
                      <a:gd name="connsiteY211" fmla="*/ 99694 h 1354580"/>
                      <a:gd name="connsiteX212" fmla="*/ 823527 w 1049326"/>
                      <a:gd name="connsiteY212" fmla="*/ 103211 h 1354580"/>
                      <a:gd name="connsiteX213" fmla="*/ 826279 w 1049326"/>
                      <a:gd name="connsiteY213" fmla="*/ 124311 h 1354580"/>
                      <a:gd name="connsiteX214" fmla="*/ 833160 w 1049326"/>
                      <a:gd name="connsiteY214" fmla="*/ 130122 h 1354580"/>
                      <a:gd name="connsiteX215" fmla="*/ 845698 w 1049326"/>
                      <a:gd name="connsiteY215" fmla="*/ 141895 h 1354580"/>
                      <a:gd name="connsiteX216" fmla="*/ 851585 w 1049326"/>
                      <a:gd name="connsiteY216" fmla="*/ 147553 h 1354580"/>
                      <a:gd name="connsiteX217" fmla="*/ 860148 w 1049326"/>
                      <a:gd name="connsiteY217" fmla="*/ 163455 h 1354580"/>
                      <a:gd name="connsiteX218" fmla="*/ 860530 w 1049326"/>
                      <a:gd name="connsiteY218" fmla="*/ 167583 h 1354580"/>
                      <a:gd name="connsiteX219" fmla="*/ 865423 w 1049326"/>
                      <a:gd name="connsiteY219" fmla="*/ 169036 h 1354580"/>
                      <a:gd name="connsiteX220" fmla="*/ 870316 w 1049326"/>
                      <a:gd name="connsiteY220" fmla="*/ 168501 h 1354580"/>
                      <a:gd name="connsiteX221" fmla="*/ 874444 w 1049326"/>
                      <a:gd name="connsiteY221" fmla="*/ 167583 h 1354580"/>
                      <a:gd name="connsiteX222" fmla="*/ 882013 w 1049326"/>
                      <a:gd name="connsiteY222" fmla="*/ 166284 h 1354580"/>
                      <a:gd name="connsiteX223" fmla="*/ 889505 w 1049326"/>
                      <a:gd name="connsiteY223" fmla="*/ 172858 h 1354580"/>
                      <a:gd name="connsiteX224" fmla="*/ 889658 w 1049326"/>
                      <a:gd name="connsiteY224" fmla="*/ 172629 h 1354580"/>
                      <a:gd name="connsiteX225" fmla="*/ 889658 w 1049326"/>
                      <a:gd name="connsiteY225" fmla="*/ 174999 h 1354580"/>
                      <a:gd name="connsiteX226" fmla="*/ 889505 w 1049326"/>
                      <a:gd name="connsiteY226" fmla="*/ 184556 h 1354580"/>
                      <a:gd name="connsiteX227" fmla="*/ 894475 w 1049326"/>
                      <a:gd name="connsiteY227" fmla="*/ 208179 h 1354580"/>
                      <a:gd name="connsiteX228" fmla="*/ 901432 w 1049326"/>
                      <a:gd name="connsiteY228" fmla="*/ 256421 h 1354580"/>
                      <a:gd name="connsiteX229" fmla="*/ 896768 w 1049326"/>
                      <a:gd name="connsiteY229" fmla="*/ 265213 h 1354580"/>
                      <a:gd name="connsiteX230" fmla="*/ 877273 w 1049326"/>
                      <a:gd name="connsiteY230" fmla="*/ 287613 h 1354580"/>
                      <a:gd name="connsiteX231" fmla="*/ 875515 w 1049326"/>
                      <a:gd name="connsiteY231" fmla="*/ 287460 h 1354580"/>
                      <a:gd name="connsiteX232" fmla="*/ 864200 w 1049326"/>
                      <a:gd name="connsiteY232" fmla="*/ 279509 h 1354580"/>
                      <a:gd name="connsiteX233" fmla="*/ 856402 w 1049326"/>
                      <a:gd name="connsiteY233" fmla="*/ 273623 h 1354580"/>
                      <a:gd name="connsiteX234" fmla="*/ 854414 w 1049326"/>
                      <a:gd name="connsiteY234" fmla="*/ 273393 h 1354580"/>
                      <a:gd name="connsiteX235" fmla="*/ 840500 w 1049326"/>
                      <a:gd name="connsiteY235" fmla="*/ 284402 h 1354580"/>
                      <a:gd name="connsiteX236" fmla="*/ 835530 w 1049326"/>
                      <a:gd name="connsiteY236" fmla="*/ 290136 h 1354580"/>
                      <a:gd name="connsiteX237" fmla="*/ 827120 w 1049326"/>
                      <a:gd name="connsiteY237" fmla="*/ 306497 h 1354580"/>
                      <a:gd name="connsiteX238" fmla="*/ 830484 w 1049326"/>
                      <a:gd name="connsiteY238" fmla="*/ 317353 h 1354580"/>
                      <a:gd name="connsiteX239" fmla="*/ 834078 w 1049326"/>
                      <a:gd name="connsiteY239" fmla="*/ 337001 h 1354580"/>
                      <a:gd name="connsiteX240" fmla="*/ 833313 w 1049326"/>
                      <a:gd name="connsiteY240" fmla="*/ 342659 h 1354580"/>
                      <a:gd name="connsiteX241" fmla="*/ 824521 w 1049326"/>
                      <a:gd name="connsiteY241" fmla="*/ 361237 h 1354580"/>
                      <a:gd name="connsiteX242" fmla="*/ 822304 w 1049326"/>
                      <a:gd name="connsiteY242" fmla="*/ 363454 h 1354580"/>
                      <a:gd name="connsiteX243" fmla="*/ 817258 w 1049326"/>
                      <a:gd name="connsiteY243" fmla="*/ 368882 h 1354580"/>
                      <a:gd name="connsiteX244" fmla="*/ 817487 w 1049326"/>
                      <a:gd name="connsiteY244" fmla="*/ 368882 h 1354580"/>
                      <a:gd name="connsiteX245" fmla="*/ 824368 w 1049326"/>
                      <a:gd name="connsiteY245" fmla="*/ 369876 h 1354580"/>
                      <a:gd name="connsiteX246" fmla="*/ 853802 w 1049326"/>
                      <a:gd name="connsiteY246" fmla="*/ 386237 h 1354580"/>
                      <a:gd name="connsiteX247" fmla="*/ 855714 w 1049326"/>
                      <a:gd name="connsiteY247" fmla="*/ 388224 h 1354580"/>
                      <a:gd name="connsiteX248" fmla="*/ 862900 w 1049326"/>
                      <a:gd name="connsiteY248" fmla="*/ 402521 h 1354580"/>
                      <a:gd name="connsiteX249" fmla="*/ 865041 w 1049326"/>
                      <a:gd name="connsiteY249" fmla="*/ 410090 h 1354580"/>
                      <a:gd name="connsiteX250" fmla="*/ 871157 w 1049326"/>
                      <a:gd name="connsiteY250" fmla="*/ 418729 h 1354580"/>
                      <a:gd name="connsiteX251" fmla="*/ 876814 w 1049326"/>
                      <a:gd name="connsiteY251" fmla="*/ 424921 h 1354580"/>
                      <a:gd name="connsiteX252" fmla="*/ 884383 w 1049326"/>
                      <a:gd name="connsiteY252" fmla="*/ 455044 h 1354580"/>
                      <a:gd name="connsiteX253" fmla="*/ 872304 w 1049326"/>
                      <a:gd name="connsiteY253" fmla="*/ 472322 h 1354580"/>
                      <a:gd name="connsiteX254" fmla="*/ 863970 w 1049326"/>
                      <a:gd name="connsiteY254" fmla="*/ 469264 h 1354580"/>
                      <a:gd name="connsiteX255" fmla="*/ 854414 w 1049326"/>
                      <a:gd name="connsiteY255" fmla="*/ 466511 h 1354580"/>
                      <a:gd name="connsiteX256" fmla="*/ 844781 w 1049326"/>
                      <a:gd name="connsiteY256" fmla="*/ 469799 h 1354580"/>
                      <a:gd name="connsiteX257" fmla="*/ 844399 w 1049326"/>
                      <a:gd name="connsiteY257" fmla="*/ 471175 h 1354580"/>
                      <a:gd name="connsiteX258" fmla="*/ 848451 w 1049326"/>
                      <a:gd name="connsiteY258" fmla="*/ 473316 h 1354580"/>
                      <a:gd name="connsiteX259" fmla="*/ 858313 w 1049326"/>
                      <a:gd name="connsiteY259" fmla="*/ 481802 h 1354580"/>
                      <a:gd name="connsiteX260" fmla="*/ 854567 w 1049326"/>
                      <a:gd name="connsiteY260" fmla="*/ 498622 h 1354580"/>
                      <a:gd name="connsiteX261" fmla="*/ 845775 w 1049326"/>
                      <a:gd name="connsiteY261" fmla="*/ 502979 h 1354580"/>
                      <a:gd name="connsiteX262" fmla="*/ 838130 w 1049326"/>
                      <a:gd name="connsiteY262" fmla="*/ 500686 h 1354580"/>
                      <a:gd name="connsiteX263" fmla="*/ 829490 w 1049326"/>
                      <a:gd name="connsiteY263" fmla="*/ 494952 h 1354580"/>
                      <a:gd name="connsiteX264" fmla="*/ 821387 w 1049326"/>
                      <a:gd name="connsiteY264" fmla="*/ 490518 h 1354580"/>
                      <a:gd name="connsiteX265" fmla="*/ 817793 w 1049326"/>
                      <a:gd name="connsiteY265" fmla="*/ 492964 h 1354580"/>
                      <a:gd name="connsiteX266" fmla="*/ 804108 w 1049326"/>
                      <a:gd name="connsiteY266" fmla="*/ 505043 h 1354580"/>
                      <a:gd name="connsiteX267" fmla="*/ 795010 w 1049326"/>
                      <a:gd name="connsiteY267" fmla="*/ 512306 h 1354580"/>
                      <a:gd name="connsiteX268" fmla="*/ 787518 w 1049326"/>
                      <a:gd name="connsiteY268" fmla="*/ 518499 h 1354580"/>
                      <a:gd name="connsiteX269" fmla="*/ 776968 w 1049326"/>
                      <a:gd name="connsiteY269" fmla="*/ 529126 h 1354580"/>
                      <a:gd name="connsiteX270" fmla="*/ 777656 w 1049326"/>
                      <a:gd name="connsiteY270" fmla="*/ 530502 h 1354580"/>
                      <a:gd name="connsiteX271" fmla="*/ 793787 w 1049326"/>
                      <a:gd name="connsiteY271" fmla="*/ 539524 h 1354580"/>
                      <a:gd name="connsiteX272" fmla="*/ 795546 w 1049326"/>
                      <a:gd name="connsiteY272" fmla="*/ 540135 h 1354580"/>
                      <a:gd name="connsiteX273" fmla="*/ 804491 w 1049326"/>
                      <a:gd name="connsiteY273" fmla="*/ 561007 h 1354580"/>
                      <a:gd name="connsiteX274" fmla="*/ 796463 w 1049326"/>
                      <a:gd name="connsiteY274" fmla="*/ 572169 h 1354580"/>
                      <a:gd name="connsiteX275" fmla="*/ 788359 w 1049326"/>
                      <a:gd name="connsiteY275" fmla="*/ 570334 h 1354580"/>
                      <a:gd name="connsiteX276" fmla="*/ 779644 w 1049326"/>
                      <a:gd name="connsiteY276" fmla="*/ 566893 h 1354580"/>
                      <a:gd name="connsiteX277" fmla="*/ 768940 w 1049326"/>
                      <a:gd name="connsiteY277" fmla="*/ 563377 h 1354580"/>
                      <a:gd name="connsiteX278" fmla="*/ 767641 w 1049326"/>
                      <a:gd name="connsiteY278" fmla="*/ 563835 h 1354580"/>
                      <a:gd name="connsiteX279" fmla="*/ 762671 w 1049326"/>
                      <a:gd name="connsiteY279" fmla="*/ 577902 h 1354580"/>
                      <a:gd name="connsiteX280" fmla="*/ 760989 w 1049326"/>
                      <a:gd name="connsiteY280" fmla="*/ 583942 h 1354580"/>
                      <a:gd name="connsiteX281" fmla="*/ 753726 w 1049326"/>
                      <a:gd name="connsiteY281" fmla="*/ 588835 h 1354580"/>
                      <a:gd name="connsiteX282" fmla="*/ 746387 w 1049326"/>
                      <a:gd name="connsiteY282" fmla="*/ 592122 h 1354580"/>
                      <a:gd name="connsiteX283" fmla="*/ 737365 w 1049326"/>
                      <a:gd name="connsiteY283" fmla="*/ 609477 h 1354580"/>
                      <a:gd name="connsiteX284" fmla="*/ 740424 w 1049326"/>
                      <a:gd name="connsiteY284" fmla="*/ 613223 h 1354580"/>
                      <a:gd name="connsiteX285" fmla="*/ 746769 w 1049326"/>
                      <a:gd name="connsiteY285" fmla="*/ 615976 h 1354580"/>
                      <a:gd name="connsiteX286" fmla="*/ 764582 w 1049326"/>
                      <a:gd name="connsiteY286" fmla="*/ 634324 h 1354580"/>
                      <a:gd name="connsiteX287" fmla="*/ 778344 w 1049326"/>
                      <a:gd name="connsiteY287" fmla="*/ 661694 h 1354580"/>
                      <a:gd name="connsiteX288" fmla="*/ 789124 w 1049326"/>
                      <a:gd name="connsiteY288" fmla="*/ 662994 h 1354580"/>
                      <a:gd name="connsiteX289" fmla="*/ 807090 w 1049326"/>
                      <a:gd name="connsiteY289" fmla="*/ 661618 h 1354580"/>
                      <a:gd name="connsiteX290" fmla="*/ 822839 w 1049326"/>
                      <a:gd name="connsiteY290" fmla="*/ 653743 h 1354580"/>
                      <a:gd name="connsiteX291" fmla="*/ 834307 w 1049326"/>
                      <a:gd name="connsiteY291" fmla="*/ 648239 h 1354580"/>
                      <a:gd name="connsiteX292" fmla="*/ 858542 w 1049326"/>
                      <a:gd name="connsiteY292" fmla="*/ 636083 h 1354580"/>
                      <a:gd name="connsiteX293" fmla="*/ 872839 w 1049326"/>
                      <a:gd name="connsiteY293" fmla="*/ 630807 h 1354580"/>
                      <a:gd name="connsiteX294" fmla="*/ 905025 w 1049326"/>
                      <a:gd name="connsiteY294" fmla="*/ 619875 h 1354580"/>
                      <a:gd name="connsiteX295" fmla="*/ 906478 w 1049326"/>
                      <a:gd name="connsiteY295" fmla="*/ 619569 h 1354580"/>
                      <a:gd name="connsiteX296" fmla="*/ 921310 w 1049326"/>
                      <a:gd name="connsiteY296" fmla="*/ 617658 h 1354580"/>
                      <a:gd name="connsiteX297" fmla="*/ 939123 w 1049326"/>
                      <a:gd name="connsiteY297" fmla="*/ 624232 h 1354580"/>
                      <a:gd name="connsiteX298" fmla="*/ 945545 w 1049326"/>
                      <a:gd name="connsiteY298" fmla="*/ 630425 h 1354580"/>
                      <a:gd name="connsiteX299" fmla="*/ 962059 w 1049326"/>
                      <a:gd name="connsiteY299" fmla="*/ 649003 h 1354580"/>
                      <a:gd name="connsiteX300" fmla="*/ 969627 w 1049326"/>
                      <a:gd name="connsiteY300" fmla="*/ 657642 h 1354580"/>
                      <a:gd name="connsiteX301" fmla="*/ 981630 w 1049326"/>
                      <a:gd name="connsiteY301" fmla="*/ 682336 h 1354580"/>
                      <a:gd name="connsiteX302" fmla="*/ 981477 w 1049326"/>
                      <a:gd name="connsiteY302" fmla="*/ 724308 h 1354580"/>
                      <a:gd name="connsiteX303" fmla="*/ 986065 w 1049326"/>
                      <a:gd name="connsiteY303" fmla="*/ 730195 h 1354580"/>
                      <a:gd name="connsiteX304" fmla="*/ 993251 w 1049326"/>
                      <a:gd name="connsiteY304" fmla="*/ 735547 h 1354580"/>
                      <a:gd name="connsiteX305" fmla="*/ 996844 w 1049326"/>
                      <a:gd name="connsiteY305" fmla="*/ 755577 h 1354580"/>
                      <a:gd name="connsiteX306" fmla="*/ 997303 w 1049326"/>
                      <a:gd name="connsiteY306" fmla="*/ 766281 h 1354580"/>
                      <a:gd name="connsiteX307" fmla="*/ 998221 w 1049326"/>
                      <a:gd name="connsiteY307" fmla="*/ 772320 h 1354580"/>
                      <a:gd name="connsiteX308" fmla="*/ 1005254 w 1049326"/>
                      <a:gd name="connsiteY308" fmla="*/ 789828 h 1354580"/>
                      <a:gd name="connsiteX309" fmla="*/ 1016340 w 1049326"/>
                      <a:gd name="connsiteY309" fmla="*/ 795103 h 1354580"/>
                      <a:gd name="connsiteX310" fmla="*/ 1027655 w 1049326"/>
                      <a:gd name="connsiteY310" fmla="*/ 800225 h 1354580"/>
                      <a:gd name="connsiteX311" fmla="*/ 1030789 w 1049326"/>
                      <a:gd name="connsiteY311" fmla="*/ 800684 h 1354580"/>
                      <a:gd name="connsiteX312" fmla="*/ 1038434 w 1049326"/>
                      <a:gd name="connsiteY312" fmla="*/ 804354 h 1354580"/>
                      <a:gd name="connsiteX313" fmla="*/ 1029489 w 1049326"/>
                      <a:gd name="connsiteY313" fmla="*/ 819186 h 1354580"/>
                      <a:gd name="connsiteX314" fmla="*/ 1021386 w 1049326"/>
                      <a:gd name="connsiteY314" fmla="*/ 832412 h 1354580"/>
                      <a:gd name="connsiteX315" fmla="*/ 1005331 w 1049326"/>
                      <a:gd name="connsiteY315" fmla="*/ 846250 h 1354580"/>
                      <a:gd name="connsiteX316" fmla="*/ 985147 w 1049326"/>
                      <a:gd name="connsiteY316" fmla="*/ 861082 h 1354580"/>
                      <a:gd name="connsiteX317" fmla="*/ 992716 w 1049326"/>
                      <a:gd name="connsiteY317" fmla="*/ 884170 h 1354580"/>
                      <a:gd name="connsiteX318" fmla="*/ 1009383 w 1049326"/>
                      <a:gd name="connsiteY318" fmla="*/ 913757 h 1354580"/>
                      <a:gd name="connsiteX319" fmla="*/ 1014046 w 1049326"/>
                      <a:gd name="connsiteY319" fmla="*/ 925531 h 1354580"/>
                      <a:gd name="connsiteX320" fmla="*/ 1015881 w 1049326"/>
                      <a:gd name="connsiteY320" fmla="*/ 928971 h 1354580"/>
                      <a:gd name="connsiteX321" fmla="*/ 1013587 w 1049326"/>
                      <a:gd name="connsiteY321" fmla="*/ 929583 h 1354580"/>
                      <a:gd name="connsiteX322" fmla="*/ 1015881 w 1049326"/>
                      <a:gd name="connsiteY322" fmla="*/ 978589 h 1354580"/>
                      <a:gd name="connsiteX323" fmla="*/ 1023373 w 1049326"/>
                      <a:gd name="connsiteY323" fmla="*/ 988069 h 1354580"/>
                      <a:gd name="connsiteX324" fmla="*/ 1027272 w 1049326"/>
                      <a:gd name="connsiteY324" fmla="*/ 1012380 h 1354580"/>
                      <a:gd name="connsiteX325" fmla="*/ 1025514 w 1049326"/>
                      <a:gd name="connsiteY325" fmla="*/ 1020255 h 1354580"/>
                      <a:gd name="connsiteX326" fmla="*/ 1037441 w 1049326"/>
                      <a:gd name="connsiteY326" fmla="*/ 1026142 h 1354580"/>
                      <a:gd name="connsiteX327" fmla="*/ 1040499 w 1049326"/>
                      <a:gd name="connsiteY327" fmla="*/ 1025836 h 1354580"/>
                      <a:gd name="connsiteX328" fmla="*/ 1042181 w 1049326"/>
                      <a:gd name="connsiteY328" fmla="*/ 1025683 h 1354580"/>
                      <a:gd name="connsiteX329" fmla="*/ 1047226 w 1049326"/>
                      <a:gd name="connsiteY329" fmla="*/ 1027977 h 1354580"/>
                      <a:gd name="connsiteX330" fmla="*/ 1046462 w 1049326"/>
                      <a:gd name="connsiteY330" fmla="*/ 1055805 h 1354580"/>
                      <a:gd name="connsiteX331" fmla="*/ 1044168 w 1049326"/>
                      <a:gd name="connsiteY331" fmla="*/ 1070484 h 1354580"/>
                      <a:gd name="connsiteX332" fmla="*/ 1036294 w 1049326"/>
                      <a:gd name="connsiteY332" fmla="*/ 1086386 h 1354580"/>
                      <a:gd name="connsiteX333" fmla="*/ 1027808 w 1049326"/>
                      <a:gd name="connsiteY333" fmla="*/ 1099230 h 1354580"/>
                      <a:gd name="connsiteX334" fmla="*/ 1028801 w 1049326"/>
                      <a:gd name="connsiteY334" fmla="*/ 1107028 h 1354580"/>
                      <a:gd name="connsiteX335" fmla="*/ 1034918 w 1049326"/>
                      <a:gd name="connsiteY335" fmla="*/ 1123695 h 1354580"/>
                      <a:gd name="connsiteX336" fmla="*/ 1022456 w 1049326"/>
                      <a:gd name="connsiteY336" fmla="*/ 1147242 h 1354580"/>
                      <a:gd name="connsiteX337" fmla="*/ 1015040 w 1049326"/>
                      <a:gd name="connsiteY337" fmla="*/ 1151753 h 1354580"/>
                      <a:gd name="connsiteX338" fmla="*/ 1000055 w 1049326"/>
                      <a:gd name="connsiteY338" fmla="*/ 1182869 h 1354580"/>
                      <a:gd name="connsiteX339" fmla="*/ 990499 w 1049326"/>
                      <a:gd name="connsiteY339" fmla="*/ 1208251 h 1354580"/>
                      <a:gd name="connsiteX340" fmla="*/ 985835 w 1049326"/>
                      <a:gd name="connsiteY340" fmla="*/ 1213373 h 1354580"/>
                      <a:gd name="connsiteX341" fmla="*/ 984459 w 1049326"/>
                      <a:gd name="connsiteY341" fmla="*/ 1228817 h 1354580"/>
                      <a:gd name="connsiteX342" fmla="*/ 984077 w 1049326"/>
                      <a:gd name="connsiteY342" fmla="*/ 1249077 h 1354580"/>
                      <a:gd name="connsiteX343" fmla="*/ 970774 w 1049326"/>
                      <a:gd name="connsiteY343" fmla="*/ 1276905 h 1354580"/>
                      <a:gd name="connsiteX344" fmla="*/ 949138 w 1049326"/>
                      <a:gd name="connsiteY344" fmla="*/ 1316966 h 1354580"/>
                      <a:gd name="connsiteX345" fmla="*/ 921386 w 1049326"/>
                      <a:gd name="connsiteY345" fmla="*/ 1348617 h 1354580"/>
                      <a:gd name="connsiteX346" fmla="*/ 911218 w 1049326"/>
                      <a:gd name="connsiteY346" fmla="*/ 1354581 h 1354580"/>
                      <a:gd name="connsiteX347" fmla="*/ 908924 w 1049326"/>
                      <a:gd name="connsiteY347" fmla="*/ 1353281 h 13545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</a:cxnLst>
                    <a:rect l="l" t="t" r="r" b="b"/>
                    <a:pathLst>
                      <a:path w="1049326" h="1354580">
                        <a:moveTo>
                          <a:pt x="908924" y="1353281"/>
                        </a:moveTo>
                        <a:cubicBezTo>
                          <a:pt x="904872" y="1349611"/>
                          <a:pt x="891035" y="1337685"/>
                          <a:pt x="880866" y="1337685"/>
                        </a:cubicBezTo>
                        <a:cubicBezTo>
                          <a:pt x="868022" y="1337685"/>
                          <a:pt x="858848" y="1330498"/>
                          <a:pt x="850744" y="1324153"/>
                        </a:cubicBezTo>
                        <a:cubicBezTo>
                          <a:pt x="849292" y="1323082"/>
                          <a:pt x="847992" y="1321936"/>
                          <a:pt x="846539" y="1320942"/>
                        </a:cubicBezTo>
                        <a:cubicBezTo>
                          <a:pt x="842564" y="1317960"/>
                          <a:pt x="836218" y="1314902"/>
                          <a:pt x="829414" y="1311614"/>
                        </a:cubicBezTo>
                        <a:cubicBezTo>
                          <a:pt x="820622" y="1307410"/>
                          <a:pt x="811448" y="1303052"/>
                          <a:pt x="804873" y="1297700"/>
                        </a:cubicBezTo>
                        <a:cubicBezTo>
                          <a:pt x="798451" y="1292578"/>
                          <a:pt x="794858" y="1290208"/>
                          <a:pt x="791417" y="1290208"/>
                        </a:cubicBezTo>
                        <a:cubicBezTo>
                          <a:pt x="788665" y="1290208"/>
                          <a:pt x="785454" y="1291814"/>
                          <a:pt x="780943" y="1295407"/>
                        </a:cubicBezTo>
                        <a:cubicBezTo>
                          <a:pt x="775821" y="1299535"/>
                          <a:pt x="771081" y="1301447"/>
                          <a:pt x="766112" y="1301447"/>
                        </a:cubicBezTo>
                        <a:cubicBezTo>
                          <a:pt x="761142" y="1301447"/>
                          <a:pt x="756631" y="1299535"/>
                          <a:pt x="751433" y="1297394"/>
                        </a:cubicBezTo>
                        <a:lnTo>
                          <a:pt x="747763" y="1295865"/>
                        </a:lnTo>
                        <a:cubicBezTo>
                          <a:pt x="741723" y="1293495"/>
                          <a:pt x="738589" y="1289061"/>
                          <a:pt x="735989" y="1285544"/>
                        </a:cubicBezTo>
                        <a:cubicBezTo>
                          <a:pt x="734002" y="1282869"/>
                          <a:pt x="732778" y="1281187"/>
                          <a:pt x="731479" y="1281187"/>
                        </a:cubicBezTo>
                        <a:cubicBezTo>
                          <a:pt x="730943" y="1281187"/>
                          <a:pt x="730332" y="1281416"/>
                          <a:pt x="729491" y="1281798"/>
                        </a:cubicBezTo>
                        <a:cubicBezTo>
                          <a:pt x="727121" y="1282945"/>
                          <a:pt x="724980" y="1284474"/>
                          <a:pt x="722763" y="1285927"/>
                        </a:cubicBezTo>
                        <a:cubicBezTo>
                          <a:pt x="717870" y="1289290"/>
                          <a:pt x="712824" y="1292731"/>
                          <a:pt x="706402" y="1292731"/>
                        </a:cubicBezTo>
                        <a:cubicBezTo>
                          <a:pt x="704032" y="1292731"/>
                          <a:pt x="701586" y="1292196"/>
                          <a:pt x="699139" y="1291278"/>
                        </a:cubicBezTo>
                        <a:cubicBezTo>
                          <a:pt x="696846" y="1290361"/>
                          <a:pt x="695087" y="1289597"/>
                          <a:pt x="693711" y="1288908"/>
                        </a:cubicBezTo>
                        <a:cubicBezTo>
                          <a:pt x="691953" y="1288067"/>
                          <a:pt x="690653" y="1287456"/>
                          <a:pt x="689889" y="1287456"/>
                        </a:cubicBezTo>
                        <a:cubicBezTo>
                          <a:pt x="688589" y="1287456"/>
                          <a:pt x="685837" y="1289597"/>
                          <a:pt x="681402" y="1293113"/>
                        </a:cubicBezTo>
                        <a:cubicBezTo>
                          <a:pt x="679032" y="1295024"/>
                          <a:pt x="676433" y="1295942"/>
                          <a:pt x="673681" y="1295942"/>
                        </a:cubicBezTo>
                        <a:cubicBezTo>
                          <a:pt x="661143" y="1295942"/>
                          <a:pt x="650592" y="1276370"/>
                          <a:pt x="648757" y="1270866"/>
                        </a:cubicBezTo>
                        <a:cubicBezTo>
                          <a:pt x="647916" y="1268266"/>
                          <a:pt x="645470" y="1266431"/>
                          <a:pt x="642947" y="1266431"/>
                        </a:cubicBezTo>
                        <a:cubicBezTo>
                          <a:pt x="641571" y="1266431"/>
                          <a:pt x="639659" y="1266890"/>
                          <a:pt x="638130" y="1269183"/>
                        </a:cubicBezTo>
                        <a:cubicBezTo>
                          <a:pt x="636296" y="1271860"/>
                          <a:pt x="634078" y="1272471"/>
                          <a:pt x="632397" y="1272471"/>
                        </a:cubicBezTo>
                        <a:cubicBezTo>
                          <a:pt x="628192" y="1272471"/>
                          <a:pt x="624063" y="1268801"/>
                          <a:pt x="618253" y="1263679"/>
                        </a:cubicBezTo>
                        <a:cubicBezTo>
                          <a:pt x="614660" y="1260468"/>
                          <a:pt x="610608" y="1256875"/>
                          <a:pt x="606020" y="1253893"/>
                        </a:cubicBezTo>
                        <a:cubicBezTo>
                          <a:pt x="595011" y="1246554"/>
                          <a:pt x="595394" y="1236539"/>
                          <a:pt x="595776" y="1226906"/>
                        </a:cubicBezTo>
                        <a:cubicBezTo>
                          <a:pt x="595929" y="1222930"/>
                          <a:pt x="596082" y="1218802"/>
                          <a:pt x="595394" y="1214750"/>
                        </a:cubicBezTo>
                        <a:cubicBezTo>
                          <a:pt x="594323" y="1208404"/>
                          <a:pt x="588131" y="1207181"/>
                          <a:pt x="578803" y="1206034"/>
                        </a:cubicBezTo>
                        <a:cubicBezTo>
                          <a:pt x="574063" y="1205499"/>
                          <a:pt x="569629" y="1204887"/>
                          <a:pt x="566648" y="1202900"/>
                        </a:cubicBezTo>
                        <a:cubicBezTo>
                          <a:pt x="566265" y="1202670"/>
                          <a:pt x="565195" y="1202135"/>
                          <a:pt x="562290" y="1202135"/>
                        </a:cubicBezTo>
                        <a:cubicBezTo>
                          <a:pt x="554033" y="1202135"/>
                          <a:pt x="541036" y="1206493"/>
                          <a:pt x="537749" y="1207640"/>
                        </a:cubicBezTo>
                        <a:cubicBezTo>
                          <a:pt x="536908" y="1208633"/>
                          <a:pt x="528574" y="1218190"/>
                          <a:pt x="528574" y="1218190"/>
                        </a:cubicBezTo>
                        <a:lnTo>
                          <a:pt x="527657" y="1211462"/>
                        </a:lnTo>
                        <a:cubicBezTo>
                          <a:pt x="526816" y="1205270"/>
                          <a:pt x="525975" y="1199459"/>
                          <a:pt x="525363" y="1196325"/>
                        </a:cubicBezTo>
                        <a:cubicBezTo>
                          <a:pt x="524675" y="1192808"/>
                          <a:pt x="521923" y="1190667"/>
                          <a:pt x="517183" y="1187303"/>
                        </a:cubicBezTo>
                        <a:cubicBezTo>
                          <a:pt x="513666" y="1184780"/>
                          <a:pt x="509232" y="1181646"/>
                          <a:pt x="505256" y="1176906"/>
                        </a:cubicBezTo>
                        <a:cubicBezTo>
                          <a:pt x="496159" y="1166049"/>
                          <a:pt x="500516" y="1160316"/>
                          <a:pt x="507015" y="1151600"/>
                        </a:cubicBezTo>
                        <a:cubicBezTo>
                          <a:pt x="508009" y="1150224"/>
                          <a:pt x="509155" y="1148771"/>
                          <a:pt x="510302" y="1147089"/>
                        </a:cubicBezTo>
                        <a:cubicBezTo>
                          <a:pt x="519247" y="1134551"/>
                          <a:pt x="521082" y="1132716"/>
                          <a:pt x="530027" y="1125606"/>
                        </a:cubicBezTo>
                        <a:cubicBezTo>
                          <a:pt x="534843" y="1121784"/>
                          <a:pt x="537519" y="1121172"/>
                          <a:pt x="539660" y="1120637"/>
                        </a:cubicBezTo>
                        <a:cubicBezTo>
                          <a:pt x="541418" y="1120255"/>
                          <a:pt x="542489" y="1120025"/>
                          <a:pt x="545394" y="1117120"/>
                        </a:cubicBezTo>
                        <a:cubicBezTo>
                          <a:pt x="550898" y="1111692"/>
                          <a:pt x="552886" y="1098924"/>
                          <a:pt x="554339" y="1089521"/>
                        </a:cubicBezTo>
                        <a:lnTo>
                          <a:pt x="554950" y="1085851"/>
                        </a:lnTo>
                        <a:cubicBezTo>
                          <a:pt x="555562" y="1081799"/>
                          <a:pt x="554721" y="1078206"/>
                          <a:pt x="552580" y="1075607"/>
                        </a:cubicBezTo>
                        <a:cubicBezTo>
                          <a:pt x="550516" y="1073160"/>
                          <a:pt x="547458" y="1071937"/>
                          <a:pt x="543712" y="1071937"/>
                        </a:cubicBezTo>
                        <a:cubicBezTo>
                          <a:pt x="542871" y="1071937"/>
                          <a:pt x="542030" y="1072013"/>
                          <a:pt x="541113" y="1072090"/>
                        </a:cubicBezTo>
                        <a:cubicBezTo>
                          <a:pt x="540195" y="1072243"/>
                          <a:pt x="539201" y="1072319"/>
                          <a:pt x="538284" y="1072319"/>
                        </a:cubicBezTo>
                        <a:cubicBezTo>
                          <a:pt x="525746" y="1072319"/>
                          <a:pt x="513743" y="1060545"/>
                          <a:pt x="511678" y="1054429"/>
                        </a:cubicBezTo>
                        <a:cubicBezTo>
                          <a:pt x="509920" y="1049154"/>
                          <a:pt x="506480" y="1041050"/>
                          <a:pt x="496770" y="1031341"/>
                        </a:cubicBezTo>
                        <a:cubicBezTo>
                          <a:pt x="492030" y="1026677"/>
                          <a:pt x="490195" y="1022396"/>
                          <a:pt x="491036" y="1018420"/>
                        </a:cubicBezTo>
                        <a:cubicBezTo>
                          <a:pt x="492336" y="1012533"/>
                          <a:pt x="498834" y="1008940"/>
                          <a:pt x="508314" y="1005423"/>
                        </a:cubicBezTo>
                        <a:cubicBezTo>
                          <a:pt x="510608" y="1004582"/>
                          <a:pt x="511067" y="1003588"/>
                          <a:pt x="511143" y="1003206"/>
                        </a:cubicBezTo>
                        <a:cubicBezTo>
                          <a:pt x="512137" y="1000836"/>
                          <a:pt x="510073" y="996020"/>
                          <a:pt x="508162" y="991815"/>
                        </a:cubicBezTo>
                        <a:cubicBezTo>
                          <a:pt x="505562" y="985928"/>
                          <a:pt x="502886" y="979888"/>
                          <a:pt x="504721" y="974384"/>
                        </a:cubicBezTo>
                        <a:lnTo>
                          <a:pt x="506480" y="969261"/>
                        </a:lnTo>
                        <a:cubicBezTo>
                          <a:pt x="509155" y="961693"/>
                          <a:pt x="511067" y="956265"/>
                          <a:pt x="509767" y="949919"/>
                        </a:cubicBezTo>
                        <a:cubicBezTo>
                          <a:pt x="508620" y="944261"/>
                          <a:pt x="501052" y="937763"/>
                          <a:pt x="495547" y="937763"/>
                        </a:cubicBezTo>
                        <a:cubicBezTo>
                          <a:pt x="494706" y="937763"/>
                          <a:pt x="494018" y="937916"/>
                          <a:pt x="493406" y="938222"/>
                        </a:cubicBezTo>
                        <a:cubicBezTo>
                          <a:pt x="491571" y="939139"/>
                          <a:pt x="489354" y="939598"/>
                          <a:pt x="486908" y="939598"/>
                        </a:cubicBezTo>
                        <a:cubicBezTo>
                          <a:pt x="477963" y="939598"/>
                          <a:pt x="467336" y="933405"/>
                          <a:pt x="461679" y="924996"/>
                        </a:cubicBezTo>
                        <a:cubicBezTo>
                          <a:pt x="458850" y="920791"/>
                          <a:pt x="455333" y="915516"/>
                          <a:pt x="453728" y="915516"/>
                        </a:cubicBezTo>
                        <a:cubicBezTo>
                          <a:pt x="453575" y="915516"/>
                          <a:pt x="452275" y="915668"/>
                          <a:pt x="449523" y="919797"/>
                        </a:cubicBezTo>
                        <a:cubicBezTo>
                          <a:pt x="447076" y="923467"/>
                          <a:pt x="444171" y="924231"/>
                          <a:pt x="442183" y="924231"/>
                        </a:cubicBezTo>
                        <a:cubicBezTo>
                          <a:pt x="436985" y="924231"/>
                          <a:pt x="432321" y="919338"/>
                          <a:pt x="427352" y="914139"/>
                        </a:cubicBezTo>
                        <a:cubicBezTo>
                          <a:pt x="424599" y="911234"/>
                          <a:pt x="421694" y="908253"/>
                          <a:pt x="419324" y="906876"/>
                        </a:cubicBezTo>
                        <a:cubicBezTo>
                          <a:pt x="415501" y="904583"/>
                          <a:pt x="412061" y="900837"/>
                          <a:pt x="408774" y="897243"/>
                        </a:cubicBezTo>
                        <a:cubicBezTo>
                          <a:pt x="404263" y="892351"/>
                          <a:pt x="399599" y="887305"/>
                          <a:pt x="394401" y="886464"/>
                        </a:cubicBezTo>
                        <a:cubicBezTo>
                          <a:pt x="392795" y="886234"/>
                          <a:pt x="391037" y="886081"/>
                          <a:pt x="389049" y="886081"/>
                        </a:cubicBezTo>
                        <a:cubicBezTo>
                          <a:pt x="380028" y="886081"/>
                          <a:pt x="364967" y="888834"/>
                          <a:pt x="349447" y="896632"/>
                        </a:cubicBezTo>
                        <a:cubicBezTo>
                          <a:pt x="331404" y="905653"/>
                          <a:pt x="321465" y="910623"/>
                          <a:pt x="309615" y="917274"/>
                        </a:cubicBezTo>
                        <a:lnTo>
                          <a:pt x="302658" y="921326"/>
                        </a:lnTo>
                        <a:cubicBezTo>
                          <a:pt x="293101" y="926907"/>
                          <a:pt x="284921" y="931800"/>
                          <a:pt x="277429" y="933253"/>
                        </a:cubicBezTo>
                        <a:cubicBezTo>
                          <a:pt x="269707" y="934781"/>
                          <a:pt x="263209" y="937916"/>
                          <a:pt x="252505" y="944950"/>
                        </a:cubicBezTo>
                        <a:cubicBezTo>
                          <a:pt x="249906" y="946708"/>
                          <a:pt x="247154" y="947549"/>
                          <a:pt x="243943" y="947549"/>
                        </a:cubicBezTo>
                        <a:cubicBezTo>
                          <a:pt x="240961" y="947549"/>
                          <a:pt x="238209" y="946785"/>
                          <a:pt x="235533" y="946096"/>
                        </a:cubicBezTo>
                        <a:cubicBezTo>
                          <a:pt x="233316" y="945485"/>
                          <a:pt x="231175" y="944950"/>
                          <a:pt x="229340" y="944950"/>
                        </a:cubicBezTo>
                        <a:cubicBezTo>
                          <a:pt x="227735" y="944950"/>
                          <a:pt x="225747" y="945332"/>
                          <a:pt x="223683" y="947855"/>
                        </a:cubicBezTo>
                        <a:cubicBezTo>
                          <a:pt x="214509" y="958864"/>
                          <a:pt x="205028" y="961158"/>
                          <a:pt x="198683" y="961158"/>
                        </a:cubicBezTo>
                        <a:cubicBezTo>
                          <a:pt x="195548" y="961158"/>
                          <a:pt x="193025" y="958940"/>
                          <a:pt x="190426" y="956570"/>
                        </a:cubicBezTo>
                        <a:cubicBezTo>
                          <a:pt x="187215" y="953742"/>
                          <a:pt x="183622" y="950607"/>
                          <a:pt x="178576" y="950607"/>
                        </a:cubicBezTo>
                        <a:cubicBezTo>
                          <a:pt x="177964" y="950607"/>
                          <a:pt x="177353" y="950607"/>
                          <a:pt x="176665" y="950760"/>
                        </a:cubicBezTo>
                        <a:cubicBezTo>
                          <a:pt x="174906" y="950989"/>
                          <a:pt x="172995" y="951142"/>
                          <a:pt x="170854" y="951142"/>
                        </a:cubicBezTo>
                        <a:cubicBezTo>
                          <a:pt x="157704" y="951142"/>
                          <a:pt x="137062" y="946402"/>
                          <a:pt x="122919" y="940133"/>
                        </a:cubicBezTo>
                        <a:cubicBezTo>
                          <a:pt x="121007" y="939292"/>
                          <a:pt x="118943" y="938833"/>
                          <a:pt x="116726" y="938833"/>
                        </a:cubicBezTo>
                        <a:cubicBezTo>
                          <a:pt x="111833" y="938833"/>
                          <a:pt x="106023" y="940974"/>
                          <a:pt x="99907" y="945026"/>
                        </a:cubicBezTo>
                        <a:lnTo>
                          <a:pt x="93332" y="949307"/>
                        </a:lnTo>
                        <a:lnTo>
                          <a:pt x="95167" y="941662"/>
                        </a:lnTo>
                        <a:cubicBezTo>
                          <a:pt x="96008" y="938069"/>
                          <a:pt x="97460" y="934476"/>
                          <a:pt x="98836" y="930959"/>
                        </a:cubicBezTo>
                        <a:cubicBezTo>
                          <a:pt x="100365" y="927136"/>
                          <a:pt x="101818" y="923467"/>
                          <a:pt x="102506" y="919873"/>
                        </a:cubicBezTo>
                        <a:cubicBezTo>
                          <a:pt x="105182" y="907029"/>
                          <a:pt x="113133" y="897014"/>
                          <a:pt x="124218" y="885852"/>
                        </a:cubicBezTo>
                        <a:cubicBezTo>
                          <a:pt x="132475" y="877595"/>
                          <a:pt x="133010" y="872244"/>
                          <a:pt x="133851" y="862534"/>
                        </a:cubicBezTo>
                        <a:cubicBezTo>
                          <a:pt x="134081" y="859705"/>
                          <a:pt x="134387" y="856571"/>
                          <a:pt x="134922" y="852978"/>
                        </a:cubicBezTo>
                        <a:cubicBezTo>
                          <a:pt x="136986" y="838375"/>
                          <a:pt x="143255" y="835088"/>
                          <a:pt x="153576" y="829736"/>
                        </a:cubicBezTo>
                        <a:cubicBezTo>
                          <a:pt x="156023" y="828436"/>
                          <a:pt x="158775" y="827060"/>
                          <a:pt x="161909" y="825302"/>
                        </a:cubicBezTo>
                        <a:cubicBezTo>
                          <a:pt x="169631" y="820868"/>
                          <a:pt x="169784" y="813758"/>
                          <a:pt x="169555" y="802443"/>
                        </a:cubicBezTo>
                        <a:cubicBezTo>
                          <a:pt x="169325" y="795103"/>
                          <a:pt x="169172" y="787611"/>
                          <a:pt x="172230" y="780424"/>
                        </a:cubicBezTo>
                        <a:cubicBezTo>
                          <a:pt x="174295" y="775532"/>
                          <a:pt x="174371" y="771556"/>
                          <a:pt x="172307" y="768498"/>
                        </a:cubicBezTo>
                        <a:cubicBezTo>
                          <a:pt x="169478" y="764217"/>
                          <a:pt x="162597" y="761617"/>
                          <a:pt x="154264" y="761617"/>
                        </a:cubicBezTo>
                        <a:cubicBezTo>
                          <a:pt x="138209" y="761617"/>
                          <a:pt x="121084" y="755960"/>
                          <a:pt x="121084" y="739981"/>
                        </a:cubicBezTo>
                        <a:cubicBezTo>
                          <a:pt x="121084" y="730425"/>
                          <a:pt x="120090" y="730425"/>
                          <a:pt x="116573" y="730425"/>
                        </a:cubicBezTo>
                        <a:cubicBezTo>
                          <a:pt x="114050" y="730425"/>
                          <a:pt x="110610" y="730883"/>
                          <a:pt x="106099" y="731495"/>
                        </a:cubicBezTo>
                        <a:cubicBezTo>
                          <a:pt x="104723" y="731724"/>
                          <a:pt x="103423" y="731801"/>
                          <a:pt x="102200" y="731801"/>
                        </a:cubicBezTo>
                        <a:cubicBezTo>
                          <a:pt x="92338" y="731801"/>
                          <a:pt x="86527" y="726067"/>
                          <a:pt x="81023" y="720562"/>
                        </a:cubicBezTo>
                        <a:cubicBezTo>
                          <a:pt x="78194" y="717734"/>
                          <a:pt x="75213" y="714752"/>
                          <a:pt x="71696" y="712611"/>
                        </a:cubicBezTo>
                        <a:cubicBezTo>
                          <a:pt x="57246" y="703972"/>
                          <a:pt x="49219" y="690287"/>
                          <a:pt x="47078" y="670945"/>
                        </a:cubicBezTo>
                        <a:cubicBezTo>
                          <a:pt x="45473" y="656037"/>
                          <a:pt x="40121" y="651602"/>
                          <a:pt x="33470" y="646021"/>
                        </a:cubicBezTo>
                        <a:cubicBezTo>
                          <a:pt x="31405" y="644339"/>
                          <a:pt x="29265" y="642505"/>
                          <a:pt x="27200" y="640364"/>
                        </a:cubicBezTo>
                        <a:cubicBezTo>
                          <a:pt x="21390" y="634554"/>
                          <a:pt x="17491" y="624232"/>
                          <a:pt x="13286" y="613376"/>
                        </a:cubicBezTo>
                        <a:cubicBezTo>
                          <a:pt x="10305" y="605731"/>
                          <a:pt x="7323" y="597780"/>
                          <a:pt x="3500" y="591129"/>
                        </a:cubicBezTo>
                        <a:cubicBezTo>
                          <a:pt x="-4068" y="577826"/>
                          <a:pt x="2048" y="563759"/>
                          <a:pt x="8546" y="548851"/>
                        </a:cubicBezTo>
                        <a:cubicBezTo>
                          <a:pt x="10763" y="543728"/>
                          <a:pt x="13057" y="538453"/>
                          <a:pt x="14892" y="533025"/>
                        </a:cubicBezTo>
                        <a:cubicBezTo>
                          <a:pt x="17491" y="525227"/>
                          <a:pt x="18103" y="520869"/>
                          <a:pt x="18485" y="517735"/>
                        </a:cubicBezTo>
                        <a:cubicBezTo>
                          <a:pt x="19249" y="512001"/>
                          <a:pt x="19861" y="509936"/>
                          <a:pt x="27506" y="503820"/>
                        </a:cubicBezTo>
                        <a:cubicBezTo>
                          <a:pt x="31864" y="500380"/>
                          <a:pt x="35304" y="498927"/>
                          <a:pt x="37598" y="498010"/>
                        </a:cubicBezTo>
                        <a:cubicBezTo>
                          <a:pt x="38286" y="497704"/>
                          <a:pt x="39127" y="497398"/>
                          <a:pt x="39280" y="497245"/>
                        </a:cubicBezTo>
                        <a:cubicBezTo>
                          <a:pt x="38821" y="497169"/>
                          <a:pt x="36833" y="493270"/>
                          <a:pt x="35916" y="491358"/>
                        </a:cubicBezTo>
                        <a:cubicBezTo>
                          <a:pt x="28118" y="475839"/>
                          <a:pt x="35763" y="460472"/>
                          <a:pt x="46161" y="452750"/>
                        </a:cubicBezTo>
                        <a:cubicBezTo>
                          <a:pt x="49677" y="450074"/>
                          <a:pt x="54494" y="448392"/>
                          <a:pt x="59616" y="446634"/>
                        </a:cubicBezTo>
                        <a:cubicBezTo>
                          <a:pt x="68714" y="443499"/>
                          <a:pt x="78194" y="440212"/>
                          <a:pt x="82170" y="430885"/>
                        </a:cubicBezTo>
                        <a:cubicBezTo>
                          <a:pt x="87521" y="418347"/>
                          <a:pt x="94555" y="412001"/>
                          <a:pt x="103041" y="412001"/>
                        </a:cubicBezTo>
                        <a:cubicBezTo>
                          <a:pt x="106634" y="412001"/>
                          <a:pt x="110457" y="413224"/>
                          <a:pt x="114356" y="415594"/>
                        </a:cubicBezTo>
                        <a:cubicBezTo>
                          <a:pt x="116573" y="416894"/>
                          <a:pt x="118484" y="417506"/>
                          <a:pt x="120396" y="417506"/>
                        </a:cubicBezTo>
                        <a:cubicBezTo>
                          <a:pt x="126053" y="417506"/>
                          <a:pt x="131099" y="411237"/>
                          <a:pt x="137445" y="403286"/>
                        </a:cubicBezTo>
                        <a:cubicBezTo>
                          <a:pt x="139509" y="400763"/>
                          <a:pt x="140120" y="399310"/>
                          <a:pt x="139968" y="398240"/>
                        </a:cubicBezTo>
                        <a:cubicBezTo>
                          <a:pt x="139662" y="396176"/>
                          <a:pt x="136527" y="393882"/>
                          <a:pt x="133163" y="391512"/>
                        </a:cubicBezTo>
                        <a:cubicBezTo>
                          <a:pt x="131328" y="390136"/>
                          <a:pt x="129341" y="388760"/>
                          <a:pt x="127506" y="387154"/>
                        </a:cubicBezTo>
                        <a:lnTo>
                          <a:pt x="126130" y="385931"/>
                        </a:lnTo>
                        <a:lnTo>
                          <a:pt x="126894" y="382185"/>
                        </a:lnTo>
                        <a:cubicBezTo>
                          <a:pt x="128500" y="374387"/>
                          <a:pt x="130182" y="366359"/>
                          <a:pt x="137674" y="364906"/>
                        </a:cubicBezTo>
                        <a:cubicBezTo>
                          <a:pt x="139356" y="364524"/>
                          <a:pt x="140809" y="364371"/>
                          <a:pt x="142185" y="364371"/>
                        </a:cubicBezTo>
                        <a:cubicBezTo>
                          <a:pt x="150136" y="364371"/>
                          <a:pt x="154188" y="369952"/>
                          <a:pt x="158240" y="376757"/>
                        </a:cubicBezTo>
                        <a:cubicBezTo>
                          <a:pt x="159386" y="378668"/>
                          <a:pt x="160533" y="381191"/>
                          <a:pt x="161756" y="384019"/>
                        </a:cubicBezTo>
                        <a:cubicBezTo>
                          <a:pt x="164279" y="389830"/>
                          <a:pt x="167720" y="397704"/>
                          <a:pt x="171466" y="397704"/>
                        </a:cubicBezTo>
                        <a:cubicBezTo>
                          <a:pt x="173071" y="397704"/>
                          <a:pt x="175212" y="396328"/>
                          <a:pt x="177582" y="393653"/>
                        </a:cubicBezTo>
                        <a:cubicBezTo>
                          <a:pt x="191496" y="378056"/>
                          <a:pt x="197307" y="373851"/>
                          <a:pt x="210380" y="370182"/>
                        </a:cubicBezTo>
                        <a:cubicBezTo>
                          <a:pt x="212215" y="369647"/>
                          <a:pt x="214126" y="369341"/>
                          <a:pt x="215961" y="369341"/>
                        </a:cubicBezTo>
                        <a:cubicBezTo>
                          <a:pt x="227888" y="369341"/>
                          <a:pt x="236144" y="380426"/>
                          <a:pt x="239661" y="385166"/>
                        </a:cubicBezTo>
                        <a:cubicBezTo>
                          <a:pt x="242031" y="388377"/>
                          <a:pt x="246007" y="390824"/>
                          <a:pt x="248836" y="390824"/>
                        </a:cubicBezTo>
                        <a:cubicBezTo>
                          <a:pt x="249982" y="390824"/>
                          <a:pt x="251053" y="390518"/>
                          <a:pt x="251588" y="388148"/>
                        </a:cubicBezTo>
                        <a:cubicBezTo>
                          <a:pt x="252505" y="383331"/>
                          <a:pt x="254952" y="382337"/>
                          <a:pt x="256787" y="382337"/>
                        </a:cubicBezTo>
                        <a:cubicBezTo>
                          <a:pt x="259845" y="382337"/>
                          <a:pt x="262215" y="385319"/>
                          <a:pt x="265120" y="389065"/>
                        </a:cubicBezTo>
                        <a:cubicBezTo>
                          <a:pt x="266343" y="390594"/>
                          <a:pt x="267643" y="392276"/>
                          <a:pt x="268943" y="393576"/>
                        </a:cubicBezTo>
                        <a:cubicBezTo>
                          <a:pt x="270395" y="395029"/>
                          <a:pt x="272994" y="395793"/>
                          <a:pt x="276205" y="395793"/>
                        </a:cubicBezTo>
                        <a:cubicBezTo>
                          <a:pt x="280946" y="395793"/>
                          <a:pt x="286603" y="394111"/>
                          <a:pt x="291190" y="391359"/>
                        </a:cubicBezTo>
                        <a:cubicBezTo>
                          <a:pt x="297994" y="387307"/>
                          <a:pt x="300059" y="382185"/>
                          <a:pt x="298453" y="373775"/>
                        </a:cubicBezTo>
                        <a:cubicBezTo>
                          <a:pt x="297459" y="368806"/>
                          <a:pt x="300135" y="364218"/>
                          <a:pt x="302505" y="360243"/>
                        </a:cubicBezTo>
                        <a:cubicBezTo>
                          <a:pt x="305640" y="354891"/>
                          <a:pt x="306328" y="352980"/>
                          <a:pt x="304493" y="351145"/>
                        </a:cubicBezTo>
                        <a:cubicBezTo>
                          <a:pt x="302505" y="349157"/>
                          <a:pt x="300517" y="347934"/>
                          <a:pt x="298530" y="346787"/>
                        </a:cubicBezTo>
                        <a:cubicBezTo>
                          <a:pt x="294172" y="344188"/>
                          <a:pt x="289661" y="341512"/>
                          <a:pt x="289661" y="331573"/>
                        </a:cubicBezTo>
                        <a:cubicBezTo>
                          <a:pt x="289661" y="329662"/>
                          <a:pt x="289585" y="327980"/>
                          <a:pt x="289585" y="326527"/>
                        </a:cubicBezTo>
                        <a:cubicBezTo>
                          <a:pt x="289355" y="318041"/>
                          <a:pt x="289202" y="313301"/>
                          <a:pt x="297536" y="305121"/>
                        </a:cubicBezTo>
                        <a:cubicBezTo>
                          <a:pt x="300135" y="302522"/>
                          <a:pt x="302964" y="301145"/>
                          <a:pt x="305945" y="301145"/>
                        </a:cubicBezTo>
                        <a:cubicBezTo>
                          <a:pt x="311832" y="301145"/>
                          <a:pt x="316419" y="306420"/>
                          <a:pt x="320013" y="310702"/>
                        </a:cubicBezTo>
                        <a:cubicBezTo>
                          <a:pt x="321007" y="311849"/>
                          <a:pt x="321847" y="312919"/>
                          <a:pt x="322765" y="313760"/>
                        </a:cubicBezTo>
                        <a:cubicBezTo>
                          <a:pt x="326052" y="317047"/>
                          <a:pt x="332933" y="323852"/>
                          <a:pt x="338667" y="323852"/>
                        </a:cubicBezTo>
                        <a:cubicBezTo>
                          <a:pt x="340808" y="323852"/>
                          <a:pt x="342566" y="322858"/>
                          <a:pt x="344324" y="320870"/>
                        </a:cubicBezTo>
                        <a:cubicBezTo>
                          <a:pt x="353116" y="310243"/>
                          <a:pt x="356786" y="301375"/>
                          <a:pt x="354340" y="296482"/>
                        </a:cubicBezTo>
                        <a:cubicBezTo>
                          <a:pt x="351893" y="291589"/>
                          <a:pt x="350746" y="284020"/>
                          <a:pt x="353652" y="278210"/>
                        </a:cubicBezTo>
                        <a:cubicBezTo>
                          <a:pt x="355563" y="274387"/>
                          <a:pt x="359003" y="271941"/>
                          <a:pt x="363514" y="271176"/>
                        </a:cubicBezTo>
                        <a:cubicBezTo>
                          <a:pt x="369707" y="270106"/>
                          <a:pt x="369936" y="268577"/>
                          <a:pt x="370624" y="263837"/>
                        </a:cubicBezTo>
                        <a:cubicBezTo>
                          <a:pt x="370853" y="262537"/>
                          <a:pt x="371083" y="261161"/>
                          <a:pt x="371389" y="259632"/>
                        </a:cubicBezTo>
                        <a:cubicBezTo>
                          <a:pt x="373147" y="252598"/>
                          <a:pt x="383774" y="251910"/>
                          <a:pt x="392336" y="251298"/>
                        </a:cubicBezTo>
                        <a:cubicBezTo>
                          <a:pt x="395242" y="251069"/>
                          <a:pt x="398223" y="250916"/>
                          <a:pt x="399447" y="250457"/>
                        </a:cubicBezTo>
                        <a:cubicBezTo>
                          <a:pt x="401511" y="249769"/>
                          <a:pt x="402963" y="247552"/>
                          <a:pt x="405486" y="243424"/>
                        </a:cubicBezTo>
                        <a:cubicBezTo>
                          <a:pt x="407168" y="240748"/>
                          <a:pt x="409156" y="237537"/>
                          <a:pt x="411832" y="234097"/>
                        </a:cubicBezTo>
                        <a:cubicBezTo>
                          <a:pt x="414508" y="230809"/>
                          <a:pt x="417948" y="229051"/>
                          <a:pt x="422153" y="229051"/>
                        </a:cubicBezTo>
                        <a:cubicBezTo>
                          <a:pt x="425517" y="229051"/>
                          <a:pt x="428881" y="230121"/>
                          <a:pt x="432168" y="231115"/>
                        </a:cubicBezTo>
                        <a:cubicBezTo>
                          <a:pt x="435073" y="232033"/>
                          <a:pt x="437902" y="232873"/>
                          <a:pt x="440272" y="232873"/>
                        </a:cubicBezTo>
                        <a:cubicBezTo>
                          <a:pt x="447535" y="232873"/>
                          <a:pt x="453881" y="230121"/>
                          <a:pt x="462672" y="223164"/>
                        </a:cubicBezTo>
                        <a:cubicBezTo>
                          <a:pt x="464890" y="221406"/>
                          <a:pt x="467183" y="219341"/>
                          <a:pt x="469553" y="217124"/>
                        </a:cubicBezTo>
                        <a:cubicBezTo>
                          <a:pt x="477046" y="210320"/>
                          <a:pt x="484767" y="203363"/>
                          <a:pt x="492412" y="203363"/>
                        </a:cubicBezTo>
                        <a:cubicBezTo>
                          <a:pt x="496694" y="203363"/>
                          <a:pt x="501357" y="205809"/>
                          <a:pt x="506250" y="208332"/>
                        </a:cubicBezTo>
                        <a:cubicBezTo>
                          <a:pt x="510837" y="210702"/>
                          <a:pt x="515501" y="213149"/>
                          <a:pt x="519171" y="213149"/>
                        </a:cubicBezTo>
                        <a:cubicBezTo>
                          <a:pt x="520317" y="213149"/>
                          <a:pt x="521235" y="212920"/>
                          <a:pt x="521999" y="212461"/>
                        </a:cubicBezTo>
                        <a:cubicBezTo>
                          <a:pt x="524981" y="210702"/>
                          <a:pt x="528651" y="208944"/>
                          <a:pt x="532550" y="207109"/>
                        </a:cubicBezTo>
                        <a:cubicBezTo>
                          <a:pt x="539584" y="203745"/>
                          <a:pt x="547611" y="199923"/>
                          <a:pt x="550593" y="195947"/>
                        </a:cubicBezTo>
                        <a:cubicBezTo>
                          <a:pt x="553727" y="191819"/>
                          <a:pt x="554874" y="189601"/>
                          <a:pt x="557015" y="185550"/>
                        </a:cubicBezTo>
                        <a:cubicBezTo>
                          <a:pt x="558314" y="183103"/>
                          <a:pt x="559996" y="179969"/>
                          <a:pt x="562596" y="175381"/>
                        </a:cubicBezTo>
                        <a:cubicBezTo>
                          <a:pt x="569859" y="162690"/>
                          <a:pt x="584308" y="155122"/>
                          <a:pt x="592259" y="153134"/>
                        </a:cubicBezTo>
                        <a:cubicBezTo>
                          <a:pt x="593941" y="152675"/>
                          <a:pt x="595852" y="152369"/>
                          <a:pt x="598069" y="151987"/>
                        </a:cubicBezTo>
                        <a:cubicBezTo>
                          <a:pt x="605027" y="150840"/>
                          <a:pt x="613666" y="149388"/>
                          <a:pt x="622458" y="143119"/>
                        </a:cubicBezTo>
                        <a:cubicBezTo>
                          <a:pt x="624522" y="141589"/>
                          <a:pt x="626510" y="140137"/>
                          <a:pt x="628421" y="138684"/>
                        </a:cubicBezTo>
                        <a:cubicBezTo>
                          <a:pt x="634919" y="133791"/>
                          <a:pt x="639659" y="130198"/>
                          <a:pt x="643635" y="130198"/>
                        </a:cubicBezTo>
                        <a:cubicBezTo>
                          <a:pt x="645164" y="130198"/>
                          <a:pt x="648834" y="130810"/>
                          <a:pt x="649904" y="136238"/>
                        </a:cubicBezTo>
                        <a:cubicBezTo>
                          <a:pt x="650133" y="137461"/>
                          <a:pt x="650516" y="137843"/>
                          <a:pt x="650516" y="137843"/>
                        </a:cubicBezTo>
                        <a:cubicBezTo>
                          <a:pt x="651433" y="137767"/>
                          <a:pt x="654950" y="134403"/>
                          <a:pt x="655944" y="129357"/>
                        </a:cubicBezTo>
                        <a:cubicBezTo>
                          <a:pt x="657549" y="121330"/>
                          <a:pt x="663130" y="120718"/>
                          <a:pt x="669705" y="120106"/>
                        </a:cubicBezTo>
                        <a:cubicBezTo>
                          <a:pt x="672687" y="119801"/>
                          <a:pt x="676433" y="119418"/>
                          <a:pt x="680867" y="118348"/>
                        </a:cubicBezTo>
                        <a:cubicBezTo>
                          <a:pt x="684919" y="117354"/>
                          <a:pt x="687442" y="117048"/>
                          <a:pt x="688971" y="116819"/>
                        </a:cubicBezTo>
                        <a:cubicBezTo>
                          <a:pt x="689048" y="116819"/>
                          <a:pt x="689201" y="116819"/>
                          <a:pt x="689201" y="116819"/>
                        </a:cubicBezTo>
                        <a:cubicBezTo>
                          <a:pt x="689583" y="114755"/>
                          <a:pt x="689965" y="112843"/>
                          <a:pt x="690730" y="110091"/>
                        </a:cubicBezTo>
                        <a:cubicBezTo>
                          <a:pt x="691494" y="107492"/>
                          <a:pt x="692029" y="105198"/>
                          <a:pt x="692564" y="103134"/>
                        </a:cubicBezTo>
                        <a:cubicBezTo>
                          <a:pt x="694552" y="95412"/>
                          <a:pt x="695852" y="90290"/>
                          <a:pt x="701662" y="82951"/>
                        </a:cubicBezTo>
                        <a:cubicBezTo>
                          <a:pt x="706173" y="77370"/>
                          <a:pt x="711219" y="73853"/>
                          <a:pt x="715730" y="70795"/>
                        </a:cubicBezTo>
                        <a:cubicBezTo>
                          <a:pt x="718482" y="68883"/>
                          <a:pt x="720928" y="67202"/>
                          <a:pt x="722763" y="65367"/>
                        </a:cubicBezTo>
                        <a:cubicBezTo>
                          <a:pt x="725821" y="62309"/>
                          <a:pt x="726815" y="54969"/>
                          <a:pt x="727656" y="48624"/>
                        </a:cubicBezTo>
                        <a:cubicBezTo>
                          <a:pt x="728038" y="45948"/>
                          <a:pt x="728344" y="43272"/>
                          <a:pt x="728879" y="40902"/>
                        </a:cubicBezTo>
                        <a:cubicBezTo>
                          <a:pt x="729338" y="38838"/>
                          <a:pt x="729262" y="36238"/>
                          <a:pt x="729185" y="33562"/>
                        </a:cubicBezTo>
                        <a:cubicBezTo>
                          <a:pt x="729032" y="25994"/>
                          <a:pt x="728803" y="16667"/>
                          <a:pt x="738818" y="9480"/>
                        </a:cubicBezTo>
                        <a:cubicBezTo>
                          <a:pt x="748145" y="2829"/>
                          <a:pt x="754338" y="0"/>
                          <a:pt x="759460" y="0"/>
                        </a:cubicBezTo>
                        <a:cubicBezTo>
                          <a:pt x="763359" y="0"/>
                          <a:pt x="766570" y="1682"/>
                          <a:pt x="769093" y="4893"/>
                        </a:cubicBezTo>
                        <a:cubicBezTo>
                          <a:pt x="775056" y="12844"/>
                          <a:pt x="775133" y="24694"/>
                          <a:pt x="769246" y="34404"/>
                        </a:cubicBezTo>
                        <a:cubicBezTo>
                          <a:pt x="768252" y="36085"/>
                          <a:pt x="768329" y="37156"/>
                          <a:pt x="768558" y="37844"/>
                        </a:cubicBezTo>
                        <a:cubicBezTo>
                          <a:pt x="769628" y="41361"/>
                          <a:pt x="776203" y="44572"/>
                          <a:pt x="780561" y="46712"/>
                        </a:cubicBezTo>
                        <a:lnTo>
                          <a:pt x="781937" y="47400"/>
                        </a:lnTo>
                        <a:cubicBezTo>
                          <a:pt x="789506" y="51147"/>
                          <a:pt x="795163" y="56880"/>
                          <a:pt x="798986" y="64373"/>
                        </a:cubicBezTo>
                        <a:cubicBezTo>
                          <a:pt x="800591" y="67584"/>
                          <a:pt x="805637" y="68042"/>
                          <a:pt x="808543" y="68042"/>
                        </a:cubicBezTo>
                        <a:cubicBezTo>
                          <a:pt x="810148" y="68042"/>
                          <a:pt x="811371" y="67890"/>
                          <a:pt x="811448" y="67890"/>
                        </a:cubicBezTo>
                        <a:cubicBezTo>
                          <a:pt x="813818" y="68119"/>
                          <a:pt x="826585" y="70183"/>
                          <a:pt x="828802" y="78899"/>
                        </a:cubicBezTo>
                        <a:cubicBezTo>
                          <a:pt x="830408" y="85397"/>
                          <a:pt x="827197" y="93654"/>
                          <a:pt x="824827" y="99694"/>
                        </a:cubicBezTo>
                        <a:cubicBezTo>
                          <a:pt x="824292" y="100993"/>
                          <a:pt x="823833" y="102217"/>
                          <a:pt x="823527" y="103211"/>
                        </a:cubicBezTo>
                        <a:cubicBezTo>
                          <a:pt x="821998" y="107874"/>
                          <a:pt x="822304" y="120336"/>
                          <a:pt x="826279" y="124311"/>
                        </a:cubicBezTo>
                        <a:cubicBezTo>
                          <a:pt x="828191" y="126222"/>
                          <a:pt x="830561" y="128134"/>
                          <a:pt x="833160" y="130122"/>
                        </a:cubicBezTo>
                        <a:cubicBezTo>
                          <a:pt x="837441" y="133486"/>
                          <a:pt x="842182" y="137308"/>
                          <a:pt x="845698" y="141895"/>
                        </a:cubicBezTo>
                        <a:cubicBezTo>
                          <a:pt x="847227" y="143959"/>
                          <a:pt x="849444" y="145794"/>
                          <a:pt x="851585" y="147553"/>
                        </a:cubicBezTo>
                        <a:cubicBezTo>
                          <a:pt x="856325" y="151452"/>
                          <a:pt x="861677" y="155886"/>
                          <a:pt x="860148" y="163455"/>
                        </a:cubicBezTo>
                        <a:cubicBezTo>
                          <a:pt x="859918" y="164831"/>
                          <a:pt x="859689" y="166589"/>
                          <a:pt x="860530" y="167583"/>
                        </a:cubicBezTo>
                        <a:cubicBezTo>
                          <a:pt x="861295" y="168501"/>
                          <a:pt x="863053" y="169036"/>
                          <a:pt x="865423" y="169036"/>
                        </a:cubicBezTo>
                        <a:cubicBezTo>
                          <a:pt x="866952" y="169036"/>
                          <a:pt x="868558" y="168806"/>
                          <a:pt x="870316" y="168501"/>
                        </a:cubicBezTo>
                        <a:cubicBezTo>
                          <a:pt x="871769" y="168195"/>
                          <a:pt x="873145" y="167889"/>
                          <a:pt x="874444" y="167583"/>
                        </a:cubicBezTo>
                        <a:cubicBezTo>
                          <a:pt x="877350" y="166895"/>
                          <a:pt x="879796" y="166284"/>
                          <a:pt x="882013" y="166284"/>
                        </a:cubicBezTo>
                        <a:cubicBezTo>
                          <a:pt x="884612" y="166284"/>
                          <a:pt x="888664" y="167201"/>
                          <a:pt x="889505" y="172858"/>
                        </a:cubicBezTo>
                        <a:lnTo>
                          <a:pt x="889658" y="172629"/>
                        </a:lnTo>
                        <a:cubicBezTo>
                          <a:pt x="889658" y="172629"/>
                          <a:pt x="889658" y="174617"/>
                          <a:pt x="889658" y="174999"/>
                        </a:cubicBezTo>
                        <a:lnTo>
                          <a:pt x="889505" y="184556"/>
                        </a:lnTo>
                        <a:cubicBezTo>
                          <a:pt x="889429" y="192048"/>
                          <a:pt x="890117" y="200611"/>
                          <a:pt x="894475" y="208179"/>
                        </a:cubicBezTo>
                        <a:cubicBezTo>
                          <a:pt x="900897" y="219341"/>
                          <a:pt x="909536" y="242124"/>
                          <a:pt x="901432" y="256421"/>
                        </a:cubicBezTo>
                        <a:cubicBezTo>
                          <a:pt x="899903" y="259097"/>
                          <a:pt x="898374" y="262155"/>
                          <a:pt x="896768" y="265213"/>
                        </a:cubicBezTo>
                        <a:cubicBezTo>
                          <a:pt x="890958" y="276757"/>
                          <a:pt x="885377" y="287613"/>
                          <a:pt x="877273" y="287613"/>
                        </a:cubicBezTo>
                        <a:lnTo>
                          <a:pt x="875515" y="287460"/>
                        </a:lnTo>
                        <a:cubicBezTo>
                          <a:pt x="870087" y="286390"/>
                          <a:pt x="866952" y="282720"/>
                          <a:pt x="864200" y="279509"/>
                        </a:cubicBezTo>
                        <a:cubicBezTo>
                          <a:pt x="861753" y="276681"/>
                          <a:pt x="859689" y="274234"/>
                          <a:pt x="856402" y="273623"/>
                        </a:cubicBezTo>
                        <a:cubicBezTo>
                          <a:pt x="855714" y="273470"/>
                          <a:pt x="855026" y="273393"/>
                          <a:pt x="854414" y="273393"/>
                        </a:cubicBezTo>
                        <a:cubicBezTo>
                          <a:pt x="848833" y="273393"/>
                          <a:pt x="844781" y="278745"/>
                          <a:pt x="840500" y="284402"/>
                        </a:cubicBezTo>
                        <a:cubicBezTo>
                          <a:pt x="838970" y="286390"/>
                          <a:pt x="837289" y="288301"/>
                          <a:pt x="835530" y="290136"/>
                        </a:cubicBezTo>
                        <a:cubicBezTo>
                          <a:pt x="830714" y="295335"/>
                          <a:pt x="826127" y="300228"/>
                          <a:pt x="827120" y="306497"/>
                        </a:cubicBezTo>
                        <a:cubicBezTo>
                          <a:pt x="827732" y="310167"/>
                          <a:pt x="829108" y="313836"/>
                          <a:pt x="830484" y="317353"/>
                        </a:cubicBezTo>
                        <a:cubicBezTo>
                          <a:pt x="832854" y="323469"/>
                          <a:pt x="835301" y="329739"/>
                          <a:pt x="834078" y="337001"/>
                        </a:cubicBezTo>
                        <a:cubicBezTo>
                          <a:pt x="833695" y="339142"/>
                          <a:pt x="833542" y="341053"/>
                          <a:pt x="833313" y="342659"/>
                        </a:cubicBezTo>
                        <a:cubicBezTo>
                          <a:pt x="832625" y="349234"/>
                          <a:pt x="832090" y="353668"/>
                          <a:pt x="824521" y="361237"/>
                        </a:cubicBezTo>
                        <a:lnTo>
                          <a:pt x="822304" y="363454"/>
                        </a:lnTo>
                        <a:cubicBezTo>
                          <a:pt x="820316" y="365365"/>
                          <a:pt x="818023" y="367659"/>
                          <a:pt x="817258" y="368882"/>
                        </a:cubicBezTo>
                        <a:cubicBezTo>
                          <a:pt x="817335" y="368882"/>
                          <a:pt x="817411" y="368882"/>
                          <a:pt x="817487" y="368882"/>
                        </a:cubicBezTo>
                        <a:cubicBezTo>
                          <a:pt x="818252" y="368882"/>
                          <a:pt x="820163" y="369417"/>
                          <a:pt x="824368" y="369876"/>
                        </a:cubicBezTo>
                        <a:cubicBezTo>
                          <a:pt x="839659" y="371558"/>
                          <a:pt x="847533" y="379662"/>
                          <a:pt x="853802" y="386237"/>
                        </a:cubicBezTo>
                        <a:lnTo>
                          <a:pt x="855714" y="388224"/>
                        </a:lnTo>
                        <a:cubicBezTo>
                          <a:pt x="860912" y="393347"/>
                          <a:pt x="861830" y="397781"/>
                          <a:pt x="862900" y="402521"/>
                        </a:cubicBezTo>
                        <a:cubicBezTo>
                          <a:pt x="863435" y="404814"/>
                          <a:pt x="863894" y="407261"/>
                          <a:pt x="865041" y="410090"/>
                        </a:cubicBezTo>
                        <a:cubicBezTo>
                          <a:pt x="866952" y="414753"/>
                          <a:pt x="868710" y="416435"/>
                          <a:pt x="871157" y="418729"/>
                        </a:cubicBezTo>
                        <a:cubicBezTo>
                          <a:pt x="872839" y="420334"/>
                          <a:pt x="874674" y="422093"/>
                          <a:pt x="876814" y="424921"/>
                        </a:cubicBezTo>
                        <a:cubicBezTo>
                          <a:pt x="883160" y="433331"/>
                          <a:pt x="886065" y="444876"/>
                          <a:pt x="884383" y="455044"/>
                        </a:cubicBezTo>
                        <a:cubicBezTo>
                          <a:pt x="883619" y="459784"/>
                          <a:pt x="881554" y="472322"/>
                          <a:pt x="872304" y="472322"/>
                        </a:cubicBezTo>
                        <a:cubicBezTo>
                          <a:pt x="869781" y="472322"/>
                          <a:pt x="867029" y="471328"/>
                          <a:pt x="863970" y="469264"/>
                        </a:cubicBezTo>
                        <a:cubicBezTo>
                          <a:pt x="860530" y="466970"/>
                          <a:pt x="856860" y="466511"/>
                          <a:pt x="854414" y="466511"/>
                        </a:cubicBezTo>
                        <a:cubicBezTo>
                          <a:pt x="849827" y="466511"/>
                          <a:pt x="846081" y="468193"/>
                          <a:pt x="844781" y="469799"/>
                        </a:cubicBezTo>
                        <a:cubicBezTo>
                          <a:pt x="844246" y="470487"/>
                          <a:pt x="844322" y="470946"/>
                          <a:pt x="844399" y="471175"/>
                        </a:cubicBezTo>
                        <a:cubicBezTo>
                          <a:pt x="844704" y="472322"/>
                          <a:pt x="845316" y="472704"/>
                          <a:pt x="848451" y="473316"/>
                        </a:cubicBezTo>
                        <a:cubicBezTo>
                          <a:pt x="851814" y="474080"/>
                          <a:pt x="857013" y="475151"/>
                          <a:pt x="858313" y="481802"/>
                        </a:cubicBezTo>
                        <a:cubicBezTo>
                          <a:pt x="859460" y="487536"/>
                          <a:pt x="857931" y="494493"/>
                          <a:pt x="854567" y="498622"/>
                        </a:cubicBezTo>
                        <a:cubicBezTo>
                          <a:pt x="852273" y="501450"/>
                          <a:pt x="849215" y="502979"/>
                          <a:pt x="845775" y="502979"/>
                        </a:cubicBezTo>
                        <a:cubicBezTo>
                          <a:pt x="843328" y="502979"/>
                          <a:pt x="840805" y="502215"/>
                          <a:pt x="838130" y="500686"/>
                        </a:cubicBezTo>
                        <a:cubicBezTo>
                          <a:pt x="834842" y="498774"/>
                          <a:pt x="831937" y="496787"/>
                          <a:pt x="829490" y="494952"/>
                        </a:cubicBezTo>
                        <a:cubicBezTo>
                          <a:pt x="826127" y="492505"/>
                          <a:pt x="823298" y="490518"/>
                          <a:pt x="821387" y="490518"/>
                        </a:cubicBezTo>
                        <a:cubicBezTo>
                          <a:pt x="820928" y="490518"/>
                          <a:pt x="819781" y="490518"/>
                          <a:pt x="817793" y="492964"/>
                        </a:cubicBezTo>
                        <a:cubicBezTo>
                          <a:pt x="813512" y="498316"/>
                          <a:pt x="808772" y="501680"/>
                          <a:pt x="804108" y="505043"/>
                        </a:cubicBezTo>
                        <a:cubicBezTo>
                          <a:pt x="800821" y="507413"/>
                          <a:pt x="797763" y="509554"/>
                          <a:pt x="795010" y="512306"/>
                        </a:cubicBezTo>
                        <a:cubicBezTo>
                          <a:pt x="793023" y="514294"/>
                          <a:pt x="790347" y="516358"/>
                          <a:pt x="787518" y="518499"/>
                        </a:cubicBezTo>
                        <a:cubicBezTo>
                          <a:pt x="783160" y="521863"/>
                          <a:pt x="777121" y="526374"/>
                          <a:pt x="776968" y="529126"/>
                        </a:cubicBezTo>
                        <a:cubicBezTo>
                          <a:pt x="776968" y="529279"/>
                          <a:pt x="776891" y="529814"/>
                          <a:pt x="777656" y="530502"/>
                        </a:cubicBezTo>
                        <a:cubicBezTo>
                          <a:pt x="783313" y="536160"/>
                          <a:pt x="788894" y="537994"/>
                          <a:pt x="793787" y="539524"/>
                        </a:cubicBezTo>
                        <a:lnTo>
                          <a:pt x="795546" y="540135"/>
                        </a:lnTo>
                        <a:cubicBezTo>
                          <a:pt x="802656" y="542505"/>
                          <a:pt x="806478" y="551297"/>
                          <a:pt x="804491" y="561007"/>
                        </a:cubicBezTo>
                        <a:cubicBezTo>
                          <a:pt x="803191" y="567352"/>
                          <a:pt x="802273" y="572169"/>
                          <a:pt x="796463" y="572169"/>
                        </a:cubicBezTo>
                        <a:cubicBezTo>
                          <a:pt x="794628" y="572169"/>
                          <a:pt x="792258" y="571633"/>
                          <a:pt x="788359" y="570334"/>
                        </a:cubicBezTo>
                        <a:cubicBezTo>
                          <a:pt x="785378" y="569340"/>
                          <a:pt x="782472" y="568117"/>
                          <a:pt x="779644" y="566893"/>
                        </a:cubicBezTo>
                        <a:cubicBezTo>
                          <a:pt x="775362" y="565059"/>
                          <a:pt x="771387" y="563377"/>
                          <a:pt x="768940" y="563377"/>
                        </a:cubicBezTo>
                        <a:cubicBezTo>
                          <a:pt x="767946" y="563377"/>
                          <a:pt x="767717" y="563682"/>
                          <a:pt x="767641" y="563835"/>
                        </a:cubicBezTo>
                        <a:cubicBezTo>
                          <a:pt x="765500" y="567046"/>
                          <a:pt x="763971" y="573086"/>
                          <a:pt x="762671" y="577902"/>
                        </a:cubicBezTo>
                        <a:cubicBezTo>
                          <a:pt x="762060" y="580196"/>
                          <a:pt x="761524" y="582337"/>
                          <a:pt x="760989" y="583942"/>
                        </a:cubicBezTo>
                        <a:cubicBezTo>
                          <a:pt x="759537" y="588376"/>
                          <a:pt x="756020" y="588682"/>
                          <a:pt x="753726" y="588835"/>
                        </a:cubicBezTo>
                        <a:cubicBezTo>
                          <a:pt x="751509" y="589064"/>
                          <a:pt x="749216" y="589217"/>
                          <a:pt x="746387" y="592122"/>
                        </a:cubicBezTo>
                        <a:cubicBezTo>
                          <a:pt x="741341" y="597168"/>
                          <a:pt x="736601" y="604737"/>
                          <a:pt x="737365" y="609477"/>
                        </a:cubicBezTo>
                        <a:cubicBezTo>
                          <a:pt x="737518" y="610471"/>
                          <a:pt x="738054" y="612000"/>
                          <a:pt x="740424" y="613223"/>
                        </a:cubicBezTo>
                        <a:cubicBezTo>
                          <a:pt x="742641" y="614370"/>
                          <a:pt x="744781" y="615211"/>
                          <a:pt x="746769" y="615976"/>
                        </a:cubicBezTo>
                        <a:cubicBezTo>
                          <a:pt x="754338" y="619034"/>
                          <a:pt x="761524" y="621939"/>
                          <a:pt x="764582" y="634324"/>
                        </a:cubicBezTo>
                        <a:cubicBezTo>
                          <a:pt x="768023" y="648086"/>
                          <a:pt x="771310" y="658865"/>
                          <a:pt x="778344" y="661694"/>
                        </a:cubicBezTo>
                        <a:cubicBezTo>
                          <a:pt x="779873" y="662306"/>
                          <a:pt x="783007" y="662994"/>
                          <a:pt x="789124" y="662994"/>
                        </a:cubicBezTo>
                        <a:cubicBezTo>
                          <a:pt x="796540" y="662994"/>
                          <a:pt x="804567" y="662000"/>
                          <a:pt x="807090" y="661618"/>
                        </a:cubicBezTo>
                        <a:cubicBezTo>
                          <a:pt x="812824" y="657031"/>
                          <a:pt x="818099" y="655272"/>
                          <a:pt x="822839" y="653743"/>
                        </a:cubicBezTo>
                        <a:cubicBezTo>
                          <a:pt x="827044" y="652367"/>
                          <a:pt x="830637" y="651144"/>
                          <a:pt x="834307" y="648239"/>
                        </a:cubicBezTo>
                        <a:cubicBezTo>
                          <a:pt x="841952" y="642122"/>
                          <a:pt x="848603" y="639676"/>
                          <a:pt x="858542" y="636083"/>
                        </a:cubicBezTo>
                        <a:lnTo>
                          <a:pt x="872839" y="630807"/>
                        </a:lnTo>
                        <a:cubicBezTo>
                          <a:pt x="885071" y="626144"/>
                          <a:pt x="897762" y="621327"/>
                          <a:pt x="905025" y="619875"/>
                        </a:cubicBezTo>
                        <a:lnTo>
                          <a:pt x="906478" y="619569"/>
                        </a:lnTo>
                        <a:cubicBezTo>
                          <a:pt x="910683" y="618728"/>
                          <a:pt x="915958" y="617658"/>
                          <a:pt x="921310" y="617658"/>
                        </a:cubicBezTo>
                        <a:cubicBezTo>
                          <a:pt x="928802" y="617658"/>
                          <a:pt x="934765" y="619875"/>
                          <a:pt x="939123" y="624232"/>
                        </a:cubicBezTo>
                        <a:cubicBezTo>
                          <a:pt x="941417" y="626450"/>
                          <a:pt x="943557" y="628514"/>
                          <a:pt x="945545" y="630425"/>
                        </a:cubicBezTo>
                        <a:cubicBezTo>
                          <a:pt x="951279" y="635853"/>
                          <a:pt x="956707" y="640976"/>
                          <a:pt x="962059" y="649003"/>
                        </a:cubicBezTo>
                        <a:cubicBezTo>
                          <a:pt x="964046" y="652061"/>
                          <a:pt x="966799" y="654813"/>
                          <a:pt x="969627" y="657642"/>
                        </a:cubicBezTo>
                        <a:cubicBezTo>
                          <a:pt x="975897" y="664064"/>
                          <a:pt x="983007" y="671327"/>
                          <a:pt x="981630" y="682336"/>
                        </a:cubicBezTo>
                        <a:cubicBezTo>
                          <a:pt x="980713" y="689981"/>
                          <a:pt x="977808" y="713223"/>
                          <a:pt x="981477" y="724308"/>
                        </a:cubicBezTo>
                        <a:cubicBezTo>
                          <a:pt x="983083" y="728972"/>
                          <a:pt x="984077" y="729354"/>
                          <a:pt x="986065" y="730195"/>
                        </a:cubicBezTo>
                        <a:cubicBezTo>
                          <a:pt x="987976" y="730960"/>
                          <a:pt x="990499" y="731954"/>
                          <a:pt x="993251" y="735547"/>
                        </a:cubicBezTo>
                        <a:cubicBezTo>
                          <a:pt x="997074" y="740746"/>
                          <a:pt x="996921" y="748315"/>
                          <a:pt x="996844" y="755577"/>
                        </a:cubicBezTo>
                        <a:cubicBezTo>
                          <a:pt x="996768" y="759553"/>
                          <a:pt x="996692" y="763376"/>
                          <a:pt x="997303" y="766281"/>
                        </a:cubicBezTo>
                        <a:cubicBezTo>
                          <a:pt x="997685" y="768116"/>
                          <a:pt x="997915" y="770180"/>
                          <a:pt x="998221" y="772320"/>
                        </a:cubicBezTo>
                        <a:cubicBezTo>
                          <a:pt x="999214" y="779660"/>
                          <a:pt x="1000438" y="788911"/>
                          <a:pt x="1005254" y="789828"/>
                        </a:cubicBezTo>
                        <a:cubicBezTo>
                          <a:pt x="1009918" y="790745"/>
                          <a:pt x="1013205" y="792963"/>
                          <a:pt x="1016340" y="795103"/>
                        </a:cubicBezTo>
                        <a:cubicBezTo>
                          <a:pt x="1019627" y="797320"/>
                          <a:pt x="1022762" y="799385"/>
                          <a:pt x="1027655" y="800225"/>
                        </a:cubicBezTo>
                        <a:lnTo>
                          <a:pt x="1030789" y="800684"/>
                        </a:lnTo>
                        <a:cubicBezTo>
                          <a:pt x="1034612" y="801219"/>
                          <a:pt x="1037441" y="801602"/>
                          <a:pt x="1038434" y="804354"/>
                        </a:cubicBezTo>
                        <a:cubicBezTo>
                          <a:pt x="1039658" y="807565"/>
                          <a:pt x="1037288" y="810241"/>
                          <a:pt x="1029489" y="819186"/>
                        </a:cubicBezTo>
                        <a:cubicBezTo>
                          <a:pt x="1024979" y="824308"/>
                          <a:pt x="1023068" y="828589"/>
                          <a:pt x="1021386" y="832412"/>
                        </a:cubicBezTo>
                        <a:cubicBezTo>
                          <a:pt x="1018633" y="838528"/>
                          <a:pt x="1016263" y="843803"/>
                          <a:pt x="1005331" y="846250"/>
                        </a:cubicBezTo>
                        <a:cubicBezTo>
                          <a:pt x="989505" y="849767"/>
                          <a:pt x="986523" y="852901"/>
                          <a:pt x="985147" y="861082"/>
                        </a:cubicBezTo>
                        <a:cubicBezTo>
                          <a:pt x="983389" y="871632"/>
                          <a:pt x="985606" y="878513"/>
                          <a:pt x="992716" y="884170"/>
                        </a:cubicBezTo>
                        <a:cubicBezTo>
                          <a:pt x="1002273" y="891892"/>
                          <a:pt x="1007701" y="904965"/>
                          <a:pt x="1009383" y="913757"/>
                        </a:cubicBezTo>
                        <a:cubicBezTo>
                          <a:pt x="1010300" y="918191"/>
                          <a:pt x="1012670" y="923008"/>
                          <a:pt x="1014046" y="925531"/>
                        </a:cubicBezTo>
                        <a:lnTo>
                          <a:pt x="1015881" y="928971"/>
                        </a:lnTo>
                        <a:lnTo>
                          <a:pt x="1013587" y="929583"/>
                        </a:lnTo>
                        <a:cubicBezTo>
                          <a:pt x="1011982" y="940286"/>
                          <a:pt x="1009077" y="968420"/>
                          <a:pt x="1015881" y="978589"/>
                        </a:cubicBezTo>
                        <a:cubicBezTo>
                          <a:pt x="1018404" y="982335"/>
                          <a:pt x="1021080" y="985393"/>
                          <a:pt x="1023373" y="988069"/>
                        </a:cubicBezTo>
                        <a:cubicBezTo>
                          <a:pt x="1029642" y="995179"/>
                          <a:pt x="1035529" y="1001983"/>
                          <a:pt x="1027272" y="1012380"/>
                        </a:cubicBezTo>
                        <a:cubicBezTo>
                          <a:pt x="1024979" y="1015286"/>
                          <a:pt x="1024367" y="1017962"/>
                          <a:pt x="1025514" y="1020255"/>
                        </a:cubicBezTo>
                        <a:cubicBezTo>
                          <a:pt x="1027196" y="1023695"/>
                          <a:pt x="1032165" y="1026142"/>
                          <a:pt x="1037441" y="1026142"/>
                        </a:cubicBezTo>
                        <a:cubicBezTo>
                          <a:pt x="1038434" y="1026142"/>
                          <a:pt x="1039505" y="1026065"/>
                          <a:pt x="1040499" y="1025836"/>
                        </a:cubicBezTo>
                        <a:lnTo>
                          <a:pt x="1042181" y="1025683"/>
                        </a:lnTo>
                        <a:cubicBezTo>
                          <a:pt x="1044245" y="1025683"/>
                          <a:pt x="1045927" y="1026448"/>
                          <a:pt x="1047226" y="1027977"/>
                        </a:cubicBezTo>
                        <a:cubicBezTo>
                          <a:pt x="1050820" y="1032411"/>
                          <a:pt x="1049291" y="1041891"/>
                          <a:pt x="1046462" y="1055805"/>
                        </a:cubicBezTo>
                        <a:cubicBezTo>
                          <a:pt x="1045315" y="1061692"/>
                          <a:pt x="1044168" y="1067197"/>
                          <a:pt x="1044168" y="1070484"/>
                        </a:cubicBezTo>
                        <a:cubicBezTo>
                          <a:pt x="1044168" y="1077900"/>
                          <a:pt x="1040193" y="1082181"/>
                          <a:pt x="1036294" y="1086386"/>
                        </a:cubicBezTo>
                        <a:cubicBezTo>
                          <a:pt x="1033083" y="1089827"/>
                          <a:pt x="1029795" y="1093420"/>
                          <a:pt x="1027808" y="1099230"/>
                        </a:cubicBezTo>
                        <a:cubicBezTo>
                          <a:pt x="1026126" y="1104352"/>
                          <a:pt x="1026814" y="1105117"/>
                          <a:pt x="1028801" y="1107028"/>
                        </a:cubicBezTo>
                        <a:cubicBezTo>
                          <a:pt x="1031401" y="1109628"/>
                          <a:pt x="1034918" y="1113145"/>
                          <a:pt x="1034918" y="1123695"/>
                        </a:cubicBezTo>
                        <a:cubicBezTo>
                          <a:pt x="1034918" y="1139521"/>
                          <a:pt x="1031324" y="1142196"/>
                          <a:pt x="1022456" y="1147242"/>
                        </a:cubicBezTo>
                        <a:cubicBezTo>
                          <a:pt x="1020392" y="1148466"/>
                          <a:pt x="1017869" y="1149842"/>
                          <a:pt x="1015040" y="1151753"/>
                        </a:cubicBezTo>
                        <a:cubicBezTo>
                          <a:pt x="1001202" y="1160927"/>
                          <a:pt x="996233" y="1171401"/>
                          <a:pt x="1000055" y="1182869"/>
                        </a:cubicBezTo>
                        <a:cubicBezTo>
                          <a:pt x="1004107" y="1194949"/>
                          <a:pt x="996233" y="1202594"/>
                          <a:pt x="990499" y="1208251"/>
                        </a:cubicBezTo>
                        <a:cubicBezTo>
                          <a:pt x="988664" y="1210086"/>
                          <a:pt x="986829" y="1211844"/>
                          <a:pt x="985835" y="1213373"/>
                        </a:cubicBezTo>
                        <a:cubicBezTo>
                          <a:pt x="983847" y="1216432"/>
                          <a:pt x="984077" y="1222166"/>
                          <a:pt x="984459" y="1228817"/>
                        </a:cubicBezTo>
                        <a:cubicBezTo>
                          <a:pt x="984765" y="1234857"/>
                          <a:pt x="985147" y="1241661"/>
                          <a:pt x="984077" y="1249077"/>
                        </a:cubicBezTo>
                        <a:cubicBezTo>
                          <a:pt x="982777" y="1257869"/>
                          <a:pt x="977502" y="1266278"/>
                          <a:pt x="970774" y="1276905"/>
                        </a:cubicBezTo>
                        <a:cubicBezTo>
                          <a:pt x="964352" y="1287074"/>
                          <a:pt x="956325" y="1299688"/>
                          <a:pt x="949138" y="1316966"/>
                        </a:cubicBezTo>
                        <a:cubicBezTo>
                          <a:pt x="937594" y="1344795"/>
                          <a:pt x="925285" y="1348312"/>
                          <a:pt x="921386" y="1348617"/>
                        </a:cubicBezTo>
                        <a:lnTo>
                          <a:pt x="911218" y="1354581"/>
                        </a:lnTo>
                        <a:lnTo>
                          <a:pt x="908924" y="1353281"/>
                        </a:lnTo>
                        <a:close/>
                      </a:path>
                    </a:pathLst>
                  </a:custGeom>
                  <a:solidFill>
                    <a:srgbClr val="90A2BA"/>
                  </a:solidFill>
                  <a:ln w="7642" cap="flat">
                    <a:solidFill>
                      <a:sysClr val="window" lastClr="FFFFFF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864017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10" name="Freeform: Shape 25">
                    <a:extLst>
                      <a:ext uri="{FF2B5EF4-FFF2-40B4-BE49-F238E27FC236}">
                        <a16:creationId xmlns:a16="http://schemas.microsoft.com/office/drawing/2014/main" id="{A8C42D93-D7DF-9E07-8C2C-ADF33AD043EA}"/>
                      </a:ext>
                    </a:extLst>
                  </p:cNvPr>
                  <p:cNvSpPr/>
                  <p:nvPr/>
                </p:nvSpPr>
                <p:spPr>
                  <a:xfrm>
                    <a:off x="570223" y="3454270"/>
                    <a:ext cx="1055448" cy="1361385"/>
                  </a:xfrm>
                  <a:custGeom>
                    <a:avLst/>
                    <a:gdLst>
                      <a:gd name="connsiteX0" fmla="*/ 762175 w 1055448"/>
                      <a:gd name="connsiteY0" fmla="*/ 6193 h 1361385"/>
                      <a:gd name="connsiteX1" fmla="*/ 769285 w 1055448"/>
                      <a:gd name="connsiteY1" fmla="*/ 9862 h 1361385"/>
                      <a:gd name="connsiteX2" fmla="*/ 769285 w 1055448"/>
                      <a:gd name="connsiteY2" fmla="*/ 35933 h 1361385"/>
                      <a:gd name="connsiteX3" fmla="*/ 783200 w 1055448"/>
                      <a:gd name="connsiteY3" fmla="*/ 53287 h 1361385"/>
                      <a:gd name="connsiteX4" fmla="*/ 798796 w 1055448"/>
                      <a:gd name="connsiteY4" fmla="*/ 68884 h 1361385"/>
                      <a:gd name="connsiteX5" fmla="*/ 811105 w 1055448"/>
                      <a:gd name="connsiteY5" fmla="*/ 74312 h 1361385"/>
                      <a:gd name="connsiteX6" fmla="*/ 814392 w 1055448"/>
                      <a:gd name="connsiteY6" fmla="*/ 74082 h 1361385"/>
                      <a:gd name="connsiteX7" fmla="*/ 828306 w 1055448"/>
                      <a:gd name="connsiteY7" fmla="*/ 82798 h 1361385"/>
                      <a:gd name="connsiteX8" fmla="*/ 823108 w 1055448"/>
                      <a:gd name="connsiteY8" fmla="*/ 105351 h 1361385"/>
                      <a:gd name="connsiteX9" fmla="*/ 826624 w 1055448"/>
                      <a:gd name="connsiteY9" fmla="*/ 129663 h 1361385"/>
                      <a:gd name="connsiteX10" fmla="*/ 845738 w 1055448"/>
                      <a:gd name="connsiteY10" fmla="*/ 147018 h 1361385"/>
                      <a:gd name="connsiteX11" fmla="*/ 859575 w 1055448"/>
                      <a:gd name="connsiteY11" fmla="*/ 166131 h 1361385"/>
                      <a:gd name="connsiteX12" fmla="*/ 867909 w 1055448"/>
                      <a:gd name="connsiteY12" fmla="*/ 175458 h 1361385"/>
                      <a:gd name="connsiteX13" fmla="*/ 873413 w 1055448"/>
                      <a:gd name="connsiteY13" fmla="*/ 174846 h 1361385"/>
                      <a:gd name="connsiteX14" fmla="*/ 884499 w 1055448"/>
                      <a:gd name="connsiteY14" fmla="*/ 172706 h 1361385"/>
                      <a:gd name="connsiteX15" fmla="*/ 889009 w 1055448"/>
                      <a:gd name="connsiteY15" fmla="*/ 178363 h 1361385"/>
                      <a:gd name="connsiteX16" fmla="*/ 888857 w 1055448"/>
                      <a:gd name="connsiteY16" fmla="*/ 187002 h 1361385"/>
                      <a:gd name="connsiteX17" fmla="*/ 878612 w 1055448"/>
                      <a:gd name="connsiteY17" fmla="*/ 204433 h 1361385"/>
                      <a:gd name="connsiteX18" fmla="*/ 888857 w 1055448"/>
                      <a:gd name="connsiteY18" fmla="*/ 187002 h 1361385"/>
                      <a:gd name="connsiteX19" fmla="*/ 894208 w 1055448"/>
                      <a:gd name="connsiteY19" fmla="*/ 213072 h 1361385"/>
                      <a:gd name="connsiteX20" fmla="*/ 901165 w 1055448"/>
                      <a:gd name="connsiteY20" fmla="*/ 258256 h 1361385"/>
                      <a:gd name="connsiteX21" fmla="*/ 879759 w 1055448"/>
                      <a:gd name="connsiteY21" fmla="*/ 287843 h 1361385"/>
                      <a:gd name="connsiteX22" fmla="*/ 878612 w 1055448"/>
                      <a:gd name="connsiteY22" fmla="*/ 287690 h 1361385"/>
                      <a:gd name="connsiteX23" fmla="*/ 859499 w 1055448"/>
                      <a:gd name="connsiteY23" fmla="*/ 273775 h 1361385"/>
                      <a:gd name="connsiteX24" fmla="*/ 856900 w 1055448"/>
                      <a:gd name="connsiteY24" fmla="*/ 273546 h 1361385"/>
                      <a:gd name="connsiteX25" fmla="*/ 840386 w 1055448"/>
                      <a:gd name="connsiteY25" fmla="*/ 286008 h 1361385"/>
                      <a:gd name="connsiteX26" fmla="*/ 826548 w 1055448"/>
                      <a:gd name="connsiteY26" fmla="*/ 310320 h 1361385"/>
                      <a:gd name="connsiteX27" fmla="*/ 833505 w 1055448"/>
                      <a:gd name="connsiteY27" fmla="*/ 339830 h 1361385"/>
                      <a:gd name="connsiteX28" fmla="*/ 824866 w 1055448"/>
                      <a:gd name="connsiteY28" fmla="*/ 362384 h 1361385"/>
                      <a:gd name="connsiteX29" fmla="*/ 826624 w 1055448"/>
                      <a:gd name="connsiteY29" fmla="*/ 376221 h 1361385"/>
                      <a:gd name="connsiteX30" fmla="*/ 856135 w 1055448"/>
                      <a:gd name="connsiteY30" fmla="*/ 393576 h 1361385"/>
                      <a:gd name="connsiteX31" fmla="*/ 864851 w 1055448"/>
                      <a:gd name="connsiteY31" fmla="*/ 414448 h 1361385"/>
                      <a:gd name="connsiteX32" fmla="*/ 876930 w 1055448"/>
                      <a:gd name="connsiteY32" fmla="*/ 430044 h 1361385"/>
                      <a:gd name="connsiteX33" fmla="*/ 883887 w 1055448"/>
                      <a:gd name="connsiteY33" fmla="*/ 457796 h 1361385"/>
                      <a:gd name="connsiteX34" fmla="*/ 874866 w 1055448"/>
                      <a:gd name="connsiteY34" fmla="*/ 472475 h 1361385"/>
                      <a:gd name="connsiteX35" fmla="*/ 868291 w 1055448"/>
                      <a:gd name="connsiteY35" fmla="*/ 469952 h 1361385"/>
                      <a:gd name="connsiteX36" fmla="*/ 856976 w 1055448"/>
                      <a:gd name="connsiteY36" fmla="*/ 466665 h 1361385"/>
                      <a:gd name="connsiteX37" fmla="*/ 843903 w 1055448"/>
                      <a:gd name="connsiteY37" fmla="*/ 475151 h 1361385"/>
                      <a:gd name="connsiteX38" fmla="*/ 857817 w 1055448"/>
                      <a:gd name="connsiteY38" fmla="*/ 485625 h 1361385"/>
                      <a:gd name="connsiteX39" fmla="*/ 848337 w 1055448"/>
                      <a:gd name="connsiteY39" fmla="*/ 503056 h 1361385"/>
                      <a:gd name="connsiteX40" fmla="*/ 842221 w 1055448"/>
                      <a:gd name="connsiteY40" fmla="*/ 501144 h 1361385"/>
                      <a:gd name="connsiteX41" fmla="*/ 823949 w 1055448"/>
                      <a:gd name="connsiteY41" fmla="*/ 490594 h 1361385"/>
                      <a:gd name="connsiteX42" fmla="*/ 817985 w 1055448"/>
                      <a:gd name="connsiteY42" fmla="*/ 494187 h 1361385"/>
                      <a:gd name="connsiteX43" fmla="*/ 795432 w 1055448"/>
                      <a:gd name="connsiteY43" fmla="*/ 513300 h 1361385"/>
                      <a:gd name="connsiteX44" fmla="*/ 778077 w 1055448"/>
                      <a:gd name="connsiteY44" fmla="*/ 535930 h 1361385"/>
                      <a:gd name="connsiteX45" fmla="*/ 797190 w 1055448"/>
                      <a:gd name="connsiteY45" fmla="*/ 546328 h 1361385"/>
                      <a:gd name="connsiteX46" fmla="*/ 804147 w 1055448"/>
                      <a:gd name="connsiteY46" fmla="*/ 563606 h 1361385"/>
                      <a:gd name="connsiteX47" fmla="*/ 799102 w 1055448"/>
                      <a:gd name="connsiteY47" fmla="*/ 572245 h 1361385"/>
                      <a:gd name="connsiteX48" fmla="*/ 791992 w 1055448"/>
                      <a:gd name="connsiteY48" fmla="*/ 570563 h 1361385"/>
                      <a:gd name="connsiteX49" fmla="*/ 771579 w 1055448"/>
                      <a:gd name="connsiteY49" fmla="*/ 563453 h 1361385"/>
                      <a:gd name="connsiteX50" fmla="*/ 767680 w 1055448"/>
                      <a:gd name="connsiteY50" fmla="*/ 565288 h 1361385"/>
                      <a:gd name="connsiteX51" fmla="*/ 760723 w 1055448"/>
                      <a:gd name="connsiteY51" fmla="*/ 586083 h 1361385"/>
                      <a:gd name="connsiteX52" fmla="*/ 746885 w 1055448"/>
                      <a:gd name="connsiteY52" fmla="*/ 593040 h 1361385"/>
                      <a:gd name="connsiteX53" fmla="*/ 741686 w 1055448"/>
                      <a:gd name="connsiteY53" fmla="*/ 619110 h 1361385"/>
                      <a:gd name="connsiteX54" fmla="*/ 764239 w 1055448"/>
                      <a:gd name="connsiteY54" fmla="*/ 638223 h 1361385"/>
                      <a:gd name="connsiteX55" fmla="*/ 779836 w 1055448"/>
                      <a:gd name="connsiteY55" fmla="*/ 667734 h 1361385"/>
                      <a:gd name="connsiteX56" fmla="*/ 791839 w 1055448"/>
                      <a:gd name="connsiteY56" fmla="*/ 669263 h 1361385"/>
                      <a:gd name="connsiteX57" fmla="*/ 811105 w 1055448"/>
                      <a:gd name="connsiteY57" fmla="*/ 667734 h 1361385"/>
                      <a:gd name="connsiteX58" fmla="*/ 838933 w 1055448"/>
                      <a:gd name="connsiteY58" fmla="*/ 653819 h 1361385"/>
                      <a:gd name="connsiteX59" fmla="*/ 868444 w 1055448"/>
                      <a:gd name="connsiteY59" fmla="*/ 639905 h 1361385"/>
                      <a:gd name="connsiteX60" fmla="*/ 908352 w 1055448"/>
                      <a:gd name="connsiteY60" fmla="*/ 626067 h 1361385"/>
                      <a:gd name="connsiteX61" fmla="*/ 924025 w 1055448"/>
                      <a:gd name="connsiteY61" fmla="*/ 623927 h 1361385"/>
                      <a:gd name="connsiteX62" fmla="*/ 939697 w 1055448"/>
                      <a:gd name="connsiteY62" fmla="*/ 629584 h 1361385"/>
                      <a:gd name="connsiteX63" fmla="*/ 962251 w 1055448"/>
                      <a:gd name="connsiteY63" fmla="*/ 653896 h 1361385"/>
                      <a:gd name="connsiteX64" fmla="*/ 981364 w 1055448"/>
                      <a:gd name="connsiteY64" fmla="*/ 685088 h 1361385"/>
                      <a:gd name="connsiteX65" fmla="*/ 981364 w 1055448"/>
                      <a:gd name="connsiteY65" fmla="*/ 728513 h 1361385"/>
                      <a:gd name="connsiteX66" fmla="*/ 993596 w 1055448"/>
                      <a:gd name="connsiteY66" fmla="*/ 740669 h 1361385"/>
                      <a:gd name="connsiteX67" fmla="*/ 997036 w 1055448"/>
                      <a:gd name="connsiteY67" fmla="*/ 770180 h 1361385"/>
                      <a:gd name="connsiteX68" fmla="*/ 1007434 w 1055448"/>
                      <a:gd name="connsiteY68" fmla="*/ 796250 h 1361385"/>
                      <a:gd name="connsiteX69" fmla="*/ 1029987 w 1055448"/>
                      <a:gd name="connsiteY69" fmla="*/ 806648 h 1361385"/>
                      <a:gd name="connsiteX70" fmla="*/ 1029987 w 1055448"/>
                      <a:gd name="connsiteY70" fmla="*/ 820485 h 1361385"/>
                      <a:gd name="connsiteX71" fmla="*/ 1007434 w 1055448"/>
                      <a:gd name="connsiteY71" fmla="*/ 846556 h 1361385"/>
                      <a:gd name="connsiteX72" fmla="*/ 984881 w 1055448"/>
                      <a:gd name="connsiteY72" fmla="*/ 863910 h 1361385"/>
                      <a:gd name="connsiteX73" fmla="*/ 993596 w 1055448"/>
                      <a:gd name="connsiteY73" fmla="*/ 889904 h 1361385"/>
                      <a:gd name="connsiteX74" fmla="*/ 1009192 w 1055448"/>
                      <a:gd name="connsiteY74" fmla="*/ 917656 h 1361385"/>
                      <a:gd name="connsiteX75" fmla="*/ 1014162 w 1055448"/>
                      <a:gd name="connsiteY75" fmla="*/ 930347 h 1361385"/>
                      <a:gd name="connsiteX76" fmla="*/ 1013856 w 1055448"/>
                      <a:gd name="connsiteY76" fmla="*/ 930500 h 1361385"/>
                      <a:gd name="connsiteX77" fmla="*/ 1016150 w 1055448"/>
                      <a:gd name="connsiteY77" fmla="*/ 983711 h 1361385"/>
                      <a:gd name="connsiteX78" fmla="*/ 1027694 w 1055448"/>
                      <a:gd name="connsiteY78" fmla="*/ 1013833 h 1361385"/>
                      <a:gd name="connsiteX79" fmla="*/ 1040308 w 1055448"/>
                      <a:gd name="connsiteY79" fmla="*/ 1032717 h 1361385"/>
                      <a:gd name="connsiteX80" fmla="*/ 1043978 w 1055448"/>
                      <a:gd name="connsiteY80" fmla="*/ 1032335 h 1361385"/>
                      <a:gd name="connsiteX81" fmla="*/ 1045048 w 1055448"/>
                      <a:gd name="connsiteY81" fmla="*/ 1032182 h 1361385"/>
                      <a:gd name="connsiteX82" fmla="*/ 1043978 w 1055448"/>
                      <a:gd name="connsiteY82" fmla="*/ 1073925 h 1361385"/>
                      <a:gd name="connsiteX83" fmla="*/ 1027770 w 1055448"/>
                      <a:gd name="connsiteY83" fmla="*/ 1101677 h 1361385"/>
                      <a:gd name="connsiteX84" fmla="*/ 1034727 w 1055448"/>
                      <a:gd name="connsiteY84" fmla="*/ 1127135 h 1361385"/>
                      <a:gd name="connsiteX85" fmla="*/ 1016226 w 1055448"/>
                      <a:gd name="connsiteY85" fmla="*/ 1152594 h 1361385"/>
                      <a:gd name="connsiteX86" fmla="*/ 1000018 w 1055448"/>
                      <a:gd name="connsiteY86" fmla="*/ 1187303 h 1361385"/>
                      <a:gd name="connsiteX87" fmla="*/ 986180 w 1055448"/>
                      <a:gd name="connsiteY87" fmla="*/ 1215055 h 1361385"/>
                      <a:gd name="connsiteX88" fmla="*/ 983887 w 1055448"/>
                      <a:gd name="connsiteY88" fmla="*/ 1252135 h 1361385"/>
                      <a:gd name="connsiteX89" fmla="*/ 949177 w 1055448"/>
                      <a:gd name="connsiteY89" fmla="*/ 1319183 h 1361385"/>
                      <a:gd name="connsiteX90" fmla="*/ 923566 w 1055448"/>
                      <a:gd name="connsiteY90" fmla="*/ 1349000 h 1361385"/>
                      <a:gd name="connsiteX91" fmla="*/ 923413 w 1055448"/>
                      <a:gd name="connsiteY91" fmla="*/ 1349000 h 1361385"/>
                      <a:gd name="connsiteX92" fmla="*/ 914545 w 1055448"/>
                      <a:gd name="connsiteY92" fmla="*/ 1354199 h 1361385"/>
                      <a:gd name="connsiteX93" fmla="*/ 884422 w 1055448"/>
                      <a:gd name="connsiteY93" fmla="*/ 1337761 h 1361385"/>
                      <a:gd name="connsiteX94" fmla="*/ 852007 w 1055448"/>
                      <a:gd name="connsiteY94" fmla="*/ 1321553 h 1361385"/>
                      <a:gd name="connsiteX95" fmla="*/ 810340 w 1055448"/>
                      <a:gd name="connsiteY95" fmla="*/ 1298389 h 1361385"/>
                      <a:gd name="connsiteX96" fmla="*/ 794973 w 1055448"/>
                      <a:gd name="connsiteY96" fmla="*/ 1290208 h 1361385"/>
                      <a:gd name="connsiteX97" fmla="*/ 782588 w 1055448"/>
                      <a:gd name="connsiteY97" fmla="*/ 1296095 h 1361385"/>
                      <a:gd name="connsiteX98" fmla="*/ 769744 w 1055448"/>
                      <a:gd name="connsiteY98" fmla="*/ 1301446 h 1361385"/>
                      <a:gd name="connsiteX99" fmla="*/ 752542 w 1055448"/>
                      <a:gd name="connsiteY99" fmla="*/ 1296095 h 1361385"/>
                      <a:gd name="connsiteX100" fmla="*/ 735111 w 1055448"/>
                      <a:gd name="connsiteY100" fmla="*/ 1281263 h 1361385"/>
                      <a:gd name="connsiteX101" fmla="*/ 731747 w 1055448"/>
                      <a:gd name="connsiteY101" fmla="*/ 1282181 h 1361385"/>
                      <a:gd name="connsiteX102" fmla="*/ 710111 w 1055448"/>
                      <a:gd name="connsiteY102" fmla="*/ 1292807 h 1361385"/>
                      <a:gd name="connsiteX103" fmla="*/ 703995 w 1055448"/>
                      <a:gd name="connsiteY103" fmla="*/ 1291508 h 1361385"/>
                      <a:gd name="connsiteX104" fmla="*/ 693598 w 1055448"/>
                      <a:gd name="connsiteY104" fmla="*/ 1287456 h 1361385"/>
                      <a:gd name="connsiteX105" fmla="*/ 683200 w 1055448"/>
                      <a:gd name="connsiteY105" fmla="*/ 1293801 h 1361385"/>
                      <a:gd name="connsiteX106" fmla="*/ 677390 w 1055448"/>
                      <a:gd name="connsiteY106" fmla="*/ 1295942 h 1361385"/>
                      <a:gd name="connsiteX107" fmla="*/ 655371 w 1055448"/>
                      <a:gd name="connsiteY107" fmla="*/ 1272930 h 1361385"/>
                      <a:gd name="connsiteX108" fmla="*/ 646579 w 1055448"/>
                      <a:gd name="connsiteY108" fmla="*/ 1266432 h 1361385"/>
                      <a:gd name="connsiteX109" fmla="*/ 639163 w 1055448"/>
                      <a:gd name="connsiteY109" fmla="*/ 1270636 h 1361385"/>
                      <a:gd name="connsiteX110" fmla="*/ 636029 w 1055448"/>
                      <a:gd name="connsiteY110" fmla="*/ 1272548 h 1361385"/>
                      <a:gd name="connsiteX111" fmla="*/ 611411 w 1055448"/>
                      <a:gd name="connsiteY111" fmla="*/ 1254505 h 1361385"/>
                      <a:gd name="connsiteX112" fmla="*/ 602084 w 1055448"/>
                      <a:gd name="connsiteY112" fmla="*/ 1217502 h 1361385"/>
                      <a:gd name="connsiteX113" fmla="*/ 571962 w 1055448"/>
                      <a:gd name="connsiteY113" fmla="*/ 1203664 h 1361385"/>
                      <a:gd name="connsiteX114" fmla="*/ 565922 w 1055448"/>
                      <a:gd name="connsiteY114" fmla="*/ 1202365 h 1361385"/>
                      <a:gd name="connsiteX115" fmla="*/ 539546 w 1055448"/>
                      <a:gd name="connsiteY115" fmla="*/ 1208328 h 1361385"/>
                      <a:gd name="connsiteX116" fmla="*/ 534347 w 1055448"/>
                      <a:gd name="connsiteY116" fmla="*/ 1214368 h 1361385"/>
                      <a:gd name="connsiteX117" fmla="*/ 531977 w 1055448"/>
                      <a:gd name="connsiteY117" fmla="*/ 1199001 h 1361385"/>
                      <a:gd name="connsiteX118" fmla="*/ 511182 w 1055448"/>
                      <a:gd name="connsiteY118" fmla="*/ 1178205 h 1361385"/>
                      <a:gd name="connsiteX119" fmla="*/ 516381 w 1055448"/>
                      <a:gd name="connsiteY119" fmla="*/ 1152212 h 1361385"/>
                      <a:gd name="connsiteX120" fmla="*/ 535494 w 1055448"/>
                      <a:gd name="connsiteY120" fmla="*/ 1131417 h 1361385"/>
                      <a:gd name="connsiteX121" fmla="*/ 551091 w 1055448"/>
                      <a:gd name="connsiteY121" fmla="*/ 1122777 h 1361385"/>
                      <a:gd name="connsiteX122" fmla="*/ 561488 w 1055448"/>
                      <a:gd name="connsiteY122" fmla="*/ 1089827 h 1361385"/>
                      <a:gd name="connsiteX123" fmla="*/ 547191 w 1055448"/>
                      <a:gd name="connsiteY123" fmla="*/ 1072243 h 1361385"/>
                      <a:gd name="connsiteX124" fmla="*/ 544210 w 1055448"/>
                      <a:gd name="connsiteY124" fmla="*/ 1072472 h 1361385"/>
                      <a:gd name="connsiteX125" fmla="*/ 541840 w 1055448"/>
                      <a:gd name="connsiteY125" fmla="*/ 1072625 h 1361385"/>
                      <a:gd name="connsiteX126" fmla="*/ 518216 w 1055448"/>
                      <a:gd name="connsiteY126" fmla="*/ 1056876 h 1361385"/>
                      <a:gd name="connsiteX127" fmla="*/ 502543 w 1055448"/>
                      <a:gd name="connsiteY127" fmla="*/ 1032564 h 1361385"/>
                      <a:gd name="connsiteX128" fmla="*/ 512941 w 1055448"/>
                      <a:gd name="connsiteY128" fmla="*/ 1011692 h 1361385"/>
                      <a:gd name="connsiteX129" fmla="*/ 511182 w 1055448"/>
                      <a:gd name="connsiteY129" fmla="*/ 978741 h 1361385"/>
                      <a:gd name="connsiteX130" fmla="*/ 516381 w 1055448"/>
                      <a:gd name="connsiteY130" fmla="*/ 952671 h 1361385"/>
                      <a:gd name="connsiteX131" fmla="*/ 499103 w 1055448"/>
                      <a:gd name="connsiteY131" fmla="*/ 937993 h 1361385"/>
                      <a:gd name="connsiteX132" fmla="*/ 495586 w 1055448"/>
                      <a:gd name="connsiteY132" fmla="*/ 938757 h 1361385"/>
                      <a:gd name="connsiteX133" fmla="*/ 490464 w 1055448"/>
                      <a:gd name="connsiteY133" fmla="*/ 939827 h 1361385"/>
                      <a:gd name="connsiteX134" fmla="*/ 467834 w 1055448"/>
                      <a:gd name="connsiteY134" fmla="*/ 926601 h 1361385"/>
                      <a:gd name="connsiteX135" fmla="*/ 457284 w 1055448"/>
                      <a:gd name="connsiteY135" fmla="*/ 915745 h 1361385"/>
                      <a:gd name="connsiteX136" fmla="*/ 450479 w 1055448"/>
                      <a:gd name="connsiteY136" fmla="*/ 921402 h 1361385"/>
                      <a:gd name="connsiteX137" fmla="*/ 445739 w 1055448"/>
                      <a:gd name="connsiteY137" fmla="*/ 924460 h 1361385"/>
                      <a:gd name="connsiteX138" fmla="*/ 424409 w 1055448"/>
                      <a:gd name="connsiteY138" fmla="*/ 907488 h 1361385"/>
                      <a:gd name="connsiteX139" fmla="*/ 398415 w 1055448"/>
                      <a:gd name="connsiteY139" fmla="*/ 886693 h 1361385"/>
                      <a:gd name="connsiteX140" fmla="*/ 392529 w 1055448"/>
                      <a:gd name="connsiteY140" fmla="*/ 886234 h 1361385"/>
                      <a:gd name="connsiteX141" fmla="*/ 351550 w 1055448"/>
                      <a:gd name="connsiteY141" fmla="*/ 897091 h 1361385"/>
                      <a:gd name="connsiteX142" fmla="*/ 311642 w 1055448"/>
                      <a:gd name="connsiteY142" fmla="*/ 917886 h 1361385"/>
                      <a:gd name="connsiteX143" fmla="*/ 280373 w 1055448"/>
                      <a:gd name="connsiteY143" fmla="*/ 933558 h 1361385"/>
                      <a:gd name="connsiteX144" fmla="*/ 254303 w 1055448"/>
                      <a:gd name="connsiteY144" fmla="*/ 945714 h 1361385"/>
                      <a:gd name="connsiteX145" fmla="*/ 247499 w 1055448"/>
                      <a:gd name="connsiteY145" fmla="*/ 947778 h 1361385"/>
                      <a:gd name="connsiteX146" fmla="*/ 232896 w 1055448"/>
                      <a:gd name="connsiteY146" fmla="*/ 945179 h 1361385"/>
                      <a:gd name="connsiteX147" fmla="*/ 224792 w 1055448"/>
                      <a:gd name="connsiteY147" fmla="*/ 949231 h 1361385"/>
                      <a:gd name="connsiteX148" fmla="*/ 202239 w 1055448"/>
                      <a:gd name="connsiteY148" fmla="*/ 961387 h 1361385"/>
                      <a:gd name="connsiteX149" fmla="*/ 182055 w 1055448"/>
                      <a:gd name="connsiteY149" fmla="*/ 950836 h 1361385"/>
                      <a:gd name="connsiteX150" fmla="*/ 179685 w 1055448"/>
                      <a:gd name="connsiteY150" fmla="*/ 950989 h 1361385"/>
                      <a:gd name="connsiteX151" fmla="*/ 174257 w 1055448"/>
                      <a:gd name="connsiteY151" fmla="*/ 951295 h 1361385"/>
                      <a:gd name="connsiteX152" fmla="*/ 127621 w 1055448"/>
                      <a:gd name="connsiteY152" fmla="*/ 940592 h 1361385"/>
                      <a:gd name="connsiteX153" fmla="*/ 120206 w 1055448"/>
                      <a:gd name="connsiteY153" fmla="*/ 939063 h 1361385"/>
                      <a:gd name="connsiteX154" fmla="*/ 101704 w 1055448"/>
                      <a:gd name="connsiteY154" fmla="*/ 945714 h 1361385"/>
                      <a:gd name="connsiteX155" fmla="*/ 109120 w 1055448"/>
                      <a:gd name="connsiteY155" fmla="*/ 923772 h 1361385"/>
                      <a:gd name="connsiteX156" fmla="*/ 129991 w 1055448"/>
                      <a:gd name="connsiteY156" fmla="*/ 891357 h 1361385"/>
                      <a:gd name="connsiteX157" fmla="*/ 141612 w 1055448"/>
                      <a:gd name="connsiteY157" fmla="*/ 856647 h 1361385"/>
                      <a:gd name="connsiteX158" fmla="*/ 167071 w 1055448"/>
                      <a:gd name="connsiteY158" fmla="*/ 831189 h 1361385"/>
                      <a:gd name="connsiteX159" fmla="*/ 178692 w 1055448"/>
                      <a:gd name="connsiteY159" fmla="*/ 784859 h 1361385"/>
                      <a:gd name="connsiteX160" fmla="*/ 157897 w 1055448"/>
                      <a:gd name="connsiteY160" fmla="*/ 761694 h 1361385"/>
                      <a:gd name="connsiteX161" fmla="*/ 127774 w 1055448"/>
                      <a:gd name="connsiteY161" fmla="*/ 743192 h 1361385"/>
                      <a:gd name="connsiteX162" fmla="*/ 120129 w 1055448"/>
                      <a:gd name="connsiteY162" fmla="*/ 730501 h 1361385"/>
                      <a:gd name="connsiteX163" fmla="*/ 109196 w 1055448"/>
                      <a:gd name="connsiteY163" fmla="*/ 731648 h 1361385"/>
                      <a:gd name="connsiteX164" fmla="*/ 105756 w 1055448"/>
                      <a:gd name="connsiteY164" fmla="*/ 731877 h 1361385"/>
                      <a:gd name="connsiteX165" fmla="*/ 76857 w 1055448"/>
                      <a:gd name="connsiteY165" fmla="*/ 713070 h 1361385"/>
                      <a:gd name="connsiteX166" fmla="*/ 53692 w 1055448"/>
                      <a:gd name="connsiteY166" fmla="*/ 673697 h 1361385"/>
                      <a:gd name="connsiteX167" fmla="*/ 32897 w 1055448"/>
                      <a:gd name="connsiteY167" fmla="*/ 641281 h 1361385"/>
                      <a:gd name="connsiteX168" fmla="*/ 9732 w 1055448"/>
                      <a:gd name="connsiteY168" fmla="*/ 592658 h 1361385"/>
                      <a:gd name="connsiteX169" fmla="*/ 21353 w 1055448"/>
                      <a:gd name="connsiteY169" fmla="*/ 537077 h 1361385"/>
                      <a:gd name="connsiteX170" fmla="*/ 32897 w 1055448"/>
                      <a:gd name="connsiteY170" fmla="*/ 509325 h 1361385"/>
                      <a:gd name="connsiteX171" fmla="*/ 42148 w 1055448"/>
                      <a:gd name="connsiteY171" fmla="*/ 493117 h 1361385"/>
                      <a:gd name="connsiteX172" fmla="*/ 51399 w 1055448"/>
                      <a:gd name="connsiteY172" fmla="*/ 458408 h 1361385"/>
                      <a:gd name="connsiteX173" fmla="*/ 88401 w 1055448"/>
                      <a:gd name="connsiteY173" fmla="*/ 435243 h 1361385"/>
                      <a:gd name="connsiteX174" fmla="*/ 106444 w 1055448"/>
                      <a:gd name="connsiteY174" fmla="*/ 418194 h 1361385"/>
                      <a:gd name="connsiteX175" fmla="*/ 116154 w 1055448"/>
                      <a:gd name="connsiteY175" fmla="*/ 421252 h 1361385"/>
                      <a:gd name="connsiteX176" fmla="*/ 123799 w 1055448"/>
                      <a:gd name="connsiteY176" fmla="*/ 423622 h 1361385"/>
                      <a:gd name="connsiteX177" fmla="*/ 143982 w 1055448"/>
                      <a:gd name="connsiteY177" fmla="*/ 407338 h 1361385"/>
                      <a:gd name="connsiteX178" fmla="*/ 132897 w 1055448"/>
                      <a:gd name="connsiteY178" fmla="*/ 387766 h 1361385"/>
                      <a:gd name="connsiteX179" fmla="*/ 141612 w 1055448"/>
                      <a:gd name="connsiteY179" fmla="*/ 370946 h 1361385"/>
                      <a:gd name="connsiteX180" fmla="*/ 145588 w 1055448"/>
                      <a:gd name="connsiteY180" fmla="*/ 370487 h 1361385"/>
                      <a:gd name="connsiteX181" fmla="*/ 158967 w 1055448"/>
                      <a:gd name="connsiteY181" fmla="*/ 381344 h 1361385"/>
                      <a:gd name="connsiteX182" fmla="*/ 174793 w 1055448"/>
                      <a:gd name="connsiteY182" fmla="*/ 403821 h 1361385"/>
                      <a:gd name="connsiteX183" fmla="*/ 183202 w 1055448"/>
                      <a:gd name="connsiteY183" fmla="*/ 398698 h 1361385"/>
                      <a:gd name="connsiteX184" fmla="*/ 214471 w 1055448"/>
                      <a:gd name="connsiteY184" fmla="*/ 376145 h 1361385"/>
                      <a:gd name="connsiteX185" fmla="*/ 219211 w 1055448"/>
                      <a:gd name="connsiteY185" fmla="*/ 375457 h 1361385"/>
                      <a:gd name="connsiteX186" fmla="*/ 240465 w 1055448"/>
                      <a:gd name="connsiteY186" fmla="*/ 389983 h 1361385"/>
                      <a:gd name="connsiteX187" fmla="*/ 252086 w 1055448"/>
                      <a:gd name="connsiteY187" fmla="*/ 396864 h 1361385"/>
                      <a:gd name="connsiteX188" fmla="*/ 257820 w 1055448"/>
                      <a:gd name="connsiteY188" fmla="*/ 391741 h 1361385"/>
                      <a:gd name="connsiteX189" fmla="*/ 259960 w 1055448"/>
                      <a:gd name="connsiteY189" fmla="*/ 388377 h 1361385"/>
                      <a:gd name="connsiteX190" fmla="*/ 269976 w 1055448"/>
                      <a:gd name="connsiteY190" fmla="*/ 398622 h 1361385"/>
                      <a:gd name="connsiteX191" fmla="*/ 279379 w 1055448"/>
                      <a:gd name="connsiteY191" fmla="*/ 401756 h 1361385"/>
                      <a:gd name="connsiteX192" fmla="*/ 295969 w 1055448"/>
                      <a:gd name="connsiteY192" fmla="*/ 396864 h 1361385"/>
                      <a:gd name="connsiteX193" fmla="*/ 304685 w 1055448"/>
                      <a:gd name="connsiteY193" fmla="*/ 375992 h 1361385"/>
                      <a:gd name="connsiteX194" fmla="*/ 309884 w 1055448"/>
                      <a:gd name="connsiteY194" fmla="*/ 351757 h 1361385"/>
                      <a:gd name="connsiteX195" fmla="*/ 295969 w 1055448"/>
                      <a:gd name="connsiteY195" fmla="*/ 334402 h 1361385"/>
                      <a:gd name="connsiteX196" fmla="*/ 302926 w 1055448"/>
                      <a:gd name="connsiteY196" fmla="*/ 310090 h 1361385"/>
                      <a:gd name="connsiteX197" fmla="*/ 309119 w 1055448"/>
                      <a:gd name="connsiteY197" fmla="*/ 307032 h 1361385"/>
                      <a:gd name="connsiteX198" fmla="*/ 323722 w 1055448"/>
                      <a:gd name="connsiteY198" fmla="*/ 318729 h 1361385"/>
                      <a:gd name="connsiteX199" fmla="*/ 341841 w 1055448"/>
                      <a:gd name="connsiteY199" fmla="*/ 329739 h 1361385"/>
                      <a:gd name="connsiteX200" fmla="*/ 349868 w 1055448"/>
                      <a:gd name="connsiteY200" fmla="*/ 325687 h 1361385"/>
                      <a:gd name="connsiteX201" fmla="*/ 360266 w 1055448"/>
                      <a:gd name="connsiteY201" fmla="*/ 297934 h 1361385"/>
                      <a:gd name="connsiteX202" fmla="*/ 367146 w 1055448"/>
                      <a:gd name="connsiteY202" fmla="*/ 277063 h 1361385"/>
                      <a:gd name="connsiteX203" fmla="*/ 377620 w 1055448"/>
                      <a:gd name="connsiteY203" fmla="*/ 263225 h 1361385"/>
                      <a:gd name="connsiteX204" fmla="*/ 403691 w 1055448"/>
                      <a:gd name="connsiteY204" fmla="*/ 256268 h 1361385"/>
                      <a:gd name="connsiteX205" fmla="*/ 417528 w 1055448"/>
                      <a:gd name="connsiteY205" fmla="*/ 238913 h 1361385"/>
                      <a:gd name="connsiteX206" fmla="*/ 425479 w 1055448"/>
                      <a:gd name="connsiteY206" fmla="*/ 235091 h 1361385"/>
                      <a:gd name="connsiteX207" fmla="*/ 443599 w 1055448"/>
                      <a:gd name="connsiteY207" fmla="*/ 238913 h 1361385"/>
                      <a:gd name="connsiteX208" fmla="*/ 467910 w 1055448"/>
                      <a:gd name="connsiteY208" fmla="*/ 228516 h 1361385"/>
                      <a:gd name="connsiteX209" fmla="*/ 495663 w 1055448"/>
                      <a:gd name="connsiteY209" fmla="*/ 209479 h 1361385"/>
                      <a:gd name="connsiteX210" fmla="*/ 522421 w 1055448"/>
                      <a:gd name="connsiteY210" fmla="*/ 219341 h 1361385"/>
                      <a:gd name="connsiteX211" fmla="*/ 526855 w 1055448"/>
                      <a:gd name="connsiteY211" fmla="*/ 218195 h 1361385"/>
                      <a:gd name="connsiteX212" fmla="*/ 556366 w 1055448"/>
                      <a:gd name="connsiteY212" fmla="*/ 200840 h 1361385"/>
                      <a:gd name="connsiteX213" fmla="*/ 568598 w 1055448"/>
                      <a:gd name="connsiteY213" fmla="*/ 179969 h 1361385"/>
                      <a:gd name="connsiteX214" fmla="*/ 596350 w 1055448"/>
                      <a:gd name="connsiteY214" fmla="*/ 159174 h 1361385"/>
                      <a:gd name="connsiteX215" fmla="*/ 627619 w 1055448"/>
                      <a:gd name="connsiteY215" fmla="*/ 148776 h 1361385"/>
                      <a:gd name="connsiteX216" fmla="*/ 646962 w 1055448"/>
                      <a:gd name="connsiteY216" fmla="*/ 136544 h 1361385"/>
                      <a:gd name="connsiteX217" fmla="*/ 650173 w 1055448"/>
                      <a:gd name="connsiteY217" fmla="*/ 140137 h 1361385"/>
                      <a:gd name="connsiteX218" fmla="*/ 653613 w 1055448"/>
                      <a:gd name="connsiteY218" fmla="*/ 144113 h 1361385"/>
                      <a:gd name="connsiteX219" fmla="*/ 662329 w 1055448"/>
                      <a:gd name="connsiteY219" fmla="*/ 133180 h 1361385"/>
                      <a:gd name="connsiteX220" fmla="*/ 684958 w 1055448"/>
                      <a:gd name="connsiteY220" fmla="*/ 124541 h 1361385"/>
                      <a:gd name="connsiteX221" fmla="*/ 697114 w 1055448"/>
                      <a:gd name="connsiteY221" fmla="*/ 114143 h 1361385"/>
                      <a:gd name="connsiteX222" fmla="*/ 707512 w 1055448"/>
                      <a:gd name="connsiteY222" fmla="*/ 88073 h 1361385"/>
                      <a:gd name="connsiteX223" fmla="*/ 728383 w 1055448"/>
                      <a:gd name="connsiteY223" fmla="*/ 70718 h 1361385"/>
                      <a:gd name="connsiteX224" fmla="*/ 735340 w 1055448"/>
                      <a:gd name="connsiteY224" fmla="*/ 44725 h 1361385"/>
                      <a:gd name="connsiteX225" fmla="*/ 744056 w 1055448"/>
                      <a:gd name="connsiteY225" fmla="*/ 15214 h 1361385"/>
                      <a:gd name="connsiteX226" fmla="*/ 762175 w 1055448"/>
                      <a:gd name="connsiteY226" fmla="*/ 6193 h 1361385"/>
                      <a:gd name="connsiteX227" fmla="*/ 762175 w 1055448"/>
                      <a:gd name="connsiteY227" fmla="*/ 0 h 1361385"/>
                      <a:gd name="connsiteX228" fmla="*/ 762175 w 1055448"/>
                      <a:gd name="connsiteY228" fmla="*/ 0 h 1361385"/>
                      <a:gd name="connsiteX229" fmla="*/ 739698 w 1055448"/>
                      <a:gd name="connsiteY229" fmla="*/ 10015 h 1361385"/>
                      <a:gd name="connsiteX230" fmla="*/ 728766 w 1055448"/>
                      <a:gd name="connsiteY230" fmla="*/ 36697 h 1361385"/>
                      <a:gd name="connsiteX231" fmla="*/ 728536 w 1055448"/>
                      <a:gd name="connsiteY231" fmla="*/ 43348 h 1361385"/>
                      <a:gd name="connsiteX232" fmla="*/ 727313 w 1055448"/>
                      <a:gd name="connsiteY232" fmla="*/ 51223 h 1361385"/>
                      <a:gd name="connsiteX233" fmla="*/ 723261 w 1055448"/>
                      <a:gd name="connsiteY233" fmla="*/ 66208 h 1361385"/>
                      <a:gd name="connsiteX234" fmla="*/ 716686 w 1055448"/>
                      <a:gd name="connsiteY234" fmla="*/ 71254 h 1361385"/>
                      <a:gd name="connsiteX235" fmla="*/ 702007 w 1055448"/>
                      <a:gd name="connsiteY235" fmla="*/ 84021 h 1361385"/>
                      <a:gd name="connsiteX236" fmla="*/ 692298 w 1055448"/>
                      <a:gd name="connsiteY236" fmla="*/ 105351 h 1361385"/>
                      <a:gd name="connsiteX237" fmla="*/ 690463 w 1055448"/>
                      <a:gd name="connsiteY237" fmla="*/ 112232 h 1361385"/>
                      <a:gd name="connsiteX238" fmla="*/ 689316 w 1055448"/>
                      <a:gd name="connsiteY238" fmla="*/ 117048 h 1361385"/>
                      <a:gd name="connsiteX239" fmla="*/ 682818 w 1055448"/>
                      <a:gd name="connsiteY239" fmla="*/ 118348 h 1361385"/>
                      <a:gd name="connsiteX240" fmla="*/ 672114 w 1055448"/>
                      <a:gd name="connsiteY240" fmla="*/ 120030 h 1361385"/>
                      <a:gd name="connsiteX241" fmla="*/ 655677 w 1055448"/>
                      <a:gd name="connsiteY241" fmla="*/ 131804 h 1361385"/>
                      <a:gd name="connsiteX242" fmla="*/ 654454 w 1055448"/>
                      <a:gd name="connsiteY242" fmla="*/ 135168 h 1361385"/>
                      <a:gd name="connsiteX243" fmla="*/ 646426 w 1055448"/>
                      <a:gd name="connsiteY243" fmla="*/ 130198 h 1361385"/>
                      <a:gd name="connsiteX244" fmla="*/ 629378 w 1055448"/>
                      <a:gd name="connsiteY244" fmla="*/ 139296 h 1361385"/>
                      <a:gd name="connsiteX245" fmla="*/ 623491 w 1055448"/>
                      <a:gd name="connsiteY245" fmla="*/ 143654 h 1361385"/>
                      <a:gd name="connsiteX246" fmla="*/ 600402 w 1055448"/>
                      <a:gd name="connsiteY246" fmla="*/ 151911 h 1361385"/>
                      <a:gd name="connsiteX247" fmla="*/ 594362 w 1055448"/>
                      <a:gd name="connsiteY247" fmla="*/ 153057 h 1361385"/>
                      <a:gd name="connsiteX248" fmla="*/ 562711 w 1055448"/>
                      <a:gd name="connsiteY248" fmla="*/ 176758 h 1361385"/>
                      <a:gd name="connsiteX249" fmla="*/ 557054 w 1055448"/>
                      <a:gd name="connsiteY249" fmla="*/ 187002 h 1361385"/>
                      <a:gd name="connsiteX250" fmla="*/ 550938 w 1055448"/>
                      <a:gd name="connsiteY250" fmla="*/ 196941 h 1361385"/>
                      <a:gd name="connsiteX251" fmla="*/ 534042 w 1055448"/>
                      <a:gd name="connsiteY251" fmla="*/ 207186 h 1361385"/>
                      <a:gd name="connsiteX252" fmla="*/ 523262 w 1055448"/>
                      <a:gd name="connsiteY252" fmla="*/ 212690 h 1361385"/>
                      <a:gd name="connsiteX253" fmla="*/ 522039 w 1055448"/>
                      <a:gd name="connsiteY253" fmla="*/ 212920 h 1361385"/>
                      <a:gd name="connsiteX254" fmla="*/ 510571 w 1055448"/>
                      <a:gd name="connsiteY254" fmla="*/ 208485 h 1361385"/>
                      <a:gd name="connsiteX255" fmla="*/ 495280 w 1055448"/>
                      <a:gd name="connsiteY255" fmla="*/ 203134 h 1361385"/>
                      <a:gd name="connsiteX256" fmla="*/ 470357 w 1055448"/>
                      <a:gd name="connsiteY256" fmla="*/ 217736 h 1361385"/>
                      <a:gd name="connsiteX257" fmla="*/ 463629 w 1055448"/>
                      <a:gd name="connsiteY257" fmla="*/ 223546 h 1361385"/>
                      <a:gd name="connsiteX258" fmla="*/ 443216 w 1055448"/>
                      <a:gd name="connsiteY258" fmla="*/ 232568 h 1361385"/>
                      <a:gd name="connsiteX259" fmla="*/ 436030 w 1055448"/>
                      <a:gd name="connsiteY259" fmla="*/ 230886 h 1361385"/>
                      <a:gd name="connsiteX260" fmla="*/ 425097 w 1055448"/>
                      <a:gd name="connsiteY260" fmla="*/ 228669 h 1361385"/>
                      <a:gd name="connsiteX261" fmla="*/ 412330 w 1055448"/>
                      <a:gd name="connsiteY261" fmla="*/ 234861 h 1361385"/>
                      <a:gd name="connsiteX262" fmla="*/ 405755 w 1055448"/>
                      <a:gd name="connsiteY262" fmla="*/ 244494 h 1361385"/>
                      <a:gd name="connsiteX263" fmla="*/ 401321 w 1055448"/>
                      <a:gd name="connsiteY263" fmla="*/ 250228 h 1361385"/>
                      <a:gd name="connsiteX264" fmla="*/ 394975 w 1055448"/>
                      <a:gd name="connsiteY264" fmla="*/ 250916 h 1361385"/>
                      <a:gd name="connsiteX265" fmla="*/ 371275 w 1055448"/>
                      <a:gd name="connsiteY265" fmla="*/ 261620 h 1361385"/>
                      <a:gd name="connsiteX266" fmla="*/ 370434 w 1055448"/>
                      <a:gd name="connsiteY266" fmla="*/ 266054 h 1361385"/>
                      <a:gd name="connsiteX267" fmla="*/ 365847 w 1055448"/>
                      <a:gd name="connsiteY267" fmla="*/ 270794 h 1361385"/>
                      <a:gd name="connsiteX268" fmla="*/ 353767 w 1055448"/>
                      <a:gd name="connsiteY268" fmla="*/ 279433 h 1361385"/>
                      <a:gd name="connsiteX269" fmla="*/ 354455 w 1055448"/>
                      <a:gd name="connsiteY269" fmla="*/ 300534 h 1361385"/>
                      <a:gd name="connsiteX270" fmla="*/ 344822 w 1055448"/>
                      <a:gd name="connsiteY270" fmla="*/ 321558 h 1361385"/>
                      <a:gd name="connsiteX271" fmla="*/ 341611 w 1055448"/>
                      <a:gd name="connsiteY271" fmla="*/ 323393 h 1361385"/>
                      <a:gd name="connsiteX272" fmla="*/ 327926 w 1055448"/>
                      <a:gd name="connsiteY272" fmla="*/ 314219 h 1361385"/>
                      <a:gd name="connsiteX273" fmla="*/ 325327 w 1055448"/>
                      <a:gd name="connsiteY273" fmla="*/ 311314 h 1361385"/>
                      <a:gd name="connsiteX274" fmla="*/ 308890 w 1055448"/>
                      <a:gd name="connsiteY274" fmla="*/ 300687 h 1361385"/>
                      <a:gd name="connsiteX275" fmla="*/ 298263 w 1055448"/>
                      <a:gd name="connsiteY275" fmla="*/ 305580 h 1361385"/>
                      <a:gd name="connsiteX276" fmla="*/ 289394 w 1055448"/>
                      <a:gd name="connsiteY276" fmla="*/ 329280 h 1361385"/>
                      <a:gd name="connsiteX277" fmla="*/ 289471 w 1055448"/>
                      <a:gd name="connsiteY277" fmla="*/ 334249 h 1361385"/>
                      <a:gd name="connsiteX278" fmla="*/ 299792 w 1055448"/>
                      <a:gd name="connsiteY278" fmla="*/ 352139 h 1361385"/>
                      <a:gd name="connsiteX279" fmla="*/ 305144 w 1055448"/>
                      <a:gd name="connsiteY279" fmla="*/ 356038 h 1361385"/>
                      <a:gd name="connsiteX280" fmla="*/ 302697 w 1055448"/>
                      <a:gd name="connsiteY280" fmla="*/ 361390 h 1361385"/>
                      <a:gd name="connsiteX281" fmla="*/ 298263 w 1055448"/>
                      <a:gd name="connsiteY281" fmla="*/ 377139 h 1361385"/>
                      <a:gd name="connsiteX282" fmla="*/ 292453 w 1055448"/>
                      <a:gd name="connsiteY282" fmla="*/ 391359 h 1361385"/>
                      <a:gd name="connsiteX283" fmla="*/ 279073 w 1055448"/>
                      <a:gd name="connsiteY283" fmla="*/ 395411 h 1361385"/>
                      <a:gd name="connsiteX284" fmla="*/ 274028 w 1055448"/>
                      <a:gd name="connsiteY284" fmla="*/ 394111 h 1361385"/>
                      <a:gd name="connsiteX285" fmla="*/ 270434 w 1055448"/>
                      <a:gd name="connsiteY285" fmla="*/ 389906 h 1361385"/>
                      <a:gd name="connsiteX286" fmla="*/ 259655 w 1055448"/>
                      <a:gd name="connsiteY286" fmla="*/ 382032 h 1361385"/>
                      <a:gd name="connsiteX287" fmla="*/ 251398 w 1055448"/>
                      <a:gd name="connsiteY287" fmla="*/ 390365 h 1361385"/>
                      <a:gd name="connsiteX288" fmla="*/ 251398 w 1055448"/>
                      <a:gd name="connsiteY288" fmla="*/ 390442 h 1361385"/>
                      <a:gd name="connsiteX289" fmla="*/ 245052 w 1055448"/>
                      <a:gd name="connsiteY289" fmla="*/ 386084 h 1361385"/>
                      <a:gd name="connsiteX290" fmla="*/ 218829 w 1055448"/>
                      <a:gd name="connsiteY290" fmla="*/ 369035 h 1361385"/>
                      <a:gd name="connsiteX291" fmla="*/ 212331 w 1055448"/>
                      <a:gd name="connsiteY291" fmla="*/ 369952 h 1361385"/>
                      <a:gd name="connsiteX292" fmla="*/ 178080 w 1055448"/>
                      <a:gd name="connsiteY292" fmla="*/ 394417 h 1361385"/>
                      <a:gd name="connsiteX293" fmla="*/ 174334 w 1055448"/>
                      <a:gd name="connsiteY293" fmla="*/ 397475 h 1361385"/>
                      <a:gd name="connsiteX294" fmla="*/ 167530 w 1055448"/>
                      <a:gd name="connsiteY294" fmla="*/ 385625 h 1361385"/>
                      <a:gd name="connsiteX295" fmla="*/ 163860 w 1055448"/>
                      <a:gd name="connsiteY295" fmla="*/ 377980 h 1361385"/>
                      <a:gd name="connsiteX296" fmla="*/ 145129 w 1055448"/>
                      <a:gd name="connsiteY296" fmla="*/ 364142 h 1361385"/>
                      <a:gd name="connsiteX297" fmla="*/ 139930 w 1055448"/>
                      <a:gd name="connsiteY297" fmla="*/ 364677 h 1361385"/>
                      <a:gd name="connsiteX298" fmla="*/ 126780 w 1055448"/>
                      <a:gd name="connsiteY298" fmla="*/ 384402 h 1361385"/>
                      <a:gd name="connsiteX299" fmla="*/ 126398 w 1055448"/>
                      <a:gd name="connsiteY299" fmla="*/ 386390 h 1361385"/>
                      <a:gd name="connsiteX300" fmla="*/ 125634 w 1055448"/>
                      <a:gd name="connsiteY300" fmla="*/ 389983 h 1361385"/>
                      <a:gd name="connsiteX301" fmla="*/ 128386 w 1055448"/>
                      <a:gd name="connsiteY301" fmla="*/ 392353 h 1361385"/>
                      <a:gd name="connsiteX302" fmla="*/ 134273 w 1055448"/>
                      <a:gd name="connsiteY302" fmla="*/ 396864 h 1361385"/>
                      <a:gd name="connsiteX303" fmla="*/ 139854 w 1055448"/>
                      <a:gd name="connsiteY303" fmla="*/ 401527 h 1361385"/>
                      <a:gd name="connsiteX304" fmla="*/ 138631 w 1055448"/>
                      <a:gd name="connsiteY304" fmla="*/ 403286 h 1361385"/>
                      <a:gd name="connsiteX305" fmla="*/ 137943 w 1055448"/>
                      <a:gd name="connsiteY305" fmla="*/ 404126 h 1361385"/>
                      <a:gd name="connsiteX306" fmla="*/ 123264 w 1055448"/>
                      <a:gd name="connsiteY306" fmla="*/ 417200 h 1361385"/>
                      <a:gd name="connsiteX307" fmla="*/ 118829 w 1055448"/>
                      <a:gd name="connsiteY307" fmla="*/ 415671 h 1361385"/>
                      <a:gd name="connsiteX308" fmla="*/ 105909 w 1055448"/>
                      <a:gd name="connsiteY308" fmla="*/ 411695 h 1361385"/>
                      <a:gd name="connsiteX309" fmla="*/ 82209 w 1055448"/>
                      <a:gd name="connsiteY309" fmla="*/ 432490 h 1361385"/>
                      <a:gd name="connsiteX310" fmla="*/ 61490 w 1055448"/>
                      <a:gd name="connsiteY310" fmla="*/ 446558 h 1361385"/>
                      <a:gd name="connsiteX311" fmla="*/ 47194 w 1055448"/>
                      <a:gd name="connsiteY311" fmla="*/ 453132 h 1361385"/>
                      <a:gd name="connsiteX312" fmla="*/ 36108 w 1055448"/>
                      <a:gd name="connsiteY312" fmla="*/ 495563 h 1361385"/>
                      <a:gd name="connsiteX313" fmla="*/ 37637 w 1055448"/>
                      <a:gd name="connsiteY313" fmla="*/ 498698 h 1361385"/>
                      <a:gd name="connsiteX314" fmla="*/ 28539 w 1055448"/>
                      <a:gd name="connsiteY314" fmla="*/ 504203 h 1361385"/>
                      <a:gd name="connsiteX315" fmla="*/ 18371 w 1055448"/>
                      <a:gd name="connsiteY315" fmla="*/ 520105 h 1361385"/>
                      <a:gd name="connsiteX316" fmla="*/ 14931 w 1055448"/>
                      <a:gd name="connsiteY316" fmla="*/ 534784 h 1361385"/>
                      <a:gd name="connsiteX317" fmla="*/ 8738 w 1055448"/>
                      <a:gd name="connsiteY317" fmla="*/ 550380 h 1361385"/>
                      <a:gd name="connsiteX318" fmla="*/ 3845 w 1055448"/>
                      <a:gd name="connsiteY318" fmla="*/ 595410 h 1361385"/>
                      <a:gd name="connsiteX319" fmla="*/ 13402 w 1055448"/>
                      <a:gd name="connsiteY319" fmla="*/ 617275 h 1361385"/>
                      <a:gd name="connsiteX320" fmla="*/ 28004 w 1055448"/>
                      <a:gd name="connsiteY320" fmla="*/ 645333 h 1361385"/>
                      <a:gd name="connsiteX321" fmla="*/ 34503 w 1055448"/>
                      <a:gd name="connsiteY321" fmla="*/ 651144 h 1361385"/>
                      <a:gd name="connsiteX322" fmla="*/ 47041 w 1055448"/>
                      <a:gd name="connsiteY322" fmla="*/ 674003 h 1361385"/>
                      <a:gd name="connsiteX323" fmla="*/ 73187 w 1055448"/>
                      <a:gd name="connsiteY323" fmla="*/ 717963 h 1361385"/>
                      <a:gd name="connsiteX324" fmla="*/ 81979 w 1055448"/>
                      <a:gd name="connsiteY324" fmla="*/ 725455 h 1361385"/>
                      <a:gd name="connsiteX325" fmla="*/ 105374 w 1055448"/>
                      <a:gd name="connsiteY325" fmla="*/ 737611 h 1361385"/>
                      <a:gd name="connsiteX326" fmla="*/ 109655 w 1055448"/>
                      <a:gd name="connsiteY326" fmla="*/ 737305 h 1361385"/>
                      <a:gd name="connsiteX327" fmla="*/ 119670 w 1055448"/>
                      <a:gd name="connsiteY327" fmla="*/ 736235 h 1361385"/>
                      <a:gd name="connsiteX328" fmla="*/ 120664 w 1055448"/>
                      <a:gd name="connsiteY328" fmla="*/ 736312 h 1361385"/>
                      <a:gd name="connsiteX329" fmla="*/ 121047 w 1055448"/>
                      <a:gd name="connsiteY329" fmla="*/ 742733 h 1361385"/>
                      <a:gd name="connsiteX330" fmla="*/ 157361 w 1055448"/>
                      <a:gd name="connsiteY330" fmla="*/ 767428 h 1361385"/>
                      <a:gd name="connsiteX331" fmla="*/ 172805 w 1055448"/>
                      <a:gd name="connsiteY331" fmla="*/ 772932 h 1361385"/>
                      <a:gd name="connsiteX332" fmla="*/ 172422 w 1055448"/>
                      <a:gd name="connsiteY332" fmla="*/ 781953 h 1361385"/>
                      <a:gd name="connsiteX333" fmla="*/ 169517 w 1055448"/>
                      <a:gd name="connsiteY333" fmla="*/ 805271 h 1361385"/>
                      <a:gd name="connsiteX334" fmla="*/ 163478 w 1055448"/>
                      <a:gd name="connsiteY334" fmla="*/ 825378 h 1361385"/>
                      <a:gd name="connsiteX335" fmla="*/ 155297 w 1055448"/>
                      <a:gd name="connsiteY335" fmla="*/ 829813 h 1361385"/>
                      <a:gd name="connsiteX336" fmla="*/ 134961 w 1055448"/>
                      <a:gd name="connsiteY336" fmla="*/ 855348 h 1361385"/>
                      <a:gd name="connsiteX337" fmla="*/ 133891 w 1055448"/>
                      <a:gd name="connsiteY337" fmla="*/ 865057 h 1361385"/>
                      <a:gd name="connsiteX338" fmla="*/ 125175 w 1055448"/>
                      <a:gd name="connsiteY338" fmla="*/ 886464 h 1361385"/>
                      <a:gd name="connsiteX339" fmla="*/ 102622 w 1055448"/>
                      <a:gd name="connsiteY339" fmla="*/ 922090 h 1361385"/>
                      <a:gd name="connsiteX340" fmla="*/ 99105 w 1055448"/>
                      <a:gd name="connsiteY340" fmla="*/ 932641 h 1361385"/>
                      <a:gd name="connsiteX341" fmla="*/ 95282 w 1055448"/>
                      <a:gd name="connsiteY341" fmla="*/ 943803 h 1361385"/>
                      <a:gd name="connsiteX342" fmla="*/ 91612 w 1055448"/>
                      <a:gd name="connsiteY342" fmla="*/ 959093 h 1361385"/>
                      <a:gd name="connsiteX343" fmla="*/ 104686 w 1055448"/>
                      <a:gd name="connsiteY343" fmla="*/ 950454 h 1361385"/>
                      <a:gd name="connsiteX344" fmla="*/ 119823 w 1055448"/>
                      <a:gd name="connsiteY344" fmla="*/ 944797 h 1361385"/>
                      <a:gd name="connsiteX345" fmla="*/ 124716 w 1055448"/>
                      <a:gd name="connsiteY345" fmla="*/ 945791 h 1361385"/>
                      <a:gd name="connsiteX346" fmla="*/ 173952 w 1055448"/>
                      <a:gd name="connsiteY346" fmla="*/ 957029 h 1361385"/>
                      <a:gd name="connsiteX347" fmla="*/ 180221 w 1055448"/>
                      <a:gd name="connsiteY347" fmla="*/ 956647 h 1361385"/>
                      <a:gd name="connsiteX348" fmla="*/ 181750 w 1055448"/>
                      <a:gd name="connsiteY348" fmla="*/ 956494 h 1361385"/>
                      <a:gd name="connsiteX349" fmla="*/ 191536 w 1055448"/>
                      <a:gd name="connsiteY349" fmla="*/ 961693 h 1361385"/>
                      <a:gd name="connsiteX350" fmla="*/ 201857 w 1055448"/>
                      <a:gd name="connsiteY350" fmla="*/ 967044 h 1361385"/>
                      <a:gd name="connsiteX351" fmla="*/ 229227 w 1055448"/>
                      <a:gd name="connsiteY351" fmla="*/ 952671 h 1361385"/>
                      <a:gd name="connsiteX352" fmla="*/ 232514 w 1055448"/>
                      <a:gd name="connsiteY352" fmla="*/ 950913 h 1361385"/>
                      <a:gd name="connsiteX353" fmla="*/ 237942 w 1055448"/>
                      <a:gd name="connsiteY353" fmla="*/ 951983 h 1361385"/>
                      <a:gd name="connsiteX354" fmla="*/ 247116 w 1055448"/>
                      <a:gd name="connsiteY354" fmla="*/ 953512 h 1361385"/>
                      <a:gd name="connsiteX355" fmla="*/ 257437 w 1055448"/>
                      <a:gd name="connsiteY355" fmla="*/ 950378 h 1361385"/>
                      <a:gd name="connsiteX356" fmla="*/ 281214 w 1055448"/>
                      <a:gd name="connsiteY356" fmla="*/ 939139 h 1361385"/>
                      <a:gd name="connsiteX357" fmla="*/ 307361 w 1055448"/>
                      <a:gd name="connsiteY357" fmla="*/ 926831 h 1361385"/>
                      <a:gd name="connsiteX358" fmla="*/ 314318 w 1055448"/>
                      <a:gd name="connsiteY358" fmla="*/ 922779 h 1361385"/>
                      <a:gd name="connsiteX359" fmla="*/ 353920 w 1055448"/>
                      <a:gd name="connsiteY359" fmla="*/ 902213 h 1361385"/>
                      <a:gd name="connsiteX360" fmla="*/ 392146 w 1055448"/>
                      <a:gd name="connsiteY360" fmla="*/ 891968 h 1361385"/>
                      <a:gd name="connsiteX361" fmla="*/ 396963 w 1055448"/>
                      <a:gd name="connsiteY361" fmla="*/ 892274 h 1361385"/>
                      <a:gd name="connsiteX362" fmla="*/ 409577 w 1055448"/>
                      <a:gd name="connsiteY362" fmla="*/ 902136 h 1361385"/>
                      <a:gd name="connsiteX363" fmla="*/ 420816 w 1055448"/>
                      <a:gd name="connsiteY363" fmla="*/ 912304 h 1361385"/>
                      <a:gd name="connsiteX364" fmla="*/ 428232 w 1055448"/>
                      <a:gd name="connsiteY364" fmla="*/ 919109 h 1361385"/>
                      <a:gd name="connsiteX365" fmla="*/ 445281 w 1055448"/>
                      <a:gd name="connsiteY365" fmla="*/ 930118 h 1361385"/>
                      <a:gd name="connsiteX366" fmla="*/ 455219 w 1055448"/>
                      <a:gd name="connsiteY366" fmla="*/ 924308 h 1361385"/>
                      <a:gd name="connsiteX367" fmla="*/ 456901 w 1055448"/>
                      <a:gd name="connsiteY367" fmla="*/ 922090 h 1361385"/>
                      <a:gd name="connsiteX368" fmla="*/ 462253 w 1055448"/>
                      <a:gd name="connsiteY368" fmla="*/ 929506 h 1361385"/>
                      <a:gd name="connsiteX369" fmla="*/ 490082 w 1055448"/>
                      <a:gd name="connsiteY369" fmla="*/ 945561 h 1361385"/>
                      <a:gd name="connsiteX370" fmla="*/ 497956 w 1055448"/>
                      <a:gd name="connsiteY370" fmla="*/ 943803 h 1361385"/>
                      <a:gd name="connsiteX371" fmla="*/ 498721 w 1055448"/>
                      <a:gd name="connsiteY371" fmla="*/ 943650 h 1361385"/>
                      <a:gd name="connsiteX372" fmla="*/ 509883 w 1055448"/>
                      <a:gd name="connsiteY372" fmla="*/ 953283 h 1361385"/>
                      <a:gd name="connsiteX373" fmla="*/ 506672 w 1055448"/>
                      <a:gd name="connsiteY373" fmla="*/ 971020 h 1361385"/>
                      <a:gd name="connsiteX374" fmla="*/ 504913 w 1055448"/>
                      <a:gd name="connsiteY374" fmla="*/ 976142 h 1361385"/>
                      <a:gd name="connsiteX375" fmla="*/ 508507 w 1055448"/>
                      <a:gd name="connsiteY375" fmla="*/ 995790 h 1361385"/>
                      <a:gd name="connsiteX376" fmla="*/ 511488 w 1055448"/>
                      <a:gd name="connsiteY376" fmla="*/ 1004735 h 1361385"/>
                      <a:gd name="connsiteX377" fmla="*/ 511488 w 1055448"/>
                      <a:gd name="connsiteY377" fmla="*/ 1004735 h 1361385"/>
                      <a:gd name="connsiteX378" fmla="*/ 510418 w 1055448"/>
                      <a:gd name="connsiteY378" fmla="*/ 1005194 h 1361385"/>
                      <a:gd name="connsiteX379" fmla="*/ 491228 w 1055448"/>
                      <a:gd name="connsiteY379" fmla="*/ 1020485 h 1361385"/>
                      <a:gd name="connsiteX380" fmla="*/ 497803 w 1055448"/>
                      <a:gd name="connsiteY380" fmla="*/ 1036310 h 1361385"/>
                      <a:gd name="connsiteX381" fmla="*/ 511947 w 1055448"/>
                      <a:gd name="connsiteY381" fmla="*/ 1058175 h 1361385"/>
                      <a:gd name="connsiteX382" fmla="*/ 541534 w 1055448"/>
                      <a:gd name="connsiteY382" fmla="*/ 1078206 h 1361385"/>
                      <a:gd name="connsiteX383" fmla="*/ 544821 w 1055448"/>
                      <a:gd name="connsiteY383" fmla="*/ 1077977 h 1361385"/>
                      <a:gd name="connsiteX384" fmla="*/ 546962 w 1055448"/>
                      <a:gd name="connsiteY384" fmla="*/ 1077824 h 1361385"/>
                      <a:gd name="connsiteX385" fmla="*/ 553461 w 1055448"/>
                      <a:gd name="connsiteY385" fmla="*/ 1080423 h 1361385"/>
                      <a:gd name="connsiteX386" fmla="*/ 555142 w 1055448"/>
                      <a:gd name="connsiteY386" fmla="*/ 1088145 h 1361385"/>
                      <a:gd name="connsiteX387" fmla="*/ 554531 w 1055448"/>
                      <a:gd name="connsiteY387" fmla="*/ 1091891 h 1361385"/>
                      <a:gd name="connsiteX388" fmla="*/ 546427 w 1055448"/>
                      <a:gd name="connsiteY388" fmla="*/ 1117732 h 1361385"/>
                      <a:gd name="connsiteX389" fmla="*/ 542222 w 1055448"/>
                      <a:gd name="connsiteY389" fmla="*/ 1120407 h 1361385"/>
                      <a:gd name="connsiteX390" fmla="*/ 531289 w 1055448"/>
                      <a:gd name="connsiteY390" fmla="*/ 1125912 h 1361385"/>
                      <a:gd name="connsiteX391" fmla="*/ 511029 w 1055448"/>
                      <a:gd name="connsiteY391" fmla="*/ 1148007 h 1361385"/>
                      <a:gd name="connsiteX392" fmla="*/ 507742 w 1055448"/>
                      <a:gd name="connsiteY392" fmla="*/ 1152441 h 1361385"/>
                      <a:gd name="connsiteX393" fmla="*/ 506137 w 1055448"/>
                      <a:gd name="connsiteY393" fmla="*/ 1181646 h 1361385"/>
                      <a:gd name="connsiteX394" fmla="*/ 518675 w 1055448"/>
                      <a:gd name="connsiteY394" fmla="*/ 1192578 h 1361385"/>
                      <a:gd name="connsiteX395" fmla="*/ 525632 w 1055448"/>
                      <a:gd name="connsiteY395" fmla="*/ 1199688 h 1361385"/>
                      <a:gd name="connsiteX396" fmla="*/ 527926 w 1055448"/>
                      <a:gd name="connsiteY396" fmla="*/ 1214673 h 1361385"/>
                      <a:gd name="connsiteX397" fmla="*/ 529760 w 1055448"/>
                      <a:gd name="connsiteY397" fmla="*/ 1228205 h 1361385"/>
                      <a:gd name="connsiteX398" fmla="*/ 538782 w 1055448"/>
                      <a:gd name="connsiteY398" fmla="*/ 1217961 h 1361385"/>
                      <a:gd name="connsiteX399" fmla="*/ 542987 w 1055448"/>
                      <a:gd name="connsiteY399" fmla="*/ 1213144 h 1361385"/>
                      <a:gd name="connsiteX400" fmla="*/ 565693 w 1055448"/>
                      <a:gd name="connsiteY400" fmla="*/ 1208098 h 1361385"/>
                      <a:gd name="connsiteX401" fmla="*/ 568369 w 1055448"/>
                      <a:gd name="connsiteY401" fmla="*/ 1208404 h 1361385"/>
                      <a:gd name="connsiteX402" fmla="*/ 581824 w 1055448"/>
                      <a:gd name="connsiteY402" fmla="*/ 1211997 h 1361385"/>
                      <a:gd name="connsiteX403" fmla="*/ 595739 w 1055448"/>
                      <a:gd name="connsiteY403" fmla="*/ 1218114 h 1361385"/>
                      <a:gd name="connsiteX404" fmla="*/ 596044 w 1055448"/>
                      <a:gd name="connsiteY404" fmla="*/ 1229582 h 1361385"/>
                      <a:gd name="connsiteX405" fmla="*/ 607665 w 1055448"/>
                      <a:gd name="connsiteY405" fmla="*/ 1259245 h 1361385"/>
                      <a:gd name="connsiteX406" fmla="*/ 619515 w 1055448"/>
                      <a:gd name="connsiteY406" fmla="*/ 1268802 h 1361385"/>
                      <a:gd name="connsiteX407" fmla="*/ 635723 w 1055448"/>
                      <a:gd name="connsiteY407" fmla="*/ 1278358 h 1361385"/>
                      <a:gd name="connsiteX408" fmla="*/ 643980 w 1055448"/>
                      <a:gd name="connsiteY408" fmla="*/ 1273694 h 1361385"/>
                      <a:gd name="connsiteX409" fmla="*/ 646197 w 1055448"/>
                      <a:gd name="connsiteY409" fmla="*/ 1272242 h 1361385"/>
                      <a:gd name="connsiteX410" fmla="*/ 649102 w 1055448"/>
                      <a:gd name="connsiteY410" fmla="*/ 1274459 h 1361385"/>
                      <a:gd name="connsiteX411" fmla="*/ 677007 w 1055448"/>
                      <a:gd name="connsiteY411" fmla="*/ 1301752 h 1361385"/>
                      <a:gd name="connsiteX412" fmla="*/ 686717 w 1055448"/>
                      <a:gd name="connsiteY412" fmla="*/ 1298235 h 1361385"/>
                      <a:gd name="connsiteX413" fmla="*/ 693598 w 1055448"/>
                      <a:gd name="connsiteY413" fmla="*/ 1293190 h 1361385"/>
                      <a:gd name="connsiteX414" fmla="*/ 695738 w 1055448"/>
                      <a:gd name="connsiteY414" fmla="*/ 1294413 h 1361385"/>
                      <a:gd name="connsiteX415" fmla="*/ 701319 w 1055448"/>
                      <a:gd name="connsiteY415" fmla="*/ 1296859 h 1361385"/>
                      <a:gd name="connsiteX416" fmla="*/ 709805 w 1055448"/>
                      <a:gd name="connsiteY416" fmla="*/ 1298541 h 1361385"/>
                      <a:gd name="connsiteX417" fmla="*/ 727925 w 1055448"/>
                      <a:gd name="connsiteY417" fmla="*/ 1291279 h 1361385"/>
                      <a:gd name="connsiteX418" fmla="*/ 734270 w 1055448"/>
                      <a:gd name="connsiteY418" fmla="*/ 1287303 h 1361385"/>
                      <a:gd name="connsiteX419" fmla="*/ 734576 w 1055448"/>
                      <a:gd name="connsiteY419" fmla="*/ 1287150 h 1361385"/>
                      <a:gd name="connsiteX420" fmla="*/ 736869 w 1055448"/>
                      <a:gd name="connsiteY420" fmla="*/ 1290055 h 1361385"/>
                      <a:gd name="connsiteX421" fmla="*/ 750019 w 1055448"/>
                      <a:gd name="connsiteY421" fmla="*/ 1301446 h 1361385"/>
                      <a:gd name="connsiteX422" fmla="*/ 753613 w 1055448"/>
                      <a:gd name="connsiteY422" fmla="*/ 1302899 h 1361385"/>
                      <a:gd name="connsiteX423" fmla="*/ 769515 w 1055448"/>
                      <a:gd name="connsiteY423" fmla="*/ 1307180 h 1361385"/>
                      <a:gd name="connsiteX424" fmla="*/ 786258 w 1055448"/>
                      <a:gd name="connsiteY424" fmla="*/ 1300529 h 1361385"/>
                      <a:gd name="connsiteX425" fmla="*/ 794820 w 1055448"/>
                      <a:gd name="connsiteY425" fmla="*/ 1296019 h 1361385"/>
                      <a:gd name="connsiteX426" fmla="*/ 806365 w 1055448"/>
                      <a:gd name="connsiteY426" fmla="*/ 1302822 h 1361385"/>
                      <a:gd name="connsiteX427" fmla="*/ 831517 w 1055448"/>
                      <a:gd name="connsiteY427" fmla="*/ 1317119 h 1361385"/>
                      <a:gd name="connsiteX428" fmla="*/ 848184 w 1055448"/>
                      <a:gd name="connsiteY428" fmla="*/ 1326064 h 1361385"/>
                      <a:gd name="connsiteX429" fmla="*/ 852312 w 1055448"/>
                      <a:gd name="connsiteY429" fmla="*/ 1329275 h 1361385"/>
                      <a:gd name="connsiteX430" fmla="*/ 884346 w 1055448"/>
                      <a:gd name="connsiteY430" fmla="*/ 1343495 h 1361385"/>
                      <a:gd name="connsiteX431" fmla="*/ 910340 w 1055448"/>
                      <a:gd name="connsiteY431" fmla="*/ 1358327 h 1361385"/>
                      <a:gd name="connsiteX432" fmla="*/ 913704 w 1055448"/>
                      <a:gd name="connsiteY432" fmla="*/ 1361385 h 1361385"/>
                      <a:gd name="connsiteX433" fmla="*/ 917679 w 1055448"/>
                      <a:gd name="connsiteY433" fmla="*/ 1359092 h 1361385"/>
                      <a:gd name="connsiteX434" fmla="*/ 925477 w 1055448"/>
                      <a:gd name="connsiteY434" fmla="*/ 1354581 h 1361385"/>
                      <a:gd name="connsiteX435" fmla="*/ 954911 w 1055448"/>
                      <a:gd name="connsiteY435" fmla="*/ 1321171 h 1361385"/>
                      <a:gd name="connsiteX436" fmla="*/ 976241 w 1055448"/>
                      <a:gd name="connsiteY436" fmla="*/ 1281645 h 1361385"/>
                      <a:gd name="connsiteX437" fmla="*/ 990003 w 1055448"/>
                      <a:gd name="connsiteY437" fmla="*/ 1252594 h 1361385"/>
                      <a:gd name="connsiteX438" fmla="*/ 990462 w 1055448"/>
                      <a:gd name="connsiteY438" fmla="*/ 1231645 h 1361385"/>
                      <a:gd name="connsiteX439" fmla="*/ 991379 w 1055448"/>
                      <a:gd name="connsiteY439" fmla="*/ 1218037 h 1361385"/>
                      <a:gd name="connsiteX440" fmla="*/ 995660 w 1055448"/>
                      <a:gd name="connsiteY440" fmla="*/ 1213450 h 1361385"/>
                      <a:gd name="connsiteX441" fmla="*/ 1005981 w 1055448"/>
                      <a:gd name="connsiteY441" fmla="*/ 1184857 h 1361385"/>
                      <a:gd name="connsiteX442" fmla="*/ 1019743 w 1055448"/>
                      <a:gd name="connsiteY442" fmla="*/ 1157334 h 1361385"/>
                      <a:gd name="connsiteX443" fmla="*/ 1027006 w 1055448"/>
                      <a:gd name="connsiteY443" fmla="*/ 1152900 h 1361385"/>
                      <a:gd name="connsiteX444" fmla="*/ 1041073 w 1055448"/>
                      <a:gd name="connsiteY444" fmla="*/ 1126677 h 1361385"/>
                      <a:gd name="connsiteX445" fmla="*/ 1034039 w 1055448"/>
                      <a:gd name="connsiteY445" fmla="*/ 1107793 h 1361385"/>
                      <a:gd name="connsiteX446" fmla="*/ 1032969 w 1055448"/>
                      <a:gd name="connsiteY446" fmla="*/ 1106646 h 1361385"/>
                      <a:gd name="connsiteX447" fmla="*/ 1032969 w 1055448"/>
                      <a:gd name="connsiteY447" fmla="*/ 1106646 h 1361385"/>
                      <a:gd name="connsiteX448" fmla="*/ 1033810 w 1055448"/>
                      <a:gd name="connsiteY448" fmla="*/ 1103129 h 1361385"/>
                      <a:gd name="connsiteX449" fmla="*/ 1041608 w 1055448"/>
                      <a:gd name="connsiteY449" fmla="*/ 1091432 h 1361385"/>
                      <a:gd name="connsiteX450" fmla="*/ 1050324 w 1055448"/>
                      <a:gd name="connsiteY450" fmla="*/ 1073466 h 1361385"/>
                      <a:gd name="connsiteX451" fmla="*/ 1052541 w 1055448"/>
                      <a:gd name="connsiteY451" fmla="*/ 1059399 h 1361385"/>
                      <a:gd name="connsiteX452" fmla="*/ 1052617 w 1055448"/>
                      <a:gd name="connsiteY452" fmla="*/ 1028971 h 1361385"/>
                      <a:gd name="connsiteX453" fmla="*/ 1045201 w 1055448"/>
                      <a:gd name="connsiteY453" fmla="*/ 1025530 h 1361385"/>
                      <a:gd name="connsiteX454" fmla="*/ 1042908 w 1055448"/>
                      <a:gd name="connsiteY454" fmla="*/ 1025760 h 1361385"/>
                      <a:gd name="connsiteX455" fmla="*/ 1040461 w 1055448"/>
                      <a:gd name="connsiteY455" fmla="*/ 1025989 h 1361385"/>
                      <a:gd name="connsiteX456" fmla="*/ 1031287 w 1055448"/>
                      <a:gd name="connsiteY456" fmla="*/ 1021861 h 1361385"/>
                      <a:gd name="connsiteX457" fmla="*/ 1032663 w 1055448"/>
                      <a:gd name="connsiteY457" fmla="*/ 1017197 h 1361385"/>
                      <a:gd name="connsiteX458" fmla="*/ 1028688 w 1055448"/>
                      <a:gd name="connsiteY458" fmla="*/ 988910 h 1361385"/>
                      <a:gd name="connsiteX459" fmla="*/ 1021425 w 1055448"/>
                      <a:gd name="connsiteY459" fmla="*/ 979735 h 1361385"/>
                      <a:gd name="connsiteX460" fmla="*/ 1019437 w 1055448"/>
                      <a:gd name="connsiteY460" fmla="*/ 934858 h 1361385"/>
                      <a:gd name="connsiteX461" fmla="*/ 1023412 w 1055448"/>
                      <a:gd name="connsiteY461" fmla="*/ 933788 h 1361385"/>
                      <a:gd name="connsiteX462" fmla="*/ 1019743 w 1055448"/>
                      <a:gd name="connsiteY462" fmla="*/ 926907 h 1361385"/>
                      <a:gd name="connsiteX463" fmla="*/ 1015385 w 1055448"/>
                      <a:gd name="connsiteY463" fmla="*/ 915898 h 1361385"/>
                      <a:gd name="connsiteX464" fmla="*/ 997648 w 1055448"/>
                      <a:gd name="connsiteY464" fmla="*/ 884553 h 1361385"/>
                      <a:gd name="connsiteX465" fmla="*/ 991150 w 1055448"/>
                      <a:gd name="connsiteY465" fmla="*/ 864446 h 1361385"/>
                      <a:gd name="connsiteX466" fmla="*/ 1008963 w 1055448"/>
                      <a:gd name="connsiteY466" fmla="*/ 852060 h 1361385"/>
                      <a:gd name="connsiteX467" fmla="*/ 1027235 w 1055448"/>
                      <a:gd name="connsiteY467" fmla="*/ 836464 h 1361385"/>
                      <a:gd name="connsiteX468" fmla="*/ 1034880 w 1055448"/>
                      <a:gd name="connsiteY468" fmla="*/ 824002 h 1361385"/>
                      <a:gd name="connsiteX469" fmla="*/ 1044437 w 1055448"/>
                      <a:gd name="connsiteY469" fmla="*/ 806036 h 1361385"/>
                      <a:gd name="connsiteX470" fmla="*/ 1034269 w 1055448"/>
                      <a:gd name="connsiteY470" fmla="*/ 800379 h 1361385"/>
                      <a:gd name="connsiteX471" fmla="*/ 1031211 w 1055448"/>
                      <a:gd name="connsiteY471" fmla="*/ 799920 h 1361385"/>
                      <a:gd name="connsiteX472" fmla="*/ 1021042 w 1055448"/>
                      <a:gd name="connsiteY472" fmla="*/ 795256 h 1361385"/>
                      <a:gd name="connsiteX473" fmla="*/ 1008887 w 1055448"/>
                      <a:gd name="connsiteY473" fmla="*/ 789522 h 1361385"/>
                      <a:gd name="connsiteX474" fmla="*/ 1004299 w 1055448"/>
                      <a:gd name="connsiteY474" fmla="*/ 774614 h 1361385"/>
                      <a:gd name="connsiteX475" fmla="*/ 1003306 w 1055448"/>
                      <a:gd name="connsiteY475" fmla="*/ 768422 h 1361385"/>
                      <a:gd name="connsiteX476" fmla="*/ 1002923 w 1055448"/>
                      <a:gd name="connsiteY476" fmla="*/ 758330 h 1361385"/>
                      <a:gd name="connsiteX477" fmla="*/ 998718 w 1055448"/>
                      <a:gd name="connsiteY477" fmla="*/ 736388 h 1361385"/>
                      <a:gd name="connsiteX478" fmla="*/ 990232 w 1055448"/>
                      <a:gd name="connsiteY478" fmla="*/ 729966 h 1361385"/>
                      <a:gd name="connsiteX479" fmla="*/ 987404 w 1055448"/>
                      <a:gd name="connsiteY479" fmla="*/ 725990 h 1361385"/>
                      <a:gd name="connsiteX480" fmla="*/ 987709 w 1055448"/>
                      <a:gd name="connsiteY480" fmla="*/ 685318 h 1361385"/>
                      <a:gd name="connsiteX481" fmla="*/ 974865 w 1055448"/>
                      <a:gd name="connsiteY481" fmla="*/ 658101 h 1361385"/>
                      <a:gd name="connsiteX482" fmla="*/ 967679 w 1055448"/>
                      <a:gd name="connsiteY482" fmla="*/ 649844 h 1361385"/>
                      <a:gd name="connsiteX483" fmla="*/ 950706 w 1055448"/>
                      <a:gd name="connsiteY483" fmla="*/ 630731 h 1361385"/>
                      <a:gd name="connsiteX484" fmla="*/ 944284 w 1055448"/>
                      <a:gd name="connsiteY484" fmla="*/ 624538 h 1361385"/>
                      <a:gd name="connsiteX485" fmla="*/ 924254 w 1055448"/>
                      <a:gd name="connsiteY485" fmla="*/ 617046 h 1361385"/>
                      <a:gd name="connsiteX486" fmla="*/ 908811 w 1055448"/>
                      <a:gd name="connsiteY486" fmla="*/ 619034 h 1361385"/>
                      <a:gd name="connsiteX487" fmla="*/ 907358 w 1055448"/>
                      <a:gd name="connsiteY487" fmla="*/ 619340 h 1361385"/>
                      <a:gd name="connsiteX488" fmla="*/ 874636 w 1055448"/>
                      <a:gd name="connsiteY488" fmla="*/ 630425 h 1361385"/>
                      <a:gd name="connsiteX489" fmla="*/ 866456 w 1055448"/>
                      <a:gd name="connsiteY489" fmla="*/ 633483 h 1361385"/>
                      <a:gd name="connsiteX490" fmla="*/ 860416 w 1055448"/>
                      <a:gd name="connsiteY490" fmla="*/ 635700 h 1361385"/>
                      <a:gd name="connsiteX491" fmla="*/ 835264 w 1055448"/>
                      <a:gd name="connsiteY491" fmla="*/ 648391 h 1361385"/>
                      <a:gd name="connsiteX492" fmla="*/ 824790 w 1055448"/>
                      <a:gd name="connsiteY492" fmla="*/ 653361 h 1361385"/>
                      <a:gd name="connsiteX493" fmla="*/ 808811 w 1055448"/>
                      <a:gd name="connsiteY493" fmla="*/ 661235 h 1361385"/>
                      <a:gd name="connsiteX494" fmla="*/ 792068 w 1055448"/>
                      <a:gd name="connsiteY494" fmla="*/ 662459 h 1361385"/>
                      <a:gd name="connsiteX495" fmla="*/ 782435 w 1055448"/>
                      <a:gd name="connsiteY495" fmla="*/ 661388 h 1361385"/>
                      <a:gd name="connsiteX496" fmla="*/ 770585 w 1055448"/>
                      <a:gd name="connsiteY496" fmla="*/ 636159 h 1361385"/>
                      <a:gd name="connsiteX497" fmla="*/ 750937 w 1055448"/>
                      <a:gd name="connsiteY497" fmla="*/ 615746 h 1361385"/>
                      <a:gd name="connsiteX498" fmla="*/ 744820 w 1055448"/>
                      <a:gd name="connsiteY498" fmla="*/ 613071 h 1361385"/>
                      <a:gd name="connsiteX499" fmla="*/ 743444 w 1055448"/>
                      <a:gd name="connsiteY499" fmla="*/ 611618 h 1361385"/>
                      <a:gd name="connsiteX500" fmla="*/ 751625 w 1055448"/>
                      <a:gd name="connsiteY500" fmla="*/ 597016 h 1361385"/>
                      <a:gd name="connsiteX501" fmla="*/ 757053 w 1055448"/>
                      <a:gd name="connsiteY501" fmla="*/ 594646 h 1361385"/>
                      <a:gd name="connsiteX502" fmla="*/ 766992 w 1055448"/>
                      <a:gd name="connsiteY502" fmla="*/ 587612 h 1361385"/>
                      <a:gd name="connsiteX503" fmla="*/ 768750 w 1055448"/>
                      <a:gd name="connsiteY503" fmla="*/ 581419 h 1361385"/>
                      <a:gd name="connsiteX504" fmla="*/ 772649 w 1055448"/>
                      <a:gd name="connsiteY504" fmla="*/ 569263 h 1361385"/>
                      <a:gd name="connsiteX505" fmla="*/ 781441 w 1055448"/>
                      <a:gd name="connsiteY505" fmla="*/ 572474 h 1361385"/>
                      <a:gd name="connsiteX506" fmla="*/ 790386 w 1055448"/>
                      <a:gd name="connsiteY506" fmla="*/ 575991 h 1361385"/>
                      <a:gd name="connsiteX507" fmla="*/ 799484 w 1055448"/>
                      <a:gd name="connsiteY507" fmla="*/ 577979 h 1361385"/>
                      <a:gd name="connsiteX508" fmla="*/ 810417 w 1055448"/>
                      <a:gd name="connsiteY508" fmla="*/ 565135 h 1361385"/>
                      <a:gd name="connsiteX509" fmla="*/ 810569 w 1055448"/>
                      <a:gd name="connsiteY509" fmla="*/ 564370 h 1361385"/>
                      <a:gd name="connsiteX510" fmla="*/ 799484 w 1055448"/>
                      <a:gd name="connsiteY510" fmla="*/ 539906 h 1361385"/>
                      <a:gd name="connsiteX511" fmla="*/ 797725 w 1055448"/>
                      <a:gd name="connsiteY511" fmla="*/ 539294 h 1361385"/>
                      <a:gd name="connsiteX512" fmla="*/ 783352 w 1055448"/>
                      <a:gd name="connsiteY512" fmla="*/ 531496 h 1361385"/>
                      <a:gd name="connsiteX513" fmla="*/ 792374 w 1055448"/>
                      <a:gd name="connsiteY513" fmla="*/ 523621 h 1361385"/>
                      <a:gd name="connsiteX514" fmla="*/ 800172 w 1055448"/>
                      <a:gd name="connsiteY514" fmla="*/ 517199 h 1361385"/>
                      <a:gd name="connsiteX515" fmla="*/ 808888 w 1055448"/>
                      <a:gd name="connsiteY515" fmla="*/ 510166 h 1361385"/>
                      <a:gd name="connsiteX516" fmla="*/ 823184 w 1055448"/>
                      <a:gd name="connsiteY516" fmla="*/ 497551 h 1361385"/>
                      <a:gd name="connsiteX517" fmla="*/ 824560 w 1055448"/>
                      <a:gd name="connsiteY517" fmla="*/ 496252 h 1361385"/>
                      <a:gd name="connsiteX518" fmla="*/ 830676 w 1055448"/>
                      <a:gd name="connsiteY518" fmla="*/ 500227 h 1361385"/>
                      <a:gd name="connsiteX519" fmla="*/ 839621 w 1055448"/>
                      <a:gd name="connsiteY519" fmla="*/ 506114 h 1361385"/>
                      <a:gd name="connsiteX520" fmla="*/ 848796 w 1055448"/>
                      <a:gd name="connsiteY520" fmla="*/ 508790 h 1361385"/>
                      <a:gd name="connsiteX521" fmla="*/ 860034 w 1055448"/>
                      <a:gd name="connsiteY521" fmla="*/ 503285 h 1361385"/>
                      <a:gd name="connsiteX522" fmla="*/ 864392 w 1055448"/>
                      <a:gd name="connsiteY522" fmla="*/ 483866 h 1361385"/>
                      <a:gd name="connsiteX523" fmla="*/ 852618 w 1055448"/>
                      <a:gd name="connsiteY523" fmla="*/ 473086 h 1361385"/>
                      <a:gd name="connsiteX524" fmla="*/ 857435 w 1055448"/>
                      <a:gd name="connsiteY524" fmla="*/ 472322 h 1361385"/>
                      <a:gd name="connsiteX525" fmla="*/ 865309 w 1055448"/>
                      <a:gd name="connsiteY525" fmla="*/ 474539 h 1361385"/>
                      <a:gd name="connsiteX526" fmla="*/ 875324 w 1055448"/>
                      <a:gd name="connsiteY526" fmla="*/ 478132 h 1361385"/>
                      <a:gd name="connsiteX527" fmla="*/ 890462 w 1055448"/>
                      <a:gd name="connsiteY527" fmla="*/ 458255 h 1361385"/>
                      <a:gd name="connsiteX528" fmla="*/ 882282 w 1055448"/>
                      <a:gd name="connsiteY528" fmla="*/ 425763 h 1361385"/>
                      <a:gd name="connsiteX529" fmla="*/ 876318 w 1055448"/>
                      <a:gd name="connsiteY529" fmla="*/ 419188 h 1361385"/>
                      <a:gd name="connsiteX530" fmla="*/ 870967 w 1055448"/>
                      <a:gd name="connsiteY530" fmla="*/ 411542 h 1361385"/>
                      <a:gd name="connsiteX531" fmla="*/ 868979 w 1055448"/>
                      <a:gd name="connsiteY531" fmla="*/ 404509 h 1361385"/>
                      <a:gd name="connsiteX532" fmla="*/ 860875 w 1055448"/>
                      <a:gd name="connsiteY532" fmla="*/ 388683 h 1361385"/>
                      <a:gd name="connsiteX533" fmla="*/ 859040 w 1055448"/>
                      <a:gd name="connsiteY533" fmla="*/ 386772 h 1361385"/>
                      <a:gd name="connsiteX534" fmla="*/ 827695 w 1055448"/>
                      <a:gd name="connsiteY534" fmla="*/ 369494 h 1361385"/>
                      <a:gd name="connsiteX535" fmla="*/ 826472 w 1055448"/>
                      <a:gd name="connsiteY535" fmla="*/ 369341 h 1361385"/>
                      <a:gd name="connsiteX536" fmla="*/ 827389 w 1055448"/>
                      <a:gd name="connsiteY536" fmla="*/ 368423 h 1361385"/>
                      <a:gd name="connsiteX537" fmla="*/ 829606 w 1055448"/>
                      <a:gd name="connsiteY537" fmla="*/ 366206 h 1361385"/>
                      <a:gd name="connsiteX538" fmla="*/ 839239 w 1055448"/>
                      <a:gd name="connsiteY538" fmla="*/ 345717 h 1361385"/>
                      <a:gd name="connsiteX539" fmla="*/ 840004 w 1055448"/>
                      <a:gd name="connsiteY539" fmla="*/ 340212 h 1361385"/>
                      <a:gd name="connsiteX540" fmla="*/ 836257 w 1055448"/>
                      <a:gd name="connsiteY540" fmla="*/ 318959 h 1361385"/>
                      <a:gd name="connsiteX541" fmla="*/ 833046 w 1055448"/>
                      <a:gd name="connsiteY541" fmla="*/ 308714 h 1361385"/>
                      <a:gd name="connsiteX542" fmla="*/ 840615 w 1055448"/>
                      <a:gd name="connsiteY542" fmla="*/ 295029 h 1361385"/>
                      <a:gd name="connsiteX543" fmla="*/ 845738 w 1055448"/>
                      <a:gd name="connsiteY543" fmla="*/ 289142 h 1361385"/>
                      <a:gd name="connsiteX544" fmla="*/ 857282 w 1055448"/>
                      <a:gd name="connsiteY544" fmla="*/ 279203 h 1361385"/>
                      <a:gd name="connsiteX545" fmla="*/ 858658 w 1055448"/>
                      <a:gd name="connsiteY545" fmla="*/ 279357 h 1361385"/>
                      <a:gd name="connsiteX546" fmla="*/ 864698 w 1055448"/>
                      <a:gd name="connsiteY546" fmla="*/ 284249 h 1361385"/>
                      <a:gd name="connsiteX547" fmla="*/ 877771 w 1055448"/>
                      <a:gd name="connsiteY547" fmla="*/ 293271 h 1361385"/>
                      <a:gd name="connsiteX548" fmla="*/ 880065 w 1055448"/>
                      <a:gd name="connsiteY548" fmla="*/ 293500 h 1361385"/>
                      <a:gd name="connsiteX549" fmla="*/ 902312 w 1055448"/>
                      <a:gd name="connsiteY549" fmla="*/ 269418 h 1361385"/>
                      <a:gd name="connsiteX550" fmla="*/ 906823 w 1055448"/>
                      <a:gd name="connsiteY550" fmla="*/ 260778 h 1361385"/>
                      <a:gd name="connsiteX551" fmla="*/ 899866 w 1055448"/>
                      <a:gd name="connsiteY551" fmla="*/ 209479 h 1361385"/>
                      <a:gd name="connsiteX552" fmla="*/ 895355 w 1055448"/>
                      <a:gd name="connsiteY552" fmla="*/ 187843 h 1361385"/>
                      <a:gd name="connsiteX553" fmla="*/ 895355 w 1055448"/>
                      <a:gd name="connsiteY553" fmla="*/ 186543 h 1361385"/>
                      <a:gd name="connsiteX554" fmla="*/ 895355 w 1055448"/>
                      <a:gd name="connsiteY554" fmla="*/ 186543 h 1361385"/>
                      <a:gd name="connsiteX555" fmla="*/ 895355 w 1055448"/>
                      <a:gd name="connsiteY555" fmla="*/ 185244 h 1361385"/>
                      <a:gd name="connsiteX556" fmla="*/ 895431 w 1055448"/>
                      <a:gd name="connsiteY556" fmla="*/ 182186 h 1361385"/>
                      <a:gd name="connsiteX557" fmla="*/ 895508 w 1055448"/>
                      <a:gd name="connsiteY557" fmla="*/ 177828 h 1361385"/>
                      <a:gd name="connsiteX558" fmla="*/ 895431 w 1055448"/>
                      <a:gd name="connsiteY558" fmla="*/ 176605 h 1361385"/>
                      <a:gd name="connsiteX559" fmla="*/ 895584 w 1055448"/>
                      <a:gd name="connsiteY559" fmla="*/ 164449 h 1361385"/>
                      <a:gd name="connsiteX560" fmla="*/ 892603 w 1055448"/>
                      <a:gd name="connsiteY560" fmla="*/ 169189 h 1361385"/>
                      <a:gd name="connsiteX561" fmla="*/ 884728 w 1055448"/>
                      <a:gd name="connsiteY561" fmla="*/ 165978 h 1361385"/>
                      <a:gd name="connsiteX562" fmla="*/ 876395 w 1055448"/>
                      <a:gd name="connsiteY562" fmla="*/ 167354 h 1361385"/>
                      <a:gd name="connsiteX563" fmla="*/ 872419 w 1055448"/>
                      <a:gd name="connsiteY563" fmla="*/ 168271 h 1361385"/>
                      <a:gd name="connsiteX564" fmla="*/ 868138 w 1055448"/>
                      <a:gd name="connsiteY564" fmla="*/ 168806 h 1361385"/>
                      <a:gd name="connsiteX565" fmla="*/ 865615 w 1055448"/>
                      <a:gd name="connsiteY565" fmla="*/ 168424 h 1361385"/>
                      <a:gd name="connsiteX566" fmla="*/ 865844 w 1055448"/>
                      <a:gd name="connsiteY566" fmla="*/ 166895 h 1361385"/>
                      <a:gd name="connsiteX567" fmla="*/ 856211 w 1055448"/>
                      <a:gd name="connsiteY567" fmla="*/ 147935 h 1361385"/>
                      <a:gd name="connsiteX568" fmla="*/ 850860 w 1055448"/>
                      <a:gd name="connsiteY568" fmla="*/ 142813 h 1361385"/>
                      <a:gd name="connsiteX569" fmla="*/ 837710 w 1055448"/>
                      <a:gd name="connsiteY569" fmla="*/ 130428 h 1361385"/>
                      <a:gd name="connsiteX570" fmla="*/ 831135 w 1055448"/>
                      <a:gd name="connsiteY570" fmla="*/ 124846 h 1361385"/>
                      <a:gd name="connsiteX571" fmla="*/ 829147 w 1055448"/>
                      <a:gd name="connsiteY571" fmla="*/ 106880 h 1361385"/>
                      <a:gd name="connsiteX572" fmla="*/ 830371 w 1055448"/>
                      <a:gd name="connsiteY572" fmla="*/ 103516 h 1361385"/>
                      <a:gd name="connsiteX573" fmla="*/ 834423 w 1055448"/>
                      <a:gd name="connsiteY573" fmla="*/ 80886 h 1361385"/>
                      <a:gd name="connsiteX574" fmla="*/ 815386 w 1055448"/>
                      <a:gd name="connsiteY574" fmla="*/ 67507 h 1361385"/>
                      <a:gd name="connsiteX575" fmla="*/ 814469 w 1055448"/>
                      <a:gd name="connsiteY575" fmla="*/ 67354 h 1361385"/>
                      <a:gd name="connsiteX576" fmla="*/ 813551 w 1055448"/>
                      <a:gd name="connsiteY576" fmla="*/ 67507 h 1361385"/>
                      <a:gd name="connsiteX577" fmla="*/ 811105 w 1055448"/>
                      <a:gd name="connsiteY577" fmla="*/ 67660 h 1361385"/>
                      <a:gd name="connsiteX578" fmla="*/ 804377 w 1055448"/>
                      <a:gd name="connsiteY578" fmla="*/ 65749 h 1361385"/>
                      <a:gd name="connsiteX579" fmla="*/ 785952 w 1055448"/>
                      <a:gd name="connsiteY579" fmla="*/ 47324 h 1361385"/>
                      <a:gd name="connsiteX580" fmla="*/ 784576 w 1055448"/>
                      <a:gd name="connsiteY580" fmla="*/ 46636 h 1361385"/>
                      <a:gd name="connsiteX581" fmla="*/ 774255 w 1055448"/>
                      <a:gd name="connsiteY581" fmla="*/ 39602 h 1361385"/>
                      <a:gd name="connsiteX582" fmla="*/ 774637 w 1055448"/>
                      <a:gd name="connsiteY582" fmla="*/ 38685 h 1361385"/>
                      <a:gd name="connsiteX583" fmla="*/ 774255 w 1055448"/>
                      <a:gd name="connsiteY583" fmla="*/ 5657 h 1361385"/>
                      <a:gd name="connsiteX584" fmla="*/ 762175 w 1055448"/>
                      <a:gd name="connsiteY584" fmla="*/ 0 h 1361385"/>
                      <a:gd name="connsiteX585" fmla="*/ 762175 w 1055448"/>
                      <a:gd name="connsiteY585" fmla="*/ 0 h 13613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  <a:cxn ang="0">
                        <a:pos x="connsiteX442" y="connsiteY442"/>
                      </a:cxn>
                      <a:cxn ang="0">
                        <a:pos x="connsiteX443" y="connsiteY443"/>
                      </a:cxn>
                      <a:cxn ang="0">
                        <a:pos x="connsiteX444" y="connsiteY444"/>
                      </a:cxn>
                      <a:cxn ang="0">
                        <a:pos x="connsiteX445" y="connsiteY445"/>
                      </a:cxn>
                      <a:cxn ang="0">
                        <a:pos x="connsiteX446" y="connsiteY446"/>
                      </a:cxn>
                      <a:cxn ang="0">
                        <a:pos x="connsiteX447" y="connsiteY447"/>
                      </a:cxn>
                      <a:cxn ang="0">
                        <a:pos x="connsiteX448" y="connsiteY448"/>
                      </a:cxn>
                      <a:cxn ang="0">
                        <a:pos x="connsiteX449" y="connsiteY449"/>
                      </a:cxn>
                      <a:cxn ang="0">
                        <a:pos x="connsiteX450" y="connsiteY450"/>
                      </a:cxn>
                      <a:cxn ang="0">
                        <a:pos x="connsiteX451" y="connsiteY451"/>
                      </a:cxn>
                      <a:cxn ang="0">
                        <a:pos x="connsiteX452" y="connsiteY452"/>
                      </a:cxn>
                      <a:cxn ang="0">
                        <a:pos x="connsiteX453" y="connsiteY453"/>
                      </a:cxn>
                      <a:cxn ang="0">
                        <a:pos x="connsiteX454" y="connsiteY454"/>
                      </a:cxn>
                      <a:cxn ang="0">
                        <a:pos x="connsiteX455" y="connsiteY455"/>
                      </a:cxn>
                      <a:cxn ang="0">
                        <a:pos x="connsiteX456" y="connsiteY456"/>
                      </a:cxn>
                      <a:cxn ang="0">
                        <a:pos x="connsiteX457" y="connsiteY457"/>
                      </a:cxn>
                      <a:cxn ang="0">
                        <a:pos x="connsiteX458" y="connsiteY458"/>
                      </a:cxn>
                      <a:cxn ang="0">
                        <a:pos x="connsiteX459" y="connsiteY459"/>
                      </a:cxn>
                      <a:cxn ang="0">
                        <a:pos x="connsiteX460" y="connsiteY460"/>
                      </a:cxn>
                      <a:cxn ang="0">
                        <a:pos x="connsiteX461" y="connsiteY461"/>
                      </a:cxn>
                      <a:cxn ang="0">
                        <a:pos x="connsiteX462" y="connsiteY462"/>
                      </a:cxn>
                      <a:cxn ang="0">
                        <a:pos x="connsiteX463" y="connsiteY463"/>
                      </a:cxn>
                      <a:cxn ang="0">
                        <a:pos x="connsiteX464" y="connsiteY464"/>
                      </a:cxn>
                      <a:cxn ang="0">
                        <a:pos x="connsiteX465" y="connsiteY465"/>
                      </a:cxn>
                      <a:cxn ang="0">
                        <a:pos x="connsiteX466" y="connsiteY466"/>
                      </a:cxn>
                      <a:cxn ang="0">
                        <a:pos x="connsiteX467" y="connsiteY467"/>
                      </a:cxn>
                      <a:cxn ang="0">
                        <a:pos x="connsiteX468" y="connsiteY468"/>
                      </a:cxn>
                      <a:cxn ang="0">
                        <a:pos x="connsiteX469" y="connsiteY469"/>
                      </a:cxn>
                      <a:cxn ang="0">
                        <a:pos x="connsiteX470" y="connsiteY470"/>
                      </a:cxn>
                      <a:cxn ang="0">
                        <a:pos x="connsiteX471" y="connsiteY471"/>
                      </a:cxn>
                      <a:cxn ang="0">
                        <a:pos x="connsiteX472" y="connsiteY472"/>
                      </a:cxn>
                      <a:cxn ang="0">
                        <a:pos x="connsiteX473" y="connsiteY473"/>
                      </a:cxn>
                      <a:cxn ang="0">
                        <a:pos x="connsiteX474" y="connsiteY474"/>
                      </a:cxn>
                      <a:cxn ang="0">
                        <a:pos x="connsiteX475" y="connsiteY475"/>
                      </a:cxn>
                      <a:cxn ang="0">
                        <a:pos x="connsiteX476" y="connsiteY476"/>
                      </a:cxn>
                      <a:cxn ang="0">
                        <a:pos x="connsiteX477" y="connsiteY477"/>
                      </a:cxn>
                      <a:cxn ang="0">
                        <a:pos x="connsiteX478" y="connsiteY478"/>
                      </a:cxn>
                      <a:cxn ang="0">
                        <a:pos x="connsiteX479" y="connsiteY479"/>
                      </a:cxn>
                      <a:cxn ang="0">
                        <a:pos x="connsiteX480" y="connsiteY480"/>
                      </a:cxn>
                      <a:cxn ang="0">
                        <a:pos x="connsiteX481" y="connsiteY481"/>
                      </a:cxn>
                      <a:cxn ang="0">
                        <a:pos x="connsiteX482" y="connsiteY482"/>
                      </a:cxn>
                      <a:cxn ang="0">
                        <a:pos x="connsiteX483" y="connsiteY483"/>
                      </a:cxn>
                      <a:cxn ang="0">
                        <a:pos x="connsiteX484" y="connsiteY484"/>
                      </a:cxn>
                      <a:cxn ang="0">
                        <a:pos x="connsiteX485" y="connsiteY485"/>
                      </a:cxn>
                      <a:cxn ang="0">
                        <a:pos x="connsiteX486" y="connsiteY486"/>
                      </a:cxn>
                      <a:cxn ang="0">
                        <a:pos x="connsiteX487" y="connsiteY487"/>
                      </a:cxn>
                      <a:cxn ang="0">
                        <a:pos x="connsiteX488" y="connsiteY488"/>
                      </a:cxn>
                      <a:cxn ang="0">
                        <a:pos x="connsiteX489" y="connsiteY489"/>
                      </a:cxn>
                      <a:cxn ang="0">
                        <a:pos x="connsiteX490" y="connsiteY490"/>
                      </a:cxn>
                      <a:cxn ang="0">
                        <a:pos x="connsiteX491" y="connsiteY491"/>
                      </a:cxn>
                      <a:cxn ang="0">
                        <a:pos x="connsiteX492" y="connsiteY492"/>
                      </a:cxn>
                      <a:cxn ang="0">
                        <a:pos x="connsiteX493" y="connsiteY493"/>
                      </a:cxn>
                      <a:cxn ang="0">
                        <a:pos x="connsiteX494" y="connsiteY494"/>
                      </a:cxn>
                      <a:cxn ang="0">
                        <a:pos x="connsiteX495" y="connsiteY495"/>
                      </a:cxn>
                      <a:cxn ang="0">
                        <a:pos x="connsiteX496" y="connsiteY496"/>
                      </a:cxn>
                      <a:cxn ang="0">
                        <a:pos x="connsiteX497" y="connsiteY497"/>
                      </a:cxn>
                      <a:cxn ang="0">
                        <a:pos x="connsiteX498" y="connsiteY498"/>
                      </a:cxn>
                      <a:cxn ang="0">
                        <a:pos x="connsiteX499" y="connsiteY499"/>
                      </a:cxn>
                      <a:cxn ang="0">
                        <a:pos x="connsiteX500" y="connsiteY500"/>
                      </a:cxn>
                      <a:cxn ang="0">
                        <a:pos x="connsiteX501" y="connsiteY501"/>
                      </a:cxn>
                      <a:cxn ang="0">
                        <a:pos x="connsiteX502" y="connsiteY502"/>
                      </a:cxn>
                      <a:cxn ang="0">
                        <a:pos x="connsiteX503" y="connsiteY503"/>
                      </a:cxn>
                      <a:cxn ang="0">
                        <a:pos x="connsiteX504" y="connsiteY504"/>
                      </a:cxn>
                      <a:cxn ang="0">
                        <a:pos x="connsiteX505" y="connsiteY505"/>
                      </a:cxn>
                      <a:cxn ang="0">
                        <a:pos x="connsiteX506" y="connsiteY506"/>
                      </a:cxn>
                      <a:cxn ang="0">
                        <a:pos x="connsiteX507" y="connsiteY507"/>
                      </a:cxn>
                      <a:cxn ang="0">
                        <a:pos x="connsiteX508" y="connsiteY508"/>
                      </a:cxn>
                      <a:cxn ang="0">
                        <a:pos x="connsiteX509" y="connsiteY509"/>
                      </a:cxn>
                      <a:cxn ang="0">
                        <a:pos x="connsiteX510" y="connsiteY510"/>
                      </a:cxn>
                      <a:cxn ang="0">
                        <a:pos x="connsiteX511" y="connsiteY511"/>
                      </a:cxn>
                      <a:cxn ang="0">
                        <a:pos x="connsiteX512" y="connsiteY512"/>
                      </a:cxn>
                      <a:cxn ang="0">
                        <a:pos x="connsiteX513" y="connsiteY513"/>
                      </a:cxn>
                      <a:cxn ang="0">
                        <a:pos x="connsiteX514" y="connsiteY514"/>
                      </a:cxn>
                      <a:cxn ang="0">
                        <a:pos x="connsiteX515" y="connsiteY515"/>
                      </a:cxn>
                      <a:cxn ang="0">
                        <a:pos x="connsiteX516" y="connsiteY516"/>
                      </a:cxn>
                      <a:cxn ang="0">
                        <a:pos x="connsiteX517" y="connsiteY517"/>
                      </a:cxn>
                      <a:cxn ang="0">
                        <a:pos x="connsiteX518" y="connsiteY518"/>
                      </a:cxn>
                      <a:cxn ang="0">
                        <a:pos x="connsiteX519" y="connsiteY519"/>
                      </a:cxn>
                      <a:cxn ang="0">
                        <a:pos x="connsiteX520" y="connsiteY520"/>
                      </a:cxn>
                      <a:cxn ang="0">
                        <a:pos x="connsiteX521" y="connsiteY521"/>
                      </a:cxn>
                      <a:cxn ang="0">
                        <a:pos x="connsiteX522" y="connsiteY522"/>
                      </a:cxn>
                      <a:cxn ang="0">
                        <a:pos x="connsiteX523" y="connsiteY523"/>
                      </a:cxn>
                      <a:cxn ang="0">
                        <a:pos x="connsiteX524" y="connsiteY524"/>
                      </a:cxn>
                      <a:cxn ang="0">
                        <a:pos x="connsiteX525" y="connsiteY525"/>
                      </a:cxn>
                      <a:cxn ang="0">
                        <a:pos x="connsiteX526" y="connsiteY526"/>
                      </a:cxn>
                      <a:cxn ang="0">
                        <a:pos x="connsiteX527" y="connsiteY527"/>
                      </a:cxn>
                      <a:cxn ang="0">
                        <a:pos x="connsiteX528" y="connsiteY528"/>
                      </a:cxn>
                      <a:cxn ang="0">
                        <a:pos x="connsiteX529" y="connsiteY529"/>
                      </a:cxn>
                      <a:cxn ang="0">
                        <a:pos x="connsiteX530" y="connsiteY530"/>
                      </a:cxn>
                      <a:cxn ang="0">
                        <a:pos x="connsiteX531" y="connsiteY531"/>
                      </a:cxn>
                      <a:cxn ang="0">
                        <a:pos x="connsiteX532" y="connsiteY532"/>
                      </a:cxn>
                      <a:cxn ang="0">
                        <a:pos x="connsiteX533" y="connsiteY533"/>
                      </a:cxn>
                      <a:cxn ang="0">
                        <a:pos x="connsiteX534" y="connsiteY534"/>
                      </a:cxn>
                      <a:cxn ang="0">
                        <a:pos x="connsiteX535" y="connsiteY535"/>
                      </a:cxn>
                      <a:cxn ang="0">
                        <a:pos x="connsiteX536" y="connsiteY536"/>
                      </a:cxn>
                      <a:cxn ang="0">
                        <a:pos x="connsiteX537" y="connsiteY537"/>
                      </a:cxn>
                      <a:cxn ang="0">
                        <a:pos x="connsiteX538" y="connsiteY538"/>
                      </a:cxn>
                      <a:cxn ang="0">
                        <a:pos x="connsiteX539" y="connsiteY539"/>
                      </a:cxn>
                      <a:cxn ang="0">
                        <a:pos x="connsiteX540" y="connsiteY540"/>
                      </a:cxn>
                      <a:cxn ang="0">
                        <a:pos x="connsiteX541" y="connsiteY541"/>
                      </a:cxn>
                      <a:cxn ang="0">
                        <a:pos x="connsiteX542" y="connsiteY542"/>
                      </a:cxn>
                      <a:cxn ang="0">
                        <a:pos x="connsiteX543" y="connsiteY543"/>
                      </a:cxn>
                      <a:cxn ang="0">
                        <a:pos x="connsiteX544" y="connsiteY544"/>
                      </a:cxn>
                      <a:cxn ang="0">
                        <a:pos x="connsiteX545" y="connsiteY545"/>
                      </a:cxn>
                      <a:cxn ang="0">
                        <a:pos x="connsiteX546" y="connsiteY546"/>
                      </a:cxn>
                      <a:cxn ang="0">
                        <a:pos x="connsiteX547" y="connsiteY547"/>
                      </a:cxn>
                      <a:cxn ang="0">
                        <a:pos x="connsiteX548" y="connsiteY548"/>
                      </a:cxn>
                      <a:cxn ang="0">
                        <a:pos x="connsiteX549" y="connsiteY549"/>
                      </a:cxn>
                      <a:cxn ang="0">
                        <a:pos x="connsiteX550" y="connsiteY550"/>
                      </a:cxn>
                      <a:cxn ang="0">
                        <a:pos x="connsiteX551" y="connsiteY551"/>
                      </a:cxn>
                      <a:cxn ang="0">
                        <a:pos x="connsiteX552" y="connsiteY552"/>
                      </a:cxn>
                      <a:cxn ang="0">
                        <a:pos x="connsiteX553" y="connsiteY553"/>
                      </a:cxn>
                      <a:cxn ang="0">
                        <a:pos x="connsiteX554" y="connsiteY554"/>
                      </a:cxn>
                      <a:cxn ang="0">
                        <a:pos x="connsiteX555" y="connsiteY555"/>
                      </a:cxn>
                      <a:cxn ang="0">
                        <a:pos x="connsiteX556" y="connsiteY556"/>
                      </a:cxn>
                      <a:cxn ang="0">
                        <a:pos x="connsiteX557" y="connsiteY557"/>
                      </a:cxn>
                      <a:cxn ang="0">
                        <a:pos x="connsiteX558" y="connsiteY558"/>
                      </a:cxn>
                      <a:cxn ang="0">
                        <a:pos x="connsiteX559" y="connsiteY559"/>
                      </a:cxn>
                      <a:cxn ang="0">
                        <a:pos x="connsiteX560" y="connsiteY560"/>
                      </a:cxn>
                      <a:cxn ang="0">
                        <a:pos x="connsiteX561" y="connsiteY561"/>
                      </a:cxn>
                      <a:cxn ang="0">
                        <a:pos x="connsiteX562" y="connsiteY562"/>
                      </a:cxn>
                      <a:cxn ang="0">
                        <a:pos x="connsiteX563" y="connsiteY563"/>
                      </a:cxn>
                      <a:cxn ang="0">
                        <a:pos x="connsiteX564" y="connsiteY564"/>
                      </a:cxn>
                      <a:cxn ang="0">
                        <a:pos x="connsiteX565" y="connsiteY565"/>
                      </a:cxn>
                      <a:cxn ang="0">
                        <a:pos x="connsiteX566" y="connsiteY566"/>
                      </a:cxn>
                      <a:cxn ang="0">
                        <a:pos x="connsiteX567" y="connsiteY567"/>
                      </a:cxn>
                      <a:cxn ang="0">
                        <a:pos x="connsiteX568" y="connsiteY568"/>
                      </a:cxn>
                      <a:cxn ang="0">
                        <a:pos x="connsiteX569" y="connsiteY569"/>
                      </a:cxn>
                      <a:cxn ang="0">
                        <a:pos x="connsiteX570" y="connsiteY570"/>
                      </a:cxn>
                      <a:cxn ang="0">
                        <a:pos x="connsiteX571" y="connsiteY571"/>
                      </a:cxn>
                      <a:cxn ang="0">
                        <a:pos x="connsiteX572" y="connsiteY572"/>
                      </a:cxn>
                      <a:cxn ang="0">
                        <a:pos x="connsiteX573" y="connsiteY573"/>
                      </a:cxn>
                      <a:cxn ang="0">
                        <a:pos x="connsiteX574" y="connsiteY574"/>
                      </a:cxn>
                      <a:cxn ang="0">
                        <a:pos x="connsiteX575" y="connsiteY575"/>
                      </a:cxn>
                      <a:cxn ang="0">
                        <a:pos x="connsiteX576" y="connsiteY576"/>
                      </a:cxn>
                      <a:cxn ang="0">
                        <a:pos x="connsiteX577" y="connsiteY577"/>
                      </a:cxn>
                      <a:cxn ang="0">
                        <a:pos x="connsiteX578" y="connsiteY578"/>
                      </a:cxn>
                      <a:cxn ang="0">
                        <a:pos x="connsiteX579" y="connsiteY579"/>
                      </a:cxn>
                      <a:cxn ang="0">
                        <a:pos x="connsiteX580" y="connsiteY580"/>
                      </a:cxn>
                      <a:cxn ang="0">
                        <a:pos x="connsiteX581" y="connsiteY581"/>
                      </a:cxn>
                      <a:cxn ang="0">
                        <a:pos x="connsiteX582" y="connsiteY582"/>
                      </a:cxn>
                      <a:cxn ang="0">
                        <a:pos x="connsiteX583" y="connsiteY583"/>
                      </a:cxn>
                      <a:cxn ang="0">
                        <a:pos x="connsiteX584" y="connsiteY584"/>
                      </a:cxn>
                      <a:cxn ang="0">
                        <a:pos x="connsiteX585" y="connsiteY585"/>
                      </a:cxn>
                    </a:cxnLst>
                    <a:rect l="l" t="t" r="r" b="b"/>
                    <a:pathLst>
                      <a:path w="1055448" h="1361385">
                        <a:moveTo>
                          <a:pt x="762175" y="6193"/>
                        </a:moveTo>
                        <a:cubicBezTo>
                          <a:pt x="765004" y="6193"/>
                          <a:pt x="767374" y="7339"/>
                          <a:pt x="769285" y="9862"/>
                        </a:cubicBezTo>
                        <a:cubicBezTo>
                          <a:pt x="774484" y="16820"/>
                          <a:pt x="774484" y="27217"/>
                          <a:pt x="769285" y="35933"/>
                        </a:cubicBezTo>
                        <a:cubicBezTo>
                          <a:pt x="764086" y="44572"/>
                          <a:pt x="776166" y="49847"/>
                          <a:pt x="783200" y="53287"/>
                        </a:cubicBezTo>
                        <a:cubicBezTo>
                          <a:pt x="790080" y="56727"/>
                          <a:pt x="795355" y="61926"/>
                          <a:pt x="798796" y="68884"/>
                        </a:cubicBezTo>
                        <a:cubicBezTo>
                          <a:pt x="801089" y="73547"/>
                          <a:pt x="807206" y="74312"/>
                          <a:pt x="811105" y="74312"/>
                        </a:cubicBezTo>
                        <a:cubicBezTo>
                          <a:pt x="813016" y="74312"/>
                          <a:pt x="814392" y="74082"/>
                          <a:pt x="814392" y="74082"/>
                        </a:cubicBezTo>
                        <a:cubicBezTo>
                          <a:pt x="814392" y="74082"/>
                          <a:pt x="826548" y="75840"/>
                          <a:pt x="828306" y="82798"/>
                        </a:cubicBezTo>
                        <a:cubicBezTo>
                          <a:pt x="829988" y="89755"/>
                          <a:pt x="824866" y="100152"/>
                          <a:pt x="823108" y="105351"/>
                        </a:cubicBezTo>
                        <a:cubicBezTo>
                          <a:pt x="821426" y="110550"/>
                          <a:pt x="821426" y="124464"/>
                          <a:pt x="826624" y="129663"/>
                        </a:cubicBezTo>
                        <a:cubicBezTo>
                          <a:pt x="831823" y="134862"/>
                          <a:pt x="840462" y="140061"/>
                          <a:pt x="845738" y="147018"/>
                        </a:cubicBezTo>
                        <a:cubicBezTo>
                          <a:pt x="850936" y="153975"/>
                          <a:pt x="861334" y="157415"/>
                          <a:pt x="859575" y="166131"/>
                        </a:cubicBezTo>
                        <a:cubicBezTo>
                          <a:pt x="858199" y="172858"/>
                          <a:pt x="862098" y="175458"/>
                          <a:pt x="867909" y="175458"/>
                        </a:cubicBezTo>
                        <a:cubicBezTo>
                          <a:pt x="869591" y="175458"/>
                          <a:pt x="871502" y="175228"/>
                          <a:pt x="873413" y="174846"/>
                        </a:cubicBezTo>
                        <a:cubicBezTo>
                          <a:pt x="877771" y="173929"/>
                          <a:pt x="881670" y="172706"/>
                          <a:pt x="884499" y="172706"/>
                        </a:cubicBezTo>
                        <a:cubicBezTo>
                          <a:pt x="887327" y="172706"/>
                          <a:pt x="889009" y="174005"/>
                          <a:pt x="889009" y="178363"/>
                        </a:cubicBezTo>
                        <a:cubicBezTo>
                          <a:pt x="889009" y="180886"/>
                          <a:pt x="888857" y="183868"/>
                          <a:pt x="888857" y="187002"/>
                        </a:cubicBezTo>
                        <a:cubicBezTo>
                          <a:pt x="882970" y="196406"/>
                          <a:pt x="878612" y="204433"/>
                          <a:pt x="878612" y="204433"/>
                        </a:cubicBezTo>
                        <a:cubicBezTo>
                          <a:pt x="878612" y="204433"/>
                          <a:pt x="882970" y="196406"/>
                          <a:pt x="888857" y="187002"/>
                        </a:cubicBezTo>
                        <a:cubicBezTo>
                          <a:pt x="888780" y="194953"/>
                          <a:pt x="889239" y="204433"/>
                          <a:pt x="894208" y="213072"/>
                        </a:cubicBezTo>
                        <a:cubicBezTo>
                          <a:pt x="901165" y="225228"/>
                          <a:pt x="908123" y="246023"/>
                          <a:pt x="901165" y="258256"/>
                        </a:cubicBezTo>
                        <a:cubicBezTo>
                          <a:pt x="894514" y="269876"/>
                          <a:pt x="887863" y="287843"/>
                          <a:pt x="879759" y="287843"/>
                        </a:cubicBezTo>
                        <a:cubicBezTo>
                          <a:pt x="879376" y="287843"/>
                          <a:pt x="878994" y="287843"/>
                          <a:pt x="878612" y="287690"/>
                        </a:cubicBezTo>
                        <a:cubicBezTo>
                          <a:pt x="869896" y="285931"/>
                          <a:pt x="868214" y="275534"/>
                          <a:pt x="859499" y="273775"/>
                        </a:cubicBezTo>
                        <a:cubicBezTo>
                          <a:pt x="858581" y="273623"/>
                          <a:pt x="857741" y="273546"/>
                          <a:pt x="856900" y="273546"/>
                        </a:cubicBezTo>
                        <a:cubicBezTo>
                          <a:pt x="849713" y="273546"/>
                          <a:pt x="845049" y="279815"/>
                          <a:pt x="840386" y="286008"/>
                        </a:cubicBezTo>
                        <a:cubicBezTo>
                          <a:pt x="835187" y="292965"/>
                          <a:pt x="824790" y="299846"/>
                          <a:pt x="826548" y="310320"/>
                        </a:cubicBezTo>
                        <a:cubicBezTo>
                          <a:pt x="828306" y="320717"/>
                          <a:pt x="835187" y="329356"/>
                          <a:pt x="833505" y="339830"/>
                        </a:cubicBezTo>
                        <a:cubicBezTo>
                          <a:pt x="831823" y="350304"/>
                          <a:pt x="833505" y="353744"/>
                          <a:pt x="824866" y="362384"/>
                        </a:cubicBezTo>
                        <a:cubicBezTo>
                          <a:pt x="816150" y="371099"/>
                          <a:pt x="810952" y="374539"/>
                          <a:pt x="826624" y="376221"/>
                        </a:cubicBezTo>
                        <a:cubicBezTo>
                          <a:pt x="842221" y="377980"/>
                          <a:pt x="849254" y="386619"/>
                          <a:pt x="856135" y="393576"/>
                        </a:cubicBezTo>
                        <a:cubicBezTo>
                          <a:pt x="863092" y="400533"/>
                          <a:pt x="861334" y="405732"/>
                          <a:pt x="864851" y="414448"/>
                        </a:cubicBezTo>
                        <a:cubicBezTo>
                          <a:pt x="868367" y="423087"/>
                          <a:pt x="871808" y="423087"/>
                          <a:pt x="876930" y="430044"/>
                        </a:cubicBezTo>
                        <a:cubicBezTo>
                          <a:pt x="882205" y="437001"/>
                          <a:pt x="885646" y="447475"/>
                          <a:pt x="883887" y="457796"/>
                        </a:cubicBezTo>
                        <a:cubicBezTo>
                          <a:pt x="882587" y="465594"/>
                          <a:pt x="880294" y="472475"/>
                          <a:pt x="874866" y="472475"/>
                        </a:cubicBezTo>
                        <a:cubicBezTo>
                          <a:pt x="873031" y="472475"/>
                          <a:pt x="870890" y="471710"/>
                          <a:pt x="868291" y="469952"/>
                        </a:cubicBezTo>
                        <a:cubicBezTo>
                          <a:pt x="864851" y="467658"/>
                          <a:pt x="860722" y="466665"/>
                          <a:pt x="856976" y="466665"/>
                        </a:cubicBezTo>
                        <a:cubicBezTo>
                          <a:pt x="849407" y="466665"/>
                          <a:pt x="842832" y="470487"/>
                          <a:pt x="843903" y="475151"/>
                        </a:cubicBezTo>
                        <a:cubicBezTo>
                          <a:pt x="845738" y="482108"/>
                          <a:pt x="856059" y="476909"/>
                          <a:pt x="857817" y="485625"/>
                        </a:cubicBezTo>
                        <a:cubicBezTo>
                          <a:pt x="859270" y="492582"/>
                          <a:pt x="856059" y="503056"/>
                          <a:pt x="848337" y="503056"/>
                        </a:cubicBezTo>
                        <a:cubicBezTo>
                          <a:pt x="846578" y="503056"/>
                          <a:pt x="844514" y="502444"/>
                          <a:pt x="842221" y="501144"/>
                        </a:cubicBezTo>
                        <a:cubicBezTo>
                          <a:pt x="833658" y="496252"/>
                          <a:pt x="828612" y="490594"/>
                          <a:pt x="823949" y="490594"/>
                        </a:cubicBezTo>
                        <a:cubicBezTo>
                          <a:pt x="821961" y="490594"/>
                          <a:pt x="820050" y="491588"/>
                          <a:pt x="817985" y="494187"/>
                        </a:cubicBezTo>
                        <a:cubicBezTo>
                          <a:pt x="811028" y="502903"/>
                          <a:pt x="802389" y="506343"/>
                          <a:pt x="795432" y="513300"/>
                        </a:cubicBezTo>
                        <a:cubicBezTo>
                          <a:pt x="788475" y="520257"/>
                          <a:pt x="771044" y="528973"/>
                          <a:pt x="778077" y="535930"/>
                        </a:cubicBezTo>
                        <a:cubicBezTo>
                          <a:pt x="785034" y="542811"/>
                          <a:pt x="791992" y="544569"/>
                          <a:pt x="797190" y="546328"/>
                        </a:cubicBezTo>
                        <a:cubicBezTo>
                          <a:pt x="802389" y="548086"/>
                          <a:pt x="805829" y="554967"/>
                          <a:pt x="804147" y="563606"/>
                        </a:cubicBezTo>
                        <a:cubicBezTo>
                          <a:pt x="802924" y="569569"/>
                          <a:pt x="802542" y="572245"/>
                          <a:pt x="799102" y="572245"/>
                        </a:cubicBezTo>
                        <a:cubicBezTo>
                          <a:pt x="797496" y="572245"/>
                          <a:pt x="795279" y="571633"/>
                          <a:pt x="791992" y="570563"/>
                        </a:cubicBezTo>
                        <a:cubicBezTo>
                          <a:pt x="784270" y="567964"/>
                          <a:pt x="776472" y="563453"/>
                          <a:pt x="771579" y="563453"/>
                        </a:cubicBezTo>
                        <a:cubicBezTo>
                          <a:pt x="769897" y="563453"/>
                          <a:pt x="768597" y="563988"/>
                          <a:pt x="767680" y="565288"/>
                        </a:cubicBezTo>
                        <a:cubicBezTo>
                          <a:pt x="764163" y="570487"/>
                          <a:pt x="762405" y="580961"/>
                          <a:pt x="760723" y="586083"/>
                        </a:cubicBezTo>
                        <a:cubicBezTo>
                          <a:pt x="759041" y="591282"/>
                          <a:pt x="753765" y="586083"/>
                          <a:pt x="746885" y="593040"/>
                        </a:cubicBezTo>
                        <a:cubicBezTo>
                          <a:pt x="739928" y="599921"/>
                          <a:pt x="731288" y="613911"/>
                          <a:pt x="741686" y="619110"/>
                        </a:cubicBezTo>
                        <a:cubicBezTo>
                          <a:pt x="752083" y="624309"/>
                          <a:pt x="760723" y="624309"/>
                          <a:pt x="764239" y="638223"/>
                        </a:cubicBezTo>
                        <a:cubicBezTo>
                          <a:pt x="767756" y="652138"/>
                          <a:pt x="771197" y="664217"/>
                          <a:pt x="779836" y="667734"/>
                        </a:cubicBezTo>
                        <a:cubicBezTo>
                          <a:pt x="782741" y="668881"/>
                          <a:pt x="787175" y="669263"/>
                          <a:pt x="791839" y="669263"/>
                        </a:cubicBezTo>
                        <a:cubicBezTo>
                          <a:pt x="801089" y="669263"/>
                          <a:pt x="811105" y="667734"/>
                          <a:pt x="811105" y="667734"/>
                        </a:cubicBezTo>
                        <a:cubicBezTo>
                          <a:pt x="821502" y="659018"/>
                          <a:pt x="830141" y="660777"/>
                          <a:pt x="838933" y="653819"/>
                        </a:cubicBezTo>
                        <a:cubicBezTo>
                          <a:pt x="847572" y="646862"/>
                          <a:pt x="854529" y="645104"/>
                          <a:pt x="868444" y="639905"/>
                        </a:cubicBezTo>
                        <a:cubicBezTo>
                          <a:pt x="882358" y="634706"/>
                          <a:pt x="899636" y="627826"/>
                          <a:pt x="908352" y="626067"/>
                        </a:cubicBezTo>
                        <a:cubicBezTo>
                          <a:pt x="912710" y="625150"/>
                          <a:pt x="918367" y="623927"/>
                          <a:pt x="924025" y="623927"/>
                        </a:cubicBezTo>
                        <a:cubicBezTo>
                          <a:pt x="929682" y="623927"/>
                          <a:pt x="935340" y="625226"/>
                          <a:pt x="939697" y="629584"/>
                        </a:cubicBezTo>
                        <a:cubicBezTo>
                          <a:pt x="948336" y="638300"/>
                          <a:pt x="955294" y="643498"/>
                          <a:pt x="962251" y="653896"/>
                        </a:cubicBezTo>
                        <a:cubicBezTo>
                          <a:pt x="969208" y="664293"/>
                          <a:pt x="983122" y="671251"/>
                          <a:pt x="981364" y="685088"/>
                        </a:cubicBezTo>
                        <a:cubicBezTo>
                          <a:pt x="979605" y="698926"/>
                          <a:pt x="977847" y="718039"/>
                          <a:pt x="981364" y="728513"/>
                        </a:cubicBezTo>
                        <a:cubicBezTo>
                          <a:pt x="984881" y="738911"/>
                          <a:pt x="988321" y="733712"/>
                          <a:pt x="993596" y="740669"/>
                        </a:cubicBezTo>
                        <a:cubicBezTo>
                          <a:pt x="998718" y="747627"/>
                          <a:pt x="995278" y="761464"/>
                          <a:pt x="997036" y="770180"/>
                        </a:cubicBezTo>
                        <a:cubicBezTo>
                          <a:pt x="998718" y="778819"/>
                          <a:pt x="998718" y="794492"/>
                          <a:pt x="1007434" y="796250"/>
                        </a:cubicBezTo>
                        <a:cubicBezTo>
                          <a:pt x="1016073" y="798009"/>
                          <a:pt x="1019513" y="804966"/>
                          <a:pt x="1029987" y="806648"/>
                        </a:cubicBezTo>
                        <a:cubicBezTo>
                          <a:pt x="1040385" y="808406"/>
                          <a:pt x="1042143" y="806648"/>
                          <a:pt x="1029987" y="820485"/>
                        </a:cubicBezTo>
                        <a:cubicBezTo>
                          <a:pt x="1017831" y="834400"/>
                          <a:pt x="1023030" y="843115"/>
                          <a:pt x="1007434" y="846556"/>
                        </a:cubicBezTo>
                        <a:cubicBezTo>
                          <a:pt x="991761" y="850072"/>
                          <a:pt x="986563" y="853513"/>
                          <a:pt x="984881" y="863910"/>
                        </a:cubicBezTo>
                        <a:cubicBezTo>
                          <a:pt x="983122" y="874308"/>
                          <a:pt x="984881" y="882947"/>
                          <a:pt x="993596" y="889904"/>
                        </a:cubicBezTo>
                        <a:cubicBezTo>
                          <a:pt x="1002235" y="896938"/>
                          <a:pt x="1007434" y="909017"/>
                          <a:pt x="1009192" y="917656"/>
                        </a:cubicBezTo>
                        <a:cubicBezTo>
                          <a:pt x="1010033" y="921938"/>
                          <a:pt x="1012174" y="926678"/>
                          <a:pt x="1014162" y="930347"/>
                        </a:cubicBezTo>
                        <a:cubicBezTo>
                          <a:pt x="1013856" y="930424"/>
                          <a:pt x="1013856" y="930500"/>
                          <a:pt x="1013856" y="930500"/>
                        </a:cubicBezTo>
                        <a:cubicBezTo>
                          <a:pt x="1013856" y="930500"/>
                          <a:pt x="1006899" y="969797"/>
                          <a:pt x="1016150" y="983711"/>
                        </a:cubicBezTo>
                        <a:cubicBezTo>
                          <a:pt x="1025400" y="997625"/>
                          <a:pt x="1036945" y="1002212"/>
                          <a:pt x="1027694" y="1013833"/>
                        </a:cubicBezTo>
                        <a:cubicBezTo>
                          <a:pt x="1019437" y="1024231"/>
                          <a:pt x="1029758" y="1032717"/>
                          <a:pt x="1040308" y="1032717"/>
                        </a:cubicBezTo>
                        <a:cubicBezTo>
                          <a:pt x="1041532" y="1032717"/>
                          <a:pt x="1042755" y="1032564"/>
                          <a:pt x="1043978" y="1032335"/>
                        </a:cubicBezTo>
                        <a:cubicBezTo>
                          <a:pt x="1044360" y="1032258"/>
                          <a:pt x="1044743" y="1032182"/>
                          <a:pt x="1045048" y="1032182"/>
                        </a:cubicBezTo>
                        <a:cubicBezTo>
                          <a:pt x="1054758" y="1032182"/>
                          <a:pt x="1043978" y="1062763"/>
                          <a:pt x="1043978" y="1073925"/>
                        </a:cubicBezTo>
                        <a:cubicBezTo>
                          <a:pt x="1043978" y="1085545"/>
                          <a:pt x="1032357" y="1087762"/>
                          <a:pt x="1027770" y="1101677"/>
                        </a:cubicBezTo>
                        <a:cubicBezTo>
                          <a:pt x="1023183" y="1115591"/>
                          <a:pt x="1034727" y="1108634"/>
                          <a:pt x="1034727" y="1127135"/>
                        </a:cubicBezTo>
                        <a:cubicBezTo>
                          <a:pt x="1034727" y="1145637"/>
                          <a:pt x="1030064" y="1143343"/>
                          <a:pt x="1016226" y="1152594"/>
                        </a:cubicBezTo>
                        <a:cubicBezTo>
                          <a:pt x="1002312" y="1161844"/>
                          <a:pt x="995354" y="1173389"/>
                          <a:pt x="1000018" y="1187303"/>
                        </a:cubicBezTo>
                        <a:cubicBezTo>
                          <a:pt x="1004682" y="1201141"/>
                          <a:pt x="990767" y="1208175"/>
                          <a:pt x="986180" y="1215055"/>
                        </a:cubicBezTo>
                        <a:cubicBezTo>
                          <a:pt x="981517" y="1222013"/>
                          <a:pt x="986180" y="1235927"/>
                          <a:pt x="983887" y="1252135"/>
                        </a:cubicBezTo>
                        <a:cubicBezTo>
                          <a:pt x="981517" y="1268343"/>
                          <a:pt x="963780" y="1283939"/>
                          <a:pt x="949177" y="1319183"/>
                        </a:cubicBezTo>
                        <a:cubicBezTo>
                          <a:pt x="937174" y="1348159"/>
                          <a:pt x="924866" y="1349000"/>
                          <a:pt x="923566" y="1349000"/>
                        </a:cubicBezTo>
                        <a:cubicBezTo>
                          <a:pt x="923489" y="1349000"/>
                          <a:pt x="923413" y="1349000"/>
                          <a:pt x="923413" y="1349000"/>
                        </a:cubicBezTo>
                        <a:lnTo>
                          <a:pt x="914545" y="1354199"/>
                        </a:lnTo>
                        <a:cubicBezTo>
                          <a:pt x="909269" y="1349382"/>
                          <a:pt x="895355" y="1337761"/>
                          <a:pt x="884422" y="1337761"/>
                        </a:cubicBezTo>
                        <a:cubicBezTo>
                          <a:pt x="870508" y="1337761"/>
                          <a:pt x="861257" y="1328511"/>
                          <a:pt x="852007" y="1321553"/>
                        </a:cubicBezTo>
                        <a:cubicBezTo>
                          <a:pt x="842756" y="1314596"/>
                          <a:pt x="821961" y="1307715"/>
                          <a:pt x="810340" y="1298389"/>
                        </a:cubicBezTo>
                        <a:cubicBezTo>
                          <a:pt x="803842" y="1293190"/>
                          <a:pt x="799560" y="1290208"/>
                          <a:pt x="794973" y="1290208"/>
                        </a:cubicBezTo>
                        <a:cubicBezTo>
                          <a:pt x="791380" y="1290208"/>
                          <a:pt x="787634" y="1292043"/>
                          <a:pt x="782588" y="1296095"/>
                        </a:cubicBezTo>
                        <a:cubicBezTo>
                          <a:pt x="777695" y="1299994"/>
                          <a:pt x="773643" y="1301446"/>
                          <a:pt x="769744" y="1301446"/>
                        </a:cubicBezTo>
                        <a:cubicBezTo>
                          <a:pt x="764316" y="1301446"/>
                          <a:pt x="759194" y="1298771"/>
                          <a:pt x="752542" y="1296095"/>
                        </a:cubicBezTo>
                        <a:cubicBezTo>
                          <a:pt x="742603" y="1292119"/>
                          <a:pt x="741227" y="1281263"/>
                          <a:pt x="735111" y="1281263"/>
                        </a:cubicBezTo>
                        <a:cubicBezTo>
                          <a:pt x="734117" y="1281263"/>
                          <a:pt x="733047" y="1281569"/>
                          <a:pt x="731747" y="1282181"/>
                        </a:cubicBezTo>
                        <a:cubicBezTo>
                          <a:pt x="724255" y="1286003"/>
                          <a:pt x="718215" y="1292807"/>
                          <a:pt x="710111" y="1292807"/>
                        </a:cubicBezTo>
                        <a:cubicBezTo>
                          <a:pt x="708200" y="1292807"/>
                          <a:pt x="706136" y="1292425"/>
                          <a:pt x="703995" y="1291508"/>
                        </a:cubicBezTo>
                        <a:cubicBezTo>
                          <a:pt x="698185" y="1289214"/>
                          <a:pt x="695891" y="1287456"/>
                          <a:pt x="693598" y="1287456"/>
                        </a:cubicBezTo>
                        <a:cubicBezTo>
                          <a:pt x="691304" y="1287456"/>
                          <a:pt x="689010" y="1289214"/>
                          <a:pt x="683200" y="1293801"/>
                        </a:cubicBezTo>
                        <a:cubicBezTo>
                          <a:pt x="681289" y="1295330"/>
                          <a:pt x="679377" y="1295942"/>
                          <a:pt x="677390" y="1295942"/>
                        </a:cubicBezTo>
                        <a:cubicBezTo>
                          <a:pt x="667374" y="1295942"/>
                          <a:pt x="657359" y="1278740"/>
                          <a:pt x="655371" y="1272930"/>
                        </a:cubicBezTo>
                        <a:cubicBezTo>
                          <a:pt x="654072" y="1268878"/>
                          <a:pt x="650326" y="1266432"/>
                          <a:pt x="646579" y="1266432"/>
                        </a:cubicBezTo>
                        <a:cubicBezTo>
                          <a:pt x="643904" y="1266432"/>
                          <a:pt x="641151" y="1267731"/>
                          <a:pt x="639163" y="1270636"/>
                        </a:cubicBezTo>
                        <a:cubicBezTo>
                          <a:pt x="638246" y="1271936"/>
                          <a:pt x="637252" y="1272548"/>
                          <a:pt x="636029" y="1272548"/>
                        </a:cubicBezTo>
                        <a:cubicBezTo>
                          <a:pt x="630830" y="1272548"/>
                          <a:pt x="622650" y="1261997"/>
                          <a:pt x="611411" y="1254505"/>
                        </a:cubicBezTo>
                        <a:cubicBezTo>
                          <a:pt x="597497" y="1245254"/>
                          <a:pt x="604454" y="1231416"/>
                          <a:pt x="602084" y="1217502"/>
                        </a:cubicBezTo>
                        <a:cubicBezTo>
                          <a:pt x="599791" y="1203664"/>
                          <a:pt x="578919" y="1208251"/>
                          <a:pt x="571962" y="1203664"/>
                        </a:cubicBezTo>
                        <a:cubicBezTo>
                          <a:pt x="570586" y="1202747"/>
                          <a:pt x="568445" y="1202365"/>
                          <a:pt x="565922" y="1202365"/>
                        </a:cubicBezTo>
                        <a:cubicBezTo>
                          <a:pt x="555831" y="1202365"/>
                          <a:pt x="539546" y="1208328"/>
                          <a:pt x="539546" y="1208328"/>
                        </a:cubicBezTo>
                        <a:cubicBezTo>
                          <a:pt x="539546" y="1208328"/>
                          <a:pt x="537482" y="1210774"/>
                          <a:pt x="534347" y="1214368"/>
                        </a:cubicBezTo>
                        <a:cubicBezTo>
                          <a:pt x="533506" y="1208098"/>
                          <a:pt x="532666" y="1202211"/>
                          <a:pt x="531977" y="1199001"/>
                        </a:cubicBezTo>
                        <a:cubicBezTo>
                          <a:pt x="530296" y="1190361"/>
                          <a:pt x="519822" y="1188603"/>
                          <a:pt x="511182" y="1178205"/>
                        </a:cubicBezTo>
                        <a:cubicBezTo>
                          <a:pt x="502467" y="1167808"/>
                          <a:pt x="507742" y="1164368"/>
                          <a:pt x="516381" y="1152212"/>
                        </a:cubicBezTo>
                        <a:cubicBezTo>
                          <a:pt x="525020" y="1140056"/>
                          <a:pt x="526779" y="1138298"/>
                          <a:pt x="535494" y="1131417"/>
                        </a:cubicBezTo>
                        <a:cubicBezTo>
                          <a:pt x="544210" y="1124460"/>
                          <a:pt x="544210" y="1129658"/>
                          <a:pt x="551091" y="1122777"/>
                        </a:cubicBezTo>
                        <a:cubicBezTo>
                          <a:pt x="558048" y="1115821"/>
                          <a:pt x="559730" y="1100224"/>
                          <a:pt x="561488" y="1089827"/>
                        </a:cubicBezTo>
                        <a:cubicBezTo>
                          <a:pt x="563017" y="1080347"/>
                          <a:pt x="557360" y="1072243"/>
                          <a:pt x="547191" y="1072243"/>
                        </a:cubicBezTo>
                        <a:cubicBezTo>
                          <a:pt x="546198" y="1072243"/>
                          <a:pt x="545204" y="1072319"/>
                          <a:pt x="544210" y="1072472"/>
                        </a:cubicBezTo>
                        <a:cubicBezTo>
                          <a:pt x="543445" y="1072549"/>
                          <a:pt x="542604" y="1072625"/>
                          <a:pt x="541840" y="1072625"/>
                        </a:cubicBezTo>
                        <a:cubicBezTo>
                          <a:pt x="530525" y="1072625"/>
                          <a:pt x="519822" y="1061692"/>
                          <a:pt x="518216" y="1056876"/>
                        </a:cubicBezTo>
                        <a:cubicBezTo>
                          <a:pt x="516458" y="1051600"/>
                          <a:pt x="513017" y="1042961"/>
                          <a:pt x="502543" y="1032564"/>
                        </a:cubicBezTo>
                        <a:cubicBezTo>
                          <a:pt x="492146" y="1022167"/>
                          <a:pt x="499103" y="1016968"/>
                          <a:pt x="512941" y="1011692"/>
                        </a:cubicBezTo>
                        <a:cubicBezTo>
                          <a:pt x="526855" y="1006494"/>
                          <a:pt x="507742" y="989215"/>
                          <a:pt x="511182" y="978741"/>
                        </a:cubicBezTo>
                        <a:cubicBezTo>
                          <a:pt x="514699" y="968268"/>
                          <a:pt x="518140" y="961310"/>
                          <a:pt x="516381" y="952671"/>
                        </a:cubicBezTo>
                        <a:cubicBezTo>
                          <a:pt x="514929" y="945332"/>
                          <a:pt x="505984" y="937993"/>
                          <a:pt x="499103" y="937993"/>
                        </a:cubicBezTo>
                        <a:cubicBezTo>
                          <a:pt x="497803" y="937993"/>
                          <a:pt x="496580" y="938222"/>
                          <a:pt x="495586" y="938757"/>
                        </a:cubicBezTo>
                        <a:cubicBezTo>
                          <a:pt x="494134" y="939521"/>
                          <a:pt x="492375" y="939827"/>
                          <a:pt x="490464" y="939827"/>
                        </a:cubicBezTo>
                        <a:cubicBezTo>
                          <a:pt x="483201" y="939827"/>
                          <a:pt x="473339" y="934858"/>
                          <a:pt x="467834" y="926601"/>
                        </a:cubicBezTo>
                        <a:cubicBezTo>
                          <a:pt x="463553" y="920179"/>
                          <a:pt x="460571" y="915745"/>
                          <a:pt x="457284" y="915745"/>
                        </a:cubicBezTo>
                        <a:cubicBezTo>
                          <a:pt x="455296" y="915745"/>
                          <a:pt x="453155" y="917427"/>
                          <a:pt x="450479" y="921402"/>
                        </a:cubicBezTo>
                        <a:cubicBezTo>
                          <a:pt x="449027" y="923543"/>
                          <a:pt x="447421" y="924460"/>
                          <a:pt x="445739" y="924460"/>
                        </a:cubicBezTo>
                        <a:cubicBezTo>
                          <a:pt x="439241" y="924460"/>
                          <a:pt x="431366" y="911616"/>
                          <a:pt x="424409" y="907488"/>
                        </a:cubicBezTo>
                        <a:cubicBezTo>
                          <a:pt x="415770" y="902289"/>
                          <a:pt x="408813" y="888451"/>
                          <a:pt x="398415" y="886693"/>
                        </a:cubicBezTo>
                        <a:cubicBezTo>
                          <a:pt x="396657" y="886387"/>
                          <a:pt x="394669" y="886234"/>
                          <a:pt x="392529" y="886234"/>
                        </a:cubicBezTo>
                        <a:cubicBezTo>
                          <a:pt x="381672" y="886234"/>
                          <a:pt x="366000" y="889827"/>
                          <a:pt x="351550" y="897091"/>
                        </a:cubicBezTo>
                        <a:cubicBezTo>
                          <a:pt x="334195" y="905730"/>
                          <a:pt x="323722" y="910928"/>
                          <a:pt x="311642" y="917886"/>
                        </a:cubicBezTo>
                        <a:cubicBezTo>
                          <a:pt x="299486" y="924843"/>
                          <a:pt x="289089" y="931800"/>
                          <a:pt x="280373" y="933558"/>
                        </a:cubicBezTo>
                        <a:cubicBezTo>
                          <a:pt x="271658" y="935317"/>
                          <a:pt x="264777" y="938757"/>
                          <a:pt x="254303" y="945714"/>
                        </a:cubicBezTo>
                        <a:cubicBezTo>
                          <a:pt x="252009" y="947243"/>
                          <a:pt x="249716" y="947778"/>
                          <a:pt x="247499" y="947778"/>
                        </a:cubicBezTo>
                        <a:cubicBezTo>
                          <a:pt x="242453" y="947778"/>
                          <a:pt x="237560" y="945179"/>
                          <a:pt x="232896" y="945179"/>
                        </a:cubicBezTo>
                        <a:cubicBezTo>
                          <a:pt x="230067" y="945179"/>
                          <a:pt x="227392" y="946173"/>
                          <a:pt x="224792" y="949231"/>
                        </a:cubicBezTo>
                        <a:cubicBezTo>
                          <a:pt x="216077" y="959628"/>
                          <a:pt x="207438" y="961387"/>
                          <a:pt x="202239" y="961387"/>
                        </a:cubicBezTo>
                        <a:cubicBezTo>
                          <a:pt x="197422" y="961387"/>
                          <a:pt x="192529" y="950836"/>
                          <a:pt x="182055" y="950836"/>
                        </a:cubicBezTo>
                        <a:cubicBezTo>
                          <a:pt x="181291" y="950836"/>
                          <a:pt x="180526" y="950913"/>
                          <a:pt x="179685" y="950989"/>
                        </a:cubicBezTo>
                        <a:cubicBezTo>
                          <a:pt x="178080" y="951219"/>
                          <a:pt x="176245" y="951295"/>
                          <a:pt x="174257" y="951295"/>
                        </a:cubicBezTo>
                        <a:cubicBezTo>
                          <a:pt x="161260" y="951295"/>
                          <a:pt x="141154" y="946555"/>
                          <a:pt x="127621" y="940592"/>
                        </a:cubicBezTo>
                        <a:cubicBezTo>
                          <a:pt x="125175" y="939521"/>
                          <a:pt x="122652" y="939063"/>
                          <a:pt x="120206" y="939063"/>
                        </a:cubicBezTo>
                        <a:cubicBezTo>
                          <a:pt x="113478" y="939063"/>
                          <a:pt x="106750" y="942350"/>
                          <a:pt x="101704" y="945714"/>
                        </a:cubicBezTo>
                        <a:cubicBezTo>
                          <a:pt x="103463" y="938451"/>
                          <a:pt x="107667" y="931112"/>
                          <a:pt x="109120" y="923772"/>
                        </a:cubicBezTo>
                        <a:cubicBezTo>
                          <a:pt x="111490" y="912228"/>
                          <a:pt x="118447" y="902901"/>
                          <a:pt x="129991" y="891357"/>
                        </a:cubicBezTo>
                        <a:cubicBezTo>
                          <a:pt x="141612" y="879812"/>
                          <a:pt x="139319" y="872855"/>
                          <a:pt x="141612" y="856647"/>
                        </a:cubicBezTo>
                        <a:cubicBezTo>
                          <a:pt x="143906" y="840439"/>
                          <a:pt x="150863" y="840439"/>
                          <a:pt x="167071" y="831189"/>
                        </a:cubicBezTo>
                        <a:cubicBezTo>
                          <a:pt x="183279" y="821938"/>
                          <a:pt x="171734" y="801067"/>
                          <a:pt x="178692" y="784859"/>
                        </a:cubicBezTo>
                        <a:cubicBezTo>
                          <a:pt x="185649" y="768727"/>
                          <a:pt x="171734" y="761694"/>
                          <a:pt x="157897" y="761694"/>
                        </a:cubicBezTo>
                        <a:cubicBezTo>
                          <a:pt x="143982" y="761694"/>
                          <a:pt x="127774" y="757107"/>
                          <a:pt x="127774" y="743192"/>
                        </a:cubicBezTo>
                        <a:cubicBezTo>
                          <a:pt x="127774" y="733330"/>
                          <a:pt x="126628" y="730501"/>
                          <a:pt x="120129" y="730501"/>
                        </a:cubicBezTo>
                        <a:cubicBezTo>
                          <a:pt x="117453" y="730501"/>
                          <a:pt x="113937" y="730960"/>
                          <a:pt x="109196" y="731648"/>
                        </a:cubicBezTo>
                        <a:cubicBezTo>
                          <a:pt x="107973" y="731801"/>
                          <a:pt x="106826" y="731877"/>
                          <a:pt x="105756" y="731877"/>
                        </a:cubicBezTo>
                        <a:cubicBezTo>
                          <a:pt x="92301" y="731877"/>
                          <a:pt x="87484" y="719492"/>
                          <a:pt x="76857" y="713070"/>
                        </a:cubicBezTo>
                        <a:cubicBezTo>
                          <a:pt x="65313" y="706113"/>
                          <a:pt x="55986" y="694569"/>
                          <a:pt x="53692" y="673697"/>
                        </a:cubicBezTo>
                        <a:cubicBezTo>
                          <a:pt x="51399" y="652902"/>
                          <a:pt x="42148" y="650532"/>
                          <a:pt x="32897" y="641281"/>
                        </a:cubicBezTo>
                        <a:cubicBezTo>
                          <a:pt x="23646" y="631954"/>
                          <a:pt x="18983" y="608866"/>
                          <a:pt x="9732" y="592658"/>
                        </a:cubicBezTo>
                        <a:cubicBezTo>
                          <a:pt x="481" y="576450"/>
                          <a:pt x="14396" y="557949"/>
                          <a:pt x="21353" y="537077"/>
                        </a:cubicBezTo>
                        <a:cubicBezTo>
                          <a:pt x="28310" y="516282"/>
                          <a:pt x="21353" y="518575"/>
                          <a:pt x="32897" y="509325"/>
                        </a:cubicBezTo>
                        <a:cubicBezTo>
                          <a:pt x="44518" y="500074"/>
                          <a:pt x="49105" y="506955"/>
                          <a:pt x="42148" y="493117"/>
                        </a:cubicBezTo>
                        <a:cubicBezTo>
                          <a:pt x="35191" y="479279"/>
                          <a:pt x="42148" y="465365"/>
                          <a:pt x="51399" y="458408"/>
                        </a:cubicBezTo>
                        <a:cubicBezTo>
                          <a:pt x="60649" y="451450"/>
                          <a:pt x="81444" y="451450"/>
                          <a:pt x="88401" y="435243"/>
                        </a:cubicBezTo>
                        <a:cubicBezTo>
                          <a:pt x="93294" y="423851"/>
                          <a:pt x="99258" y="418194"/>
                          <a:pt x="106444" y="418194"/>
                        </a:cubicBezTo>
                        <a:cubicBezTo>
                          <a:pt x="109502" y="418194"/>
                          <a:pt x="112713" y="419264"/>
                          <a:pt x="116154" y="421252"/>
                        </a:cubicBezTo>
                        <a:cubicBezTo>
                          <a:pt x="118906" y="422934"/>
                          <a:pt x="121429" y="423622"/>
                          <a:pt x="123799" y="423622"/>
                        </a:cubicBezTo>
                        <a:cubicBezTo>
                          <a:pt x="131215" y="423622"/>
                          <a:pt x="136949" y="416129"/>
                          <a:pt x="143982" y="407338"/>
                        </a:cubicBezTo>
                        <a:cubicBezTo>
                          <a:pt x="151398" y="398010"/>
                          <a:pt x="140924" y="394723"/>
                          <a:pt x="132897" y="387766"/>
                        </a:cubicBezTo>
                        <a:cubicBezTo>
                          <a:pt x="134655" y="379738"/>
                          <a:pt x="135725" y="372017"/>
                          <a:pt x="141612" y="370946"/>
                        </a:cubicBezTo>
                        <a:cubicBezTo>
                          <a:pt x="143065" y="370641"/>
                          <a:pt x="144365" y="370487"/>
                          <a:pt x="145588" y="370487"/>
                        </a:cubicBezTo>
                        <a:cubicBezTo>
                          <a:pt x="151551" y="370487"/>
                          <a:pt x="154686" y="374081"/>
                          <a:pt x="158967" y="381344"/>
                        </a:cubicBezTo>
                        <a:cubicBezTo>
                          <a:pt x="162942" y="387995"/>
                          <a:pt x="166918" y="403821"/>
                          <a:pt x="174793" y="403821"/>
                        </a:cubicBezTo>
                        <a:cubicBezTo>
                          <a:pt x="177163" y="403821"/>
                          <a:pt x="179991" y="402368"/>
                          <a:pt x="183202" y="398698"/>
                        </a:cubicBezTo>
                        <a:cubicBezTo>
                          <a:pt x="197117" y="383026"/>
                          <a:pt x="202315" y="379585"/>
                          <a:pt x="214471" y="376145"/>
                        </a:cubicBezTo>
                        <a:cubicBezTo>
                          <a:pt x="216153" y="375686"/>
                          <a:pt x="217759" y="375457"/>
                          <a:pt x="219211" y="375457"/>
                        </a:cubicBezTo>
                        <a:cubicBezTo>
                          <a:pt x="228844" y="375457"/>
                          <a:pt x="235954" y="384020"/>
                          <a:pt x="240465" y="389983"/>
                        </a:cubicBezTo>
                        <a:cubicBezTo>
                          <a:pt x="243447" y="394035"/>
                          <a:pt x="248263" y="396864"/>
                          <a:pt x="252086" y="396864"/>
                        </a:cubicBezTo>
                        <a:cubicBezTo>
                          <a:pt x="254838" y="396864"/>
                          <a:pt x="257132" y="395334"/>
                          <a:pt x="257820" y="391741"/>
                        </a:cubicBezTo>
                        <a:cubicBezTo>
                          <a:pt x="258278" y="389371"/>
                          <a:pt x="259043" y="388377"/>
                          <a:pt x="259960" y="388377"/>
                        </a:cubicBezTo>
                        <a:cubicBezTo>
                          <a:pt x="262407" y="388377"/>
                          <a:pt x="266153" y="394876"/>
                          <a:pt x="269976" y="398622"/>
                        </a:cubicBezTo>
                        <a:cubicBezTo>
                          <a:pt x="272193" y="400839"/>
                          <a:pt x="275557" y="401756"/>
                          <a:pt x="279379" y="401756"/>
                        </a:cubicBezTo>
                        <a:cubicBezTo>
                          <a:pt x="284731" y="401756"/>
                          <a:pt x="290923" y="399922"/>
                          <a:pt x="295969" y="396864"/>
                        </a:cubicBezTo>
                        <a:cubicBezTo>
                          <a:pt x="304685" y="391665"/>
                          <a:pt x="306367" y="384708"/>
                          <a:pt x="304685" y="375992"/>
                        </a:cubicBezTo>
                        <a:cubicBezTo>
                          <a:pt x="302926" y="367353"/>
                          <a:pt x="316764" y="358637"/>
                          <a:pt x="309884" y="351757"/>
                        </a:cubicBezTo>
                        <a:cubicBezTo>
                          <a:pt x="302926" y="344800"/>
                          <a:pt x="295969" y="346558"/>
                          <a:pt x="295969" y="334402"/>
                        </a:cubicBezTo>
                        <a:cubicBezTo>
                          <a:pt x="295969" y="322246"/>
                          <a:pt x="294211" y="318729"/>
                          <a:pt x="302926" y="310090"/>
                        </a:cubicBezTo>
                        <a:cubicBezTo>
                          <a:pt x="305067" y="307873"/>
                          <a:pt x="307208" y="307032"/>
                          <a:pt x="309119" y="307032"/>
                        </a:cubicBezTo>
                        <a:cubicBezTo>
                          <a:pt x="314929" y="307032"/>
                          <a:pt x="319822" y="314830"/>
                          <a:pt x="323722" y="318729"/>
                        </a:cubicBezTo>
                        <a:cubicBezTo>
                          <a:pt x="327468" y="322475"/>
                          <a:pt x="334731" y="329739"/>
                          <a:pt x="341841" y="329739"/>
                        </a:cubicBezTo>
                        <a:cubicBezTo>
                          <a:pt x="344669" y="329739"/>
                          <a:pt x="347345" y="328592"/>
                          <a:pt x="349868" y="325687"/>
                        </a:cubicBezTo>
                        <a:cubicBezTo>
                          <a:pt x="358507" y="315213"/>
                          <a:pt x="363706" y="304892"/>
                          <a:pt x="360266" y="297934"/>
                        </a:cubicBezTo>
                        <a:cubicBezTo>
                          <a:pt x="356749" y="290977"/>
                          <a:pt x="356749" y="278821"/>
                          <a:pt x="367146" y="277063"/>
                        </a:cubicBezTo>
                        <a:cubicBezTo>
                          <a:pt x="377620" y="275305"/>
                          <a:pt x="375862" y="270106"/>
                          <a:pt x="377620" y="263225"/>
                        </a:cubicBezTo>
                        <a:cubicBezTo>
                          <a:pt x="379302" y="256268"/>
                          <a:pt x="398415" y="258026"/>
                          <a:pt x="403691" y="256268"/>
                        </a:cubicBezTo>
                        <a:cubicBezTo>
                          <a:pt x="408889" y="254510"/>
                          <a:pt x="410648" y="247552"/>
                          <a:pt x="417528" y="238913"/>
                        </a:cubicBezTo>
                        <a:cubicBezTo>
                          <a:pt x="419822" y="236008"/>
                          <a:pt x="422574" y="235091"/>
                          <a:pt x="425479" y="235091"/>
                        </a:cubicBezTo>
                        <a:cubicBezTo>
                          <a:pt x="431290" y="235091"/>
                          <a:pt x="437865" y="238913"/>
                          <a:pt x="443599" y="238913"/>
                        </a:cubicBezTo>
                        <a:cubicBezTo>
                          <a:pt x="452238" y="238913"/>
                          <a:pt x="459195" y="235397"/>
                          <a:pt x="467910" y="228516"/>
                        </a:cubicBezTo>
                        <a:cubicBezTo>
                          <a:pt x="476626" y="221559"/>
                          <a:pt x="487023" y="209479"/>
                          <a:pt x="495663" y="209479"/>
                        </a:cubicBezTo>
                        <a:cubicBezTo>
                          <a:pt x="503002" y="209479"/>
                          <a:pt x="513935" y="219341"/>
                          <a:pt x="522421" y="219341"/>
                        </a:cubicBezTo>
                        <a:cubicBezTo>
                          <a:pt x="524026" y="219341"/>
                          <a:pt x="525479" y="218959"/>
                          <a:pt x="526855" y="218195"/>
                        </a:cubicBezTo>
                        <a:cubicBezTo>
                          <a:pt x="535571" y="212996"/>
                          <a:pt x="551167" y="207797"/>
                          <a:pt x="556366" y="200840"/>
                        </a:cubicBezTo>
                        <a:cubicBezTo>
                          <a:pt x="561564" y="193883"/>
                          <a:pt x="561564" y="192125"/>
                          <a:pt x="568598" y="179969"/>
                        </a:cubicBezTo>
                        <a:cubicBezTo>
                          <a:pt x="575555" y="167889"/>
                          <a:pt x="589393" y="160856"/>
                          <a:pt x="596350" y="159174"/>
                        </a:cubicBezTo>
                        <a:cubicBezTo>
                          <a:pt x="603307" y="157415"/>
                          <a:pt x="615463" y="157415"/>
                          <a:pt x="627619" y="148776"/>
                        </a:cubicBezTo>
                        <a:cubicBezTo>
                          <a:pt x="636182" y="142660"/>
                          <a:pt x="643063" y="136544"/>
                          <a:pt x="646962" y="136544"/>
                        </a:cubicBezTo>
                        <a:cubicBezTo>
                          <a:pt x="648567" y="136544"/>
                          <a:pt x="649714" y="137538"/>
                          <a:pt x="650173" y="140137"/>
                        </a:cubicBezTo>
                        <a:cubicBezTo>
                          <a:pt x="650708" y="142966"/>
                          <a:pt x="652007" y="144113"/>
                          <a:pt x="653613" y="144113"/>
                        </a:cubicBezTo>
                        <a:cubicBezTo>
                          <a:pt x="656824" y="144113"/>
                          <a:pt x="661182" y="139067"/>
                          <a:pt x="662329" y="133180"/>
                        </a:cubicBezTo>
                        <a:cubicBezTo>
                          <a:pt x="664087" y="124541"/>
                          <a:pt x="671044" y="127981"/>
                          <a:pt x="684958" y="124541"/>
                        </a:cubicBezTo>
                        <a:cubicBezTo>
                          <a:pt x="698796" y="121100"/>
                          <a:pt x="693598" y="126299"/>
                          <a:pt x="697114" y="114143"/>
                        </a:cubicBezTo>
                        <a:cubicBezTo>
                          <a:pt x="700555" y="101987"/>
                          <a:pt x="700555" y="96789"/>
                          <a:pt x="707512" y="88073"/>
                        </a:cubicBezTo>
                        <a:cubicBezTo>
                          <a:pt x="714469" y="79357"/>
                          <a:pt x="723184" y="75917"/>
                          <a:pt x="728383" y="70718"/>
                        </a:cubicBezTo>
                        <a:cubicBezTo>
                          <a:pt x="733582" y="65520"/>
                          <a:pt x="733582" y="53364"/>
                          <a:pt x="735340" y="44725"/>
                        </a:cubicBezTo>
                        <a:cubicBezTo>
                          <a:pt x="737022" y="36085"/>
                          <a:pt x="731900" y="23853"/>
                          <a:pt x="744056" y="15214"/>
                        </a:cubicBezTo>
                        <a:cubicBezTo>
                          <a:pt x="750937" y="9633"/>
                          <a:pt x="757282" y="6193"/>
                          <a:pt x="762175" y="6193"/>
                        </a:cubicBezTo>
                        <a:moveTo>
                          <a:pt x="762175" y="0"/>
                        </a:moveTo>
                        <a:lnTo>
                          <a:pt x="762175" y="0"/>
                        </a:lnTo>
                        <a:cubicBezTo>
                          <a:pt x="756288" y="0"/>
                          <a:pt x="749561" y="2982"/>
                          <a:pt x="739698" y="10015"/>
                        </a:cubicBezTo>
                        <a:cubicBezTo>
                          <a:pt x="728307" y="18119"/>
                          <a:pt x="728536" y="28899"/>
                          <a:pt x="728766" y="36697"/>
                        </a:cubicBezTo>
                        <a:cubicBezTo>
                          <a:pt x="728842" y="39220"/>
                          <a:pt x="728918" y="41590"/>
                          <a:pt x="728536" y="43348"/>
                        </a:cubicBezTo>
                        <a:cubicBezTo>
                          <a:pt x="728077" y="45795"/>
                          <a:pt x="727695" y="48471"/>
                          <a:pt x="727313" y="51223"/>
                        </a:cubicBezTo>
                        <a:cubicBezTo>
                          <a:pt x="726548" y="56880"/>
                          <a:pt x="725631" y="63838"/>
                          <a:pt x="723261" y="66208"/>
                        </a:cubicBezTo>
                        <a:cubicBezTo>
                          <a:pt x="721579" y="67890"/>
                          <a:pt x="719285" y="69419"/>
                          <a:pt x="716686" y="71254"/>
                        </a:cubicBezTo>
                        <a:cubicBezTo>
                          <a:pt x="712252" y="74312"/>
                          <a:pt x="706747" y="78058"/>
                          <a:pt x="702007" y="84021"/>
                        </a:cubicBezTo>
                        <a:cubicBezTo>
                          <a:pt x="695738" y="91896"/>
                          <a:pt x="694286" y="97553"/>
                          <a:pt x="692298" y="105351"/>
                        </a:cubicBezTo>
                        <a:cubicBezTo>
                          <a:pt x="691763" y="107415"/>
                          <a:pt x="691227" y="109632"/>
                          <a:pt x="690463" y="112232"/>
                        </a:cubicBezTo>
                        <a:cubicBezTo>
                          <a:pt x="689928" y="114220"/>
                          <a:pt x="689546" y="115749"/>
                          <a:pt x="689316" y="117048"/>
                        </a:cubicBezTo>
                        <a:cubicBezTo>
                          <a:pt x="687711" y="117278"/>
                          <a:pt x="685646" y="117660"/>
                          <a:pt x="682818" y="118348"/>
                        </a:cubicBezTo>
                        <a:cubicBezTo>
                          <a:pt x="678613" y="119418"/>
                          <a:pt x="675172" y="119724"/>
                          <a:pt x="672114" y="120030"/>
                        </a:cubicBezTo>
                        <a:cubicBezTo>
                          <a:pt x="665692" y="120718"/>
                          <a:pt x="657665" y="121482"/>
                          <a:pt x="655677" y="131804"/>
                        </a:cubicBezTo>
                        <a:cubicBezTo>
                          <a:pt x="655448" y="133103"/>
                          <a:pt x="654989" y="134250"/>
                          <a:pt x="654454" y="135168"/>
                        </a:cubicBezTo>
                        <a:cubicBezTo>
                          <a:pt x="652007" y="130580"/>
                          <a:pt x="647879" y="130198"/>
                          <a:pt x="646426" y="130198"/>
                        </a:cubicBezTo>
                        <a:cubicBezTo>
                          <a:pt x="641381" y="130198"/>
                          <a:pt x="636335" y="134021"/>
                          <a:pt x="629378" y="139296"/>
                        </a:cubicBezTo>
                        <a:cubicBezTo>
                          <a:pt x="627543" y="140672"/>
                          <a:pt x="625555" y="142201"/>
                          <a:pt x="623491" y="143654"/>
                        </a:cubicBezTo>
                        <a:cubicBezTo>
                          <a:pt x="615310" y="149464"/>
                          <a:pt x="607054" y="150840"/>
                          <a:pt x="600402" y="151911"/>
                        </a:cubicBezTo>
                        <a:cubicBezTo>
                          <a:pt x="598109" y="152293"/>
                          <a:pt x="596044" y="152599"/>
                          <a:pt x="594362" y="153057"/>
                        </a:cubicBezTo>
                        <a:cubicBezTo>
                          <a:pt x="585953" y="155122"/>
                          <a:pt x="570509" y="163226"/>
                          <a:pt x="562711" y="176758"/>
                        </a:cubicBezTo>
                        <a:cubicBezTo>
                          <a:pt x="560035" y="181421"/>
                          <a:pt x="558430" y="184556"/>
                          <a:pt x="557054" y="187002"/>
                        </a:cubicBezTo>
                        <a:cubicBezTo>
                          <a:pt x="554913" y="190978"/>
                          <a:pt x="553919" y="192965"/>
                          <a:pt x="550938" y="196941"/>
                        </a:cubicBezTo>
                        <a:cubicBezTo>
                          <a:pt x="548415" y="200381"/>
                          <a:pt x="540387" y="204128"/>
                          <a:pt x="534042" y="207186"/>
                        </a:cubicBezTo>
                        <a:cubicBezTo>
                          <a:pt x="530066" y="209020"/>
                          <a:pt x="526396" y="210855"/>
                          <a:pt x="523262" y="212690"/>
                        </a:cubicBezTo>
                        <a:cubicBezTo>
                          <a:pt x="523032" y="212843"/>
                          <a:pt x="522727" y="212920"/>
                          <a:pt x="522039" y="212920"/>
                        </a:cubicBezTo>
                        <a:cubicBezTo>
                          <a:pt x="519210" y="212920"/>
                          <a:pt x="514623" y="210550"/>
                          <a:pt x="510571" y="208485"/>
                        </a:cubicBezTo>
                        <a:cubicBezTo>
                          <a:pt x="505296" y="205733"/>
                          <a:pt x="500326" y="203134"/>
                          <a:pt x="495280" y="203134"/>
                        </a:cubicBezTo>
                        <a:cubicBezTo>
                          <a:pt x="486488" y="203134"/>
                          <a:pt x="478308" y="210550"/>
                          <a:pt x="470357" y="217736"/>
                        </a:cubicBezTo>
                        <a:cubicBezTo>
                          <a:pt x="468063" y="219800"/>
                          <a:pt x="465770" y="221864"/>
                          <a:pt x="463629" y="223546"/>
                        </a:cubicBezTo>
                        <a:cubicBezTo>
                          <a:pt x="455296" y="230121"/>
                          <a:pt x="449791" y="232568"/>
                          <a:pt x="443216" y="232568"/>
                        </a:cubicBezTo>
                        <a:cubicBezTo>
                          <a:pt x="441305" y="232568"/>
                          <a:pt x="438706" y="231803"/>
                          <a:pt x="436030" y="230886"/>
                        </a:cubicBezTo>
                        <a:cubicBezTo>
                          <a:pt x="432513" y="229815"/>
                          <a:pt x="428920" y="228669"/>
                          <a:pt x="425097" y="228669"/>
                        </a:cubicBezTo>
                        <a:cubicBezTo>
                          <a:pt x="419898" y="228669"/>
                          <a:pt x="415617" y="230733"/>
                          <a:pt x="412330" y="234861"/>
                        </a:cubicBezTo>
                        <a:cubicBezTo>
                          <a:pt x="409424" y="238455"/>
                          <a:pt x="407360" y="241818"/>
                          <a:pt x="405755" y="244494"/>
                        </a:cubicBezTo>
                        <a:cubicBezTo>
                          <a:pt x="404073" y="247247"/>
                          <a:pt x="402391" y="249922"/>
                          <a:pt x="401321" y="250228"/>
                        </a:cubicBezTo>
                        <a:cubicBezTo>
                          <a:pt x="400403" y="250534"/>
                          <a:pt x="397269" y="250687"/>
                          <a:pt x="394975" y="250916"/>
                        </a:cubicBezTo>
                        <a:cubicBezTo>
                          <a:pt x="385418" y="251604"/>
                          <a:pt x="373568" y="252445"/>
                          <a:pt x="371275" y="261620"/>
                        </a:cubicBezTo>
                        <a:cubicBezTo>
                          <a:pt x="370893" y="263225"/>
                          <a:pt x="370663" y="264678"/>
                          <a:pt x="370434" y="266054"/>
                        </a:cubicBezTo>
                        <a:cubicBezTo>
                          <a:pt x="369822" y="270182"/>
                          <a:pt x="369822" y="270182"/>
                          <a:pt x="365847" y="270794"/>
                        </a:cubicBezTo>
                        <a:cubicBezTo>
                          <a:pt x="360419" y="271711"/>
                          <a:pt x="356137" y="274769"/>
                          <a:pt x="353767" y="279433"/>
                        </a:cubicBezTo>
                        <a:cubicBezTo>
                          <a:pt x="350327" y="286237"/>
                          <a:pt x="351627" y="294953"/>
                          <a:pt x="354455" y="300534"/>
                        </a:cubicBezTo>
                        <a:cubicBezTo>
                          <a:pt x="355831" y="303362"/>
                          <a:pt x="354073" y="310396"/>
                          <a:pt x="344822" y="321558"/>
                        </a:cubicBezTo>
                        <a:cubicBezTo>
                          <a:pt x="343446" y="323164"/>
                          <a:pt x="342452" y="323393"/>
                          <a:pt x="341611" y="323393"/>
                        </a:cubicBezTo>
                        <a:cubicBezTo>
                          <a:pt x="337177" y="323393"/>
                          <a:pt x="330679" y="316971"/>
                          <a:pt x="327926" y="314219"/>
                        </a:cubicBezTo>
                        <a:cubicBezTo>
                          <a:pt x="327085" y="313378"/>
                          <a:pt x="326244" y="312384"/>
                          <a:pt x="325327" y="311314"/>
                        </a:cubicBezTo>
                        <a:cubicBezTo>
                          <a:pt x="321504" y="306803"/>
                          <a:pt x="316229" y="300687"/>
                          <a:pt x="308890" y="300687"/>
                        </a:cubicBezTo>
                        <a:cubicBezTo>
                          <a:pt x="305067" y="300687"/>
                          <a:pt x="301550" y="302369"/>
                          <a:pt x="298263" y="305580"/>
                        </a:cubicBezTo>
                        <a:cubicBezTo>
                          <a:pt x="289471" y="314295"/>
                          <a:pt x="289165" y="319723"/>
                          <a:pt x="289394" y="329280"/>
                        </a:cubicBezTo>
                        <a:cubicBezTo>
                          <a:pt x="289394" y="330732"/>
                          <a:pt x="289471" y="332414"/>
                          <a:pt x="289471" y="334249"/>
                        </a:cubicBezTo>
                        <a:cubicBezTo>
                          <a:pt x="289471" y="345946"/>
                          <a:pt x="295205" y="349387"/>
                          <a:pt x="299792" y="352139"/>
                        </a:cubicBezTo>
                        <a:cubicBezTo>
                          <a:pt x="301627" y="353209"/>
                          <a:pt x="303385" y="354280"/>
                          <a:pt x="305144" y="356038"/>
                        </a:cubicBezTo>
                        <a:cubicBezTo>
                          <a:pt x="305297" y="357032"/>
                          <a:pt x="303691" y="359784"/>
                          <a:pt x="302697" y="361390"/>
                        </a:cubicBezTo>
                        <a:cubicBezTo>
                          <a:pt x="300174" y="365671"/>
                          <a:pt x="297040" y="370946"/>
                          <a:pt x="298263" y="377139"/>
                        </a:cubicBezTo>
                        <a:cubicBezTo>
                          <a:pt x="299639" y="384249"/>
                          <a:pt x="298186" y="387995"/>
                          <a:pt x="292453" y="391359"/>
                        </a:cubicBezTo>
                        <a:cubicBezTo>
                          <a:pt x="288324" y="393882"/>
                          <a:pt x="283202" y="395411"/>
                          <a:pt x="279073" y="395411"/>
                        </a:cubicBezTo>
                        <a:cubicBezTo>
                          <a:pt x="276780" y="395411"/>
                          <a:pt x="274869" y="394952"/>
                          <a:pt x="274028" y="394111"/>
                        </a:cubicBezTo>
                        <a:cubicBezTo>
                          <a:pt x="272804" y="392888"/>
                          <a:pt x="271581" y="391359"/>
                          <a:pt x="270434" y="389906"/>
                        </a:cubicBezTo>
                        <a:cubicBezTo>
                          <a:pt x="267070" y="385702"/>
                          <a:pt x="264165" y="382032"/>
                          <a:pt x="259655" y="382032"/>
                        </a:cubicBezTo>
                        <a:cubicBezTo>
                          <a:pt x="257667" y="382032"/>
                          <a:pt x="252927" y="382873"/>
                          <a:pt x="251398" y="390365"/>
                        </a:cubicBezTo>
                        <a:cubicBezTo>
                          <a:pt x="251398" y="390442"/>
                          <a:pt x="251398" y="390442"/>
                          <a:pt x="251398" y="390442"/>
                        </a:cubicBezTo>
                        <a:cubicBezTo>
                          <a:pt x="249792" y="390212"/>
                          <a:pt x="247040" y="388683"/>
                          <a:pt x="245052" y="386084"/>
                        </a:cubicBezTo>
                        <a:cubicBezTo>
                          <a:pt x="241230" y="380961"/>
                          <a:pt x="232361" y="369035"/>
                          <a:pt x="218829" y="369035"/>
                        </a:cubicBezTo>
                        <a:cubicBezTo>
                          <a:pt x="216688" y="369035"/>
                          <a:pt x="214548" y="369341"/>
                          <a:pt x="212331" y="369952"/>
                        </a:cubicBezTo>
                        <a:cubicBezTo>
                          <a:pt x="198569" y="373851"/>
                          <a:pt x="192529" y="378209"/>
                          <a:pt x="178080" y="394417"/>
                        </a:cubicBezTo>
                        <a:cubicBezTo>
                          <a:pt x="175557" y="397246"/>
                          <a:pt x="174334" y="397475"/>
                          <a:pt x="174334" y="397475"/>
                        </a:cubicBezTo>
                        <a:cubicBezTo>
                          <a:pt x="172346" y="396787"/>
                          <a:pt x="168982" y="388989"/>
                          <a:pt x="167530" y="385625"/>
                        </a:cubicBezTo>
                        <a:cubicBezTo>
                          <a:pt x="166306" y="382796"/>
                          <a:pt x="165160" y="380121"/>
                          <a:pt x="163860" y="377980"/>
                        </a:cubicBezTo>
                        <a:cubicBezTo>
                          <a:pt x="159426" y="370641"/>
                          <a:pt x="154686" y="364142"/>
                          <a:pt x="145129" y="364142"/>
                        </a:cubicBezTo>
                        <a:cubicBezTo>
                          <a:pt x="143524" y="364142"/>
                          <a:pt x="141842" y="364295"/>
                          <a:pt x="139930" y="364677"/>
                        </a:cubicBezTo>
                        <a:cubicBezTo>
                          <a:pt x="130527" y="366512"/>
                          <a:pt x="128462" y="376374"/>
                          <a:pt x="126780" y="384402"/>
                        </a:cubicBezTo>
                        <a:lnTo>
                          <a:pt x="126398" y="386390"/>
                        </a:lnTo>
                        <a:lnTo>
                          <a:pt x="125634" y="389983"/>
                        </a:lnTo>
                        <a:lnTo>
                          <a:pt x="128386" y="392353"/>
                        </a:lnTo>
                        <a:cubicBezTo>
                          <a:pt x="130297" y="394035"/>
                          <a:pt x="132362" y="395488"/>
                          <a:pt x="134273" y="396864"/>
                        </a:cubicBezTo>
                        <a:cubicBezTo>
                          <a:pt x="136261" y="398316"/>
                          <a:pt x="139319" y="400533"/>
                          <a:pt x="139854" y="401527"/>
                        </a:cubicBezTo>
                        <a:cubicBezTo>
                          <a:pt x="139777" y="401527"/>
                          <a:pt x="139548" y="402139"/>
                          <a:pt x="138631" y="403286"/>
                        </a:cubicBezTo>
                        <a:lnTo>
                          <a:pt x="137943" y="404126"/>
                        </a:lnTo>
                        <a:cubicBezTo>
                          <a:pt x="132362" y="411160"/>
                          <a:pt x="127469" y="417200"/>
                          <a:pt x="123264" y="417200"/>
                        </a:cubicBezTo>
                        <a:cubicBezTo>
                          <a:pt x="122040" y="417200"/>
                          <a:pt x="120511" y="416665"/>
                          <a:pt x="118829" y="415671"/>
                        </a:cubicBezTo>
                        <a:cubicBezTo>
                          <a:pt x="114395" y="412995"/>
                          <a:pt x="110037" y="411695"/>
                          <a:pt x="105909" y="411695"/>
                        </a:cubicBezTo>
                        <a:cubicBezTo>
                          <a:pt x="96047" y="411695"/>
                          <a:pt x="88096" y="418653"/>
                          <a:pt x="82209" y="432490"/>
                        </a:cubicBezTo>
                        <a:cubicBezTo>
                          <a:pt x="78768" y="440594"/>
                          <a:pt x="70359" y="443500"/>
                          <a:pt x="61490" y="446558"/>
                        </a:cubicBezTo>
                        <a:cubicBezTo>
                          <a:pt x="56139" y="448392"/>
                          <a:pt x="51169" y="450151"/>
                          <a:pt x="47194" y="453132"/>
                        </a:cubicBezTo>
                        <a:cubicBezTo>
                          <a:pt x="35879" y="461542"/>
                          <a:pt x="27545" y="478438"/>
                          <a:pt x="36108" y="495563"/>
                        </a:cubicBezTo>
                        <a:cubicBezTo>
                          <a:pt x="36490" y="496252"/>
                          <a:pt x="37026" y="497475"/>
                          <a:pt x="37637" y="498698"/>
                        </a:cubicBezTo>
                        <a:cubicBezTo>
                          <a:pt x="35344" y="499692"/>
                          <a:pt x="32209" y="501297"/>
                          <a:pt x="28539" y="504203"/>
                        </a:cubicBezTo>
                        <a:cubicBezTo>
                          <a:pt x="20588" y="510548"/>
                          <a:pt x="19289" y="513147"/>
                          <a:pt x="18371" y="520105"/>
                        </a:cubicBezTo>
                        <a:cubicBezTo>
                          <a:pt x="17989" y="523086"/>
                          <a:pt x="17454" y="527215"/>
                          <a:pt x="14931" y="534784"/>
                        </a:cubicBezTo>
                        <a:cubicBezTo>
                          <a:pt x="13172" y="540059"/>
                          <a:pt x="10879" y="545334"/>
                          <a:pt x="8738" y="550380"/>
                        </a:cubicBezTo>
                        <a:cubicBezTo>
                          <a:pt x="2240" y="565364"/>
                          <a:pt x="-4412" y="580808"/>
                          <a:pt x="3845" y="595410"/>
                        </a:cubicBezTo>
                        <a:cubicBezTo>
                          <a:pt x="7515" y="601832"/>
                          <a:pt x="10497" y="609707"/>
                          <a:pt x="13402" y="617275"/>
                        </a:cubicBezTo>
                        <a:cubicBezTo>
                          <a:pt x="17683" y="628438"/>
                          <a:pt x="21735" y="639064"/>
                          <a:pt x="28004" y="645333"/>
                        </a:cubicBezTo>
                        <a:cubicBezTo>
                          <a:pt x="30221" y="647551"/>
                          <a:pt x="32438" y="649385"/>
                          <a:pt x="34503" y="651144"/>
                        </a:cubicBezTo>
                        <a:cubicBezTo>
                          <a:pt x="41154" y="656648"/>
                          <a:pt x="45512" y="660318"/>
                          <a:pt x="47041" y="674003"/>
                        </a:cubicBezTo>
                        <a:cubicBezTo>
                          <a:pt x="49334" y="694416"/>
                          <a:pt x="57821" y="708789"/>
                          <a:pt x="73187" y="717963"/>
                        </a:cubicBezTo>
                        <a:cubicBezTo>
                          <a:pt x="76398" y="719874"/>
                          <a:pt x="79074" y="722550"/>
                          <a:pt x="81979" y="725455"/>
                        </a:cubicBezTo>
                        <a:cubicBezTo>
                          <a:pt x="87713" y="731189"/>
                          <a:pt x="94135" y="737611"/>
                          <a:pt x="105374" y="737611"/>
                        </a:cubicBezTo>
                        <a:cubicBezTo>
                          <a:pt x="106750" y="737611"/>
                          <a:pt x="108126" y="737535"/>
                          <a:pt x="109655" y="737305"/>
                        </a:cubicBezTo>
                        <a:cubicBezTo>
                          <a:pt x="114089" y="736694"/>
                          <a:pt x="117453" y="736235"/>
                          <a:pt x="119670" y="736235"/>
                        </a:cubicBezTo>
                        <a:cubicBezTo>
                          <a:pt x="120129" y="736235"/>
                          <a:pt x="120435" y="736235"/>
                          <a:pt x="120664" y="736312"/>
                        </a:cubicBezTo>
                        <a:cubicBezTo>
                          <a:pt x="120894" y="737076"/>
                          <a:pt x="121047" y="738911"/>
                          <a:pt x="121047" y="742733"/>
                        </a:cubicBezTo>
                        <a:cubicBezTo>
                          <a:pt x="121047" y="757718"/>
                          <a:pt x="135267" y="767428"/>
                          <a:pt x="157361" y="767428"/>
                        </a:cubicBezTo>
                        <a:cubicBezTo>
                          <a:pt x="164548" y="767428"/>
                          <a:pt x="170664" y="769568"/>
                          <a:pt x="172805" y="772932"/>
                        </a:cubicBezTo>
                        <a:cubicBezTo>
                          <a:pt x="174181" y="775073"/>
                          <a:pt x="174104" y="778054"/>
                          <a:pt x="172422" y="781953"/>
                        </a:cubicBezTo>
                        <a:cubicBezTo>
                          <a:pt x="169135" y="789675"/>
                          <a:pt x="169364" y="797932"/>
                          <a:pt x="169517" y="805271"/>
                        </a:cubicBezTo>
                        <a:cubicBezTo>
                          <a:pt x="169823" y="816051"/>
                          <a:pt x="169670" y="821785"/>
                          <a:pt x="163478" y="825378"/>
                        </a:cubicBezTo>
                        <a:cubicBezTo>
                          <a:pt x="160419" y="827137"/>
                          <a:pt x="157744" y="828513"/>
                          <a:pt x="155297" y="829813"/>
                        </a:cubicBezTo>
                        <a:cubicBezTo>
                          <a:pt x="144441" y="835470"/>
                          <a:pt x="137331" y="839140"/>
                          <a:pt x="134961" y="855348"/>
                        </a:cubicBezTo>
                        <a:cubicBezTo>
                          <a:pt x="134426" y="859017"/>
                          <a:pt x="134120" y="862228"/>
                          <a:pt x="133891" y="865057"/>
                        </a:cubicBezTo>
                        <a:cubicBezTo>
                          <a:pt x="133050" y="874690"/>
                          <a:pt x="132591" y="879048"/>
                          <a:pt x="125175" y="886464"/>
                        </a:cubicBezTo>
                        <a:cubicBezTo>
                          <a:pt x="113631" y="898008"/>
                          <a:pt x="105450" y="908482"/>
                          <a:pt x="102622" y="922090"/>
                        </a:cubicBezTo>
                        <a:cubicBezTo>
                          <a:pt x="101934" y="925454"/>
                          <a:pt x="100557" y="928971"/>
                          <a:pt x="99105" y="932641"/>
                        </a:cubicBezTo>
                        <a:cubicBezTo>
                          <a:pt x="97652" y="936234"/>
                          <a:pt x="96200" y="939904"/>
                          <a:pt x="95282" y="943803"/>
                        </a:cubicBezTo>
                        <a:lnTo>
                          <a:pt x="91612" y="959093"/>
                        </a:lnTo>
                        <a:lnTo>
                          <a:pt x="104686" y="950454"/>
                        </a:lnTo>
                        <a:cubicBezTo>
                          <a:pt x="110267" y="946785"/>
                          <a:pt x="115466" y="944797"/>
                          <a:pt x="119823" y="944797"/>
                        </a:cubicBezTo>
                        <a:cubicBezTo>
                          <a:pt x="121582" y="944797"/>
                          <a:pt x="123187" y="945103"/>
                          <a:pt x="124716" y="945791"/>
                        </a:cubicBezTo>
                        <a:cubicBezTo>
                          <a:pt x="139242" y="952213"/>
                          <a:pt x="160343" y="957029"/>
                          <a:pt x="173952" y="957029"/>
                        </a:cubicBezTo>
                        <a:cubicBezTo>
                          <a:pt x="176245" y="957029"/>
                          <a:pt x="178386" y="956876"/>
                          <a:pt x="180221" y="956647"/>
                        </a:cubicBezTo>
                        <a:cubicBezTo>
                          <a:pt x="180756" y="956570"/>
                          <a:pt x="181215" y="956494"/>
                          <a:pt x="181750" y="956494"/>
                        </a:cubicBezTo>
                        <a:cubicBezTo>
                          <a:pt x="185649" y="956494"/>
                          <a:pt x="188554" y="959017"/>
                          <a:pt x="191536" y="961693"/>
                        </a:cubicBezTo>
                        <a:cubicBezTo>
                          <a:pt x="194517" y="964292"/>
                          <a:pt x="197575" y="967044"/>
                          <a:pt x="201857" y="967044"/>
                        </a:cubicBezTo>
                        <a:cubicBezTo>
                          <a:pt x="208890" y="967044"/>
                          <a:pt x="219288" y="964521"/>
                          <a:pt x="229227" y="952671"/>
                        </a:cubicBezTo>
                        <a:cubicBezTo>
                          <a:pt x="230603" y="951066"/>
                          <a:pt x="231597" y="950913"/>
                          <a:pt x="232514" y="950913"/>
                        </a:cubicBezTo>
                        <a:cubicBezTo>
                          <a:pt x="233967" y="950913"/>
                          <a:pt x="235878" y="951448"/>
                          <a:pt x="237942" y="951983"/>
                        </a:cubicBezTo>
                        <a:cubicBezTo>
                          <a:pt x="240694" y="952671"/>
                          <a:pt x="243752" y="953512"/>
                          <a:pt x="247116" y="953512"/>
                        </a:cubicBezTo>
                        <a:cubicBezTo>
                          <a:pt x="250863" y="953512"/>
                          <a:pt x="254303" y="952442"/>
                          <a:pt x="257437" y="950378"/>
                        </a:cubicBezTo>
                        <a:cubicBezTo>
                          <a:pt x="267835" y="943497"/>
                          <a:pt x="273875" y="940668"/>
                          <a:pt x="281214" y="939139"/>
                        </a:cubicBezTo>
                        <a:cubicBezTo>
                          <a:pt x="289165" y="937534"/>
                          <a:pt x="297651" y="932641"/>
                          <a:pt x="307361" y="926831"/>
                        </a:cubicBezTo>
                        <a:cubicBezTo>
                          <a:pt x="309578" y="925531"/>
                          <a:pt x="311948" y="924155"/>
                          <a:pt x="314318" y="922779"/>
                        </a:cubicBezTo>
                        <a:cubicBezTo>
                          <a:pt x="326015" y="916127"/>
                          <a:pt x="335954" y="911158"/>
                          <a:pt x="353920" y="902213"/>
                        </a:cubicBezTo>
                        <a:cubicBezTo>
                          <a:pt x="366305" y="896020"/>
                          <a:pt x="381290" y="891968"/>
                          <a:pt x="392146" y="891968"/>
                        </a:cubicBezTo>
                        <a:cubicBezTo>
                          <a:pt x="393981" y="891968"/>
                          <a:pt x="395587" y="892121"/>
                          <a:pt x="396963" y="892274"/>
                        </a:cubicBezTo>
                        <a:cubicBezTo>
                          <a:pt x="401091" y="892962"/>
                          <a:pt x="405373" y="897626"/>
                          <a:pt x="409577" y="902136"/>
                        </a:cubicBezTo>
                        <a:cubicBezTo>
                          <a:pt x="413018" y="905883"/>
                          <a:pt x="416611" y="909782"/>
                          <a:pt x="420816" y="912304"/>
                        </a:cubicBezTo>
                        <a:cubicBezTo>
                          <a:pt x="422880" y="913528"/>
                          <a:pt x="425632" y="916356"/>
                          <a:pt x="428232" y="919109"/>
                        </a:cubicBezTo>
                        <a:cubicBezTo>
                          <a:pt x="433431" y="924537"/>
                          <a:pt x="438782" y="930118"/>
                          <a:pt x="445281" y="930118"/>
                        </a:cubicBezTo>
                        <a:cubicBezTo>
                          <a:pt x="448033" y="930118"/>
                          <a:pt x="452008" y="929124"/>
                          <a:pt x="455219" y="924308"/>
                        </a:cubicBezTo>
                        <a:cubicBezTo>
                          <a:pt x="455907" y="923237"/>
                          <a:pt x="456443" y="922549"/>
                          <a:pt x="456901" y="922090"/>
                        </a:cubicBezTo>
                        <a:cubicBezTo>
                          <a:pt x="458354" y="923696"/>
                          <a:pt x="460571" y="926983"/>
                          <a:pt x="462253" y="929506"/>
                        </a:cubicBezTo>
                        <a:cubicBezTo>
                          <a:pt x="468522" y="938910"/>
                          <a:pt x="479990" y="945561"/>
                          <a:pt x="490082" y="945561"/>
                        </a:cubicBezTo>
                        <a:cubicBezTo>
                          <a:pt x="492987" y="945561"/>
                          <a:pt x="495663" y="944950"/>
                          <a:pt x="497956" y="943803"/>
                        </a:cubicBezTo>
                        <a:cubicBezTo>
                          <a:pt x="498109" y="943726"/>
                          <a:pt x="498415" y="943650"/>
                          <a:pt x="498721" y="943650"/>
                        </a:cubicBezTo>
                        <a:cubicBezTo>
                          <a:pt x="502467" y="943650"/>
                          <a:pt x="509042" y="948772"/>
                          <a:pt x="509883" y="953283"/>
                        </a:cubicBezTo>
                        <a:cubicBezTo>
                          <a:pt x="511029" y="958788"/>
                          <a:pt x="509271" y="963680"/>
                          <a:pt x="506672" y="971020"/>
                        </a:cubicBezTo>
                        <a:cubicBezTo>
                          <a:pt x="506060" y="972625"/>
                          <a:pt x="505525" y="974384"/>
                          <a:pt x="504913" y="976142"/>
                        </a:cubicBezTo>
                        <a:cubicBezTo>
                          <a:pt x="502696" y="982717"/>
                          <a:pt x="505754" y="989674"/>
                          <a:pt x="508507" y="995790"/>
                        </a:cubicBezTo>
                        <a:cubicBezTo>
                          <a:pt x="509653" y="998390"/>
                          <a:pt x="511794" y="1003283"/>
                          <a:pt x="511488" y="1004735"/>
                        </a:cubicBezTo>
                        <a:cubicBezTo>
                          <a:pt x="511488" y="1004735"/>
                          <a:pt x="511488" y="1004735"/>
                          <a:pt x="511488" y="1004735"/>
                        </a:cubicBezTo>
                        <a:cubicBezTo>
                          <a:pt x="511412" y="1004735"/>
                          <a:pt x="511106" y="1004965"/>
                          <a:pt x="510418" y="1005194"/>
                        </a:cubicBezTo>
                        <a:cubicBezTo>
                          <a:pt x="502008" y="1008405"/>
                          <a:pt x="492910" y="1012457"/>
                          <a:pt x="491228" y="1020485"/>
                        </a:cubicBezTo>
                        <a:cubicBezTo>
                          <a:pt x="489546" y="1028053"/>
                          <a:pt x="495739" y="1034246"/>
                          <a:pt x="497803" y="1036310"/>
                        </a:cubicBezTo>
                        <a:cubicBezTo>
                          <a:pt x="506978" y="1045408"/>
                          <a:pt x="510112" y="1052824"/>
                          <a:pt x="511947" y="1058175"/>
                        </a:cubicBezTo>
                        <a:cubicBezTo>
                          <a:pt x="514317" y="1065286"/>
                          <a:pt x="527314" y="1078206"/>
                          <a:pt x="541534" y="1078206"/>
                        </a:cubicBezTo>
                        <a:cubicBezTo>
                          <a:pt x="542604" y="1078206"/>
                          <a:pt x="543751" y="1078129"/>
                          <a:pt x="544821" y="1077977"/>
                        </a:cubicBezTo>
                        <a:cubicBezTo>
                          <a:pt x="545586" y="1077900"/>
                          <a:pt x="546274" y="1077824"/>
                          <a:pt x="546962" y="1077824"/>
                        </a:cubicBezTo>
                        <a:cubicBezTo>
                          <a:pt x="549791" y="1077824"/>
                          <a:pt x="552008" y="1078741"/>
                          <a:pt x="553461" y="1080423"/>
                        </a:cubicBezTo>
                        <a:cubicBezTo>
                          <a:pt x="555066" y="1082258"/>
                          <a:pt x="555678" y="1085087"/>
                          <a:pt x="555142" y="1088145"/>
                        </a:cubicBezTo>
                        <a:lnTo>
                          <a:pt x="554531" y="1091891"/>
                        </a:lnTo>
                        <a:cubicBezTo>
                          <a:pt x="553155" y="1100836"/>
                          <a:pt x="551243" y="1112992"/>
                          <a:pt x="546427" y="1117732"/>
                        </a:cubicBezTo>
                        <a:cubicBezTo>
                          <a:pt x="544210" y="1119949"/>
                          <a:pt x="543598" y="1120102"/>
                          <a:pt x="542222" y="1120407"/>
                        </a:cubicBezTo>
                        <a:cubicBezTo>
                          <a:pt x="539317" y="1121019"/>
                          <a:pt x="536335" y="1121937"/>
                          <a:pt x="531289" y="1125912"/>
                        </a:cubicBezTo>
                        <a:cubicBezTo>
                          <a:pt x="522268" y="1133099"/>
                          <a:pt x="520127" y="1135239"/>
                          <a:pt x="511029" y="1148007"/>
                        </a:cubicBezTo>
                        <a:cubicBezTo>
                          <a:pt x="509883" y="1149612"/>
                          <a:pt x="508736" y="1151065"/>
                          <a:pt x="507742" y="1152441"/>
                        </a:cubicBezTo>
                        <a:cubicBezTo>
                          <a:pt x="501167" y="1161310"/>
                          <a:pt x="495433" y="1168878"/>
                          <a:pt x="506137" y="1181646"/>
                        </a:cubicBezTo>
                        <a:cubicBezTo>
                          <a:pt x="510418" y="1186768"/>
                          <a:pt x="515005" y="1189979"/>
                          <a:pt x="518675" y="1192578"/>
                        </a:cubicBezTo>
                        <a:cubicBezTo>
                          <a:pt x="522956" y="1195560"/>
                          <a:pt x="525173" y="1197318"/>
                          <a:pt x="525632" y="1199688"/>
                        </a:cubicBezTo>
                        <a:cubicBezTo>
                          <a:pt x="526167" y="1202288"/>
                          <a:pt x="526932" y="1207181"/>
                          <a:pt x="527926" y="1214673"/>
                        </a:cubicBezTo>
                        <a:lnTo>
                          <a:pt x="529760" y="1228205"/>
                        </a:lnTo>
                        <a:lnTo>
                          <a:pt x="538782" y="1217961"/>
                        </a:lnTo>
                        <a:cubicBezTo>
                          <a:pt x="540617" y="1215896"/>
                          <a:pt x="542069" y="1214215"/>
                          <a:pt x="542987" y="1213144"/>
                        </a:cubicBezTo>
                        <a:cubicBezTo>
                          <a:pt x="548185" y="1211386"/>
                          <a:pt x="559118" y="1208098"/>
                          <a:pt x="565693" y="1208098"/>
                        </a:cubicBezTo>
                        <a:cubicBezTo>
                          <a:pt x="567681" y="1208098"/>
                          <a:pt x="568369" y="1208404"/>
                          <a:pt x="568369" y="1208404"/>
                        </a:cubicBezTo>
                        <a:cubicBezTo>
                          <a:pt x="571962" y="1210774"/>
                          <a:pt x="576778" y="1211386"/>
                          <a:pt x="581824" y="1211997"/>
                        </a:cubicBezTo>
                        <a:cubicBezTo>
                          <a:pt x="591075" y="1213144"/>
                          <a:pt x="595051" y="1214215"/>
                          <a:pt x="595739" y="1218114"/>
                        </a:cubicBezTo>
                        <a:cubicBezTo>
                          <a:pt x="596350" y="1221783"/>
                          <a:pt x="596197" y="1225606"/>
                          <a:pt x="596044" y="1229582"/>
                        </a:cubicBezTo>
                        <a:cubicBezTo>
                          <a:pt x="595662" y="1239138"/>
                          <a:pt x="595203" y="1250988"/>
                          <a:pt x="607665" y="1259245"/>
                        </a:cubicBezTo>
                        <a:cubicBezTo>
                          <a:pt x="612023" y="1262150"/>
                          <a:pt x="615998" y="1265667"/>
                          <a:pt x="619515" y="1268802"/>
                        </a:cubicBezTo>
                        <a:cubicBezTo>
                          <a:pt x="625784" y="1274306"/>
                          <a:pt x="630371" y="1278358"/>
                          <a:pt x="635723" y="1278358"/>
                        </a:cubicBezTo>
                        <a:cubicBezTo>
                          <a:pt x="639087" y="1278358"/>
                          <a:pt x="641992" y="1276676"/>
                          <a:pt x="643980" y="1273694"/>
                        </a:cubicBezTo>
                        <a:cubicBezTo>
                          <a:pt x="644592" y="1272700"/>
                          <a:pt x="645356" y="1272242"/>
                          <a:pt x="646197" y="1272242"/>
                        </a:cubicBezTo>
                        <a:cubicBezTo>
                          <a:pt x="647267" y="1272242"/>
                          <a:pt x="648567" y="1272930"/>
                          <a:pt x="649102" y="1274459"/>
                        </a:cubicBezTo>
                        <a:cubicBezTo>
                          <a:pt x="650555" y="1278740"/>
                          <a:pt x="661793" y="1301752"/>
                          <a:pt x="677007" y="1301752"/>
                        </a:cubicBezTo>
                        <a:cubicBezTo>
                          <a:pt x="680524" y="1301752"/>
                          <a:pt x="683735" y="1300529"/>
                          <a:pt x="686717" y="1298235"/>
                        </a:cubicBezTo>
                        <a:cubicBezTo>
                          <a:pt x="689163" y="1296248"/>
                          <a:pt x="692604" y="1293572"/>
                          <a:pt x="693598" y="1293190"/>
                        </a:cubicBezTo>
                        <a:cubicBezTo>
                          <a:pt x="693445" y="1293266"/>
                          <a:pt x="694668" y="1293878"/>
                          <a:pt x="695738" y="1294413"/>
                        </a:cubicBezTo>
                        <a:cubicBezTo>
                          <a:pt x="697191" y="1295101"/>
                          <a:pt x="699026" y="1295942"/>
                          <a:pt x="701319" y="1296859"/>
                        </a:cubicBezTo>
                        <a:cubicBezTo>
                          <a:pt x="704148" y="1298006"/>
                          <a:pt x="706977" y="1298541"/>
                          <a:pt x="709805" y="1298541"/>
                        </a:cubicBezTo>
                        <a:cubicBezTo>
                          <a:pt x="717221" y="1298541"/>
                          <a:pt x="722879" y="1294642"/>
                          <a:pt x="727925" y="1291279"/>
                        </a:cubicBezTo>
                        <a:cubicBezTo>
                          <a:pt x="730142" y="1289826"/>
                          <a:pt x="732206" y="1288373"/>
                          <a:pt x="734270" y="1287303"/>
                        </a:cubicBezTo>
                        <a:cubicBezTo>
                          <a:pt x="734347" y="1287226"/>
                          <a:pt x="734499" y="1287226"/>
                          <a:pt x="734576" y="1287150"/>
                        </a:cubicBezTo>
                        <a:cubicBezTo>
                          <a:pt x="735187" y="1287762"/>
                          <a:pt x="736181" y="1289061"/>
                          <a:pt x="736869" y="1290055"/>
                        </a:cubicBezTo>
                        <a:cubicBezTo>
                          <a:pt x="739545" y="1293725"/>
                          <a:pt x="743215" y="1298694"/>
                          <a:pt x="750019" y="1301446"/>
                        </a:cubicBezTo>
                        <a:cubicBezTo>
                          <a:pt x="751243" y="1301905"/>
                          <a:pt x="752466" y="1302440"/>
                          <a:pt x="753613" y="1302899"/>
                        </a:cubicBezTo>
                        <a:cubicBezTo>
                          <a:pt x="758888" y="1305116"/>
                          <a:pt x="763934" y="1307180"/>
                          <a:pt x="769515" y="1307180"/>
                        </a:cubicBezTo>
                        <a:cubicBezTo>
                          <a:pt x="775249" y="1307180"/>
                          <a:pt x="780524" y="1305040"/>
                          <a:pt x="786258" y="1300529"/>
                        </a:cubicBezTo>
                        <a:cubicBezTo>
                          <a:pt x="790157" y="1297471"/>
                          <a:pt x="792833" y="1296019"/>
                          <a:pt x="794820" y="1296019"/>
                        </a:cubicBezTo>
                        <a:cubicBezTo>
                          <a:pt x="797343" y="1296019"/>
                          <a:pt x="800784" y="1298389"/>
                          <a:pt x="806365" y="1302822"/>
                        </a:cubicBezTo>
                        <a:cubicBezTo>
                          <a:pt x="813245" y="1308327"/>
                          <a:pt x="822955" y="1312991"/>
                          <a:pt x="831517" y="1317119"/>
                        </a:cubicBezTo>
                        <a:cubicBezTo>
                          <a:pt x="838169" y="1320330"/>
                          <a:pt x="844438" y="1323312"/>
                          <a:pt x="848184" y="1326064"/>
                        </a:cubicBezTo>
                        <a:cubicBezTo>
                          <a:pt x="849560" y="1327135"/>
                          <a:pt x="850936" y="1328205"/>
                          <a:pt x="852312" y="1329275"/>
                        </a:cubicBezTo>
                        <a:cubicBezTo>
                          <a:pt x="860799" y="1335926"/>
                          <a:pt x="870432" y="1343495"/>
                          <a:pt x="884346" y="1343495"/>
                        </a:cubicBezTo>
                        <a:cubicBezTo>
                          <a:pt x="891532" y="1343495"/>
                          <a:pt x="902465" y="1351140"/>
                          <a:pt x="910340" y="1358327"/>
                        </a:cubicBezTo>
                        <a:lnTo>
                          <a:pt x="913704" y="1361385"/>
                        </a:lnTo>
                        <a:lnTo>
                          <a:pt x="917679" y="1359092"/>
                        </a:lnTo>
                        <a:lnTo>
                          <a:pt x="925477" y="1354581"/>
                        </a:lnTo>
                        <a:cubicBezTo>
                          <a:pt x="931670" y="1353587"/>
                          <a:pt x="943826" y="1348006"/>
                          <a:pt x="954911" y="1321171"/>
                        </a:cubicBezTo>
                        <a:cubicBezTo>
                          <a:pt x="961945" y="1304122"/>
                          <a:pt x="969896" y="1291661"/>
                          <a:pt x="976241" y="1281645"/>
                        </a:cubicBezTo>
                        <a:cubicBezTo>
                          <a:pt x="983199" y="1270713"/>
                          <a:pt x="988627" y="1262074"/>
                          <a:pt x="990003" y="1252594"/>
                        </a:cubicBezTo>
                        <a:cubicBezTo>
                          <a:pt x="991073" y="1244795"/>
                          <a:pt x="990767" y="1237838"/>
                          <a:pt x="990462" y="1231645"/>
                        </a:cubicBezTo>
                        <a:cubicBezTo>
                          <a:pt x="990156" y="1225759"/>
                          <a:pt x="989850" y="1220254"/>
                          <a:pt x="991379" y="1218037"/>
                        </a:cubicBezTo>
                        <a:cubicBezTo>
                          <a:pt x="992220" y="1216738"/>
                          <a:pt x="993902" y="1215132"/>
                          <a:pt x="995660" y="1213450"/>
                        </a:cubicBezTo>
                        <a:cubicBezTo>
                          <a:pt x="1001624" y="1207640"/>
                          <a:pt x="1010645" y="1198771"/>
                          <a:pt x="1005981" y="1184857"/>
                        </a:cubicBezTo>
                        <a:cubicBezTo>
                          <a:pt x="1004758" y="1181111"/>
                          <a:pt x="1000936" y="1169796"/>
                          <a:pt x="1019743" y="1157334"/>
                        </a:cubicBezTo>
                        <a:cubicBezTo>
                          <a:pt x="1022571" y="1155499"/>
                          <a:pt x="1024942" y="1154123"/>
                          <a:pt x="1027006" y="1152900"/>
                        </a:cubicBezTo>
                        <a:cubicBezTo>
                          <a:pt x="1037174" y="1147089"/>
                          <a:pt x="1041073" y="1143267"/>
                          <a:pt x="1041073" y="1126677"/>
                        </a:cubicBezTo>
                        <a:cubicBezTo>
                          <a:pt x="1041073" y="1115744"/>
                          <a:pt x="1037633" y="1111386"/>
                          <a:pt x="1034039" y="1107793"/>
                        </a:cubicBezTo>
                        <a:cubicBezTo>
                          <a:pt x="1033657" y="1107411"/>
                          <a:pt x="1033122" y="1106876"/>
                          <a:pt x="1032969" y="1106646"/>
                        </a:cubicBezTo>
                        <a:lnTo>
                          <a:pt x="1032969" y="1106646"/>
                        </a:lnTo>
                        <a:cubicBezTo>
                          <a:pt x="1032969" y="1106646"/>
                          <a:pt x="1032893" y="1105729"/>
                          <a:pt x="1033810" y="1103129"/>
                        </a:cubicBezTo>
                        <a:cubicBezTo>
                          <a:pt x="1035568" y="1097931"/>
                          <a:pt x="1038474" y="1094796"/>
                          <a:pt x="1041608" y="1091432"/>
                        </a:cubicBezTo>
                        <a:cubicBezTo>
                          <a:pt x="1045660" y="1087074"/>
                          <a:pt x="1050324" y="1082029"/>
                          <a:pt x="1050324" y="1073466"/>
                        </a:cubicBezTo>
                        <a:cubicBezTo>
                          <a:pt x="1050324" y="1070484"/>
                          <a:pt x="1051471" y="1064827"/>
                          <a:pt x="1052541" y="1059399"/>
                        </a:cubicBezTo>
                        <a:cubicBezTo>
                          <a:pt x="1055599" y="1044108"/>
                          <a:pt x="1057128" y="1034475"/>
                          <a:pt x="1052617" y="1028971"/>
                        </a:cubicBezTo>
                        <a:cubicBezTo>
                          <a:pt x="1050782" y="1026753"/>
                          <a:pt x="1048183" y="1025530"/>
                          <a:pt x="1045201" y="1025530"/>
                        </a:cubicBezTo>
                        <a:cubicBezTo>
                          <a:pt x="1044513" y="1025530"/>
                          <a:pt x="1043749" y="1025607"/>
                          <a:pt x="1042908" y="1025760"/>
                        </a:cubicBezTo>
                        <a:cubicBezTo>
                          <a:pt x="1042143" y="1025913"/>
                          <a:pt x="1041302" y="1025989"/>
                          <a:pt x="1040461" y="1025989"/>
                        </a:cubicBezTo>
                        <a:cubicBezTo>
                          <a:pt x="1035951" y="1025989"/>
                          <a:pt x="1032281" y="1023848"/>
                          <a:pt x="1031287" y="1021861"/>
                        </a:cubicBezTo>
                        <a:cubicBezTo>
                          <a:pt x="1030676" y="1020637"/>
                          <a:pt x="1031211" y="1019108"/>
                          <a:pt x="1032663" y="1017197"/>
                        </a:cubicBezTo>
                        <a:cubicBezTo>
                          <a:pt x="1042602" y="1004735"/>
                          <a:pt x="1034880" y="995943"/>
                          <a:pt x="1028688" y="988910"/>
                        </a:cubicBezTo>
                        <a:cubicBezTo>
                          <a:pt x="1026394" y="986310"/>
                          <a:pt x="1023795" y="983329"/>
                          <a:pt x="1021425" y="979735"/>
                        </a:cubicBezTo>
                        <a:cubicBezTo>
                          <a:pt x="1016150" y="971861"/>
                          <a:pt x="1017296" y="949537"/>
                          <a:pt x="1019437" y="934858"/>
                        </a:cubicBezTo>
                        <a:lnTo>
                          <a:pt x="1023412" y="933788"/>
                        </a:lnTo>
                        <a:lnTo>
                          <a:pt x="1019743" y="926907"/>
                        </a:lnTo>
                        <a:cubicBezTo>
                          <a:pt x="1017526" y="922855"/>
                          <a:pt x="1015997" y="918956"/>
                          <a:pt x="1015385" y="915898"/>
                        </a:cubicBezTo>
                        <a:cubicBezTo>
                          <a:pt x="1013550" y="906647"/>
                          <a:pt x="1007816" y="892809"/>
                          <a:pt x="997648" y="884553"/>
                        </a:cubicBezTo>
                        <a:cubicBezTo>
                          <a:pt x="991455" y="879659"/>
                          <a:pt x="989621" y="873773"/>
                          <a:pt x="991150" y="864446"/>
                        </a:cubicBezTo>
                        <a:cubicBezTo>
                          <a:pt x="992144" y="858406"/>
                          <a:pt x="993290" y="855577"/>
                          <a:pt x="1008963" y="852060"/>
                        </a:cubicBezTo>
                        <a:cubicBezTo>
                          <a:pt x="1021501" y="849308"/>
                          <a:pt x="1024406" y="842809"/>
                          <a:pt x="1027235" y="836464"/>
                        </a:cubicBezTo>
                        <a:cubicBezTo>
                          <a:pt x="1028841" y="832871"/>
                          <a:pt x="1030676" y="828819"/>
                          <a:pt x="1034880" y="824002"/>
                        </a:cubicBezTo>
                        <a:cubicBezTo>
                          <a:pt x="1043367" y="814216"/>
                          <a:pt x="1046272" y="811005"/>
                          <a:pt x="1044437" y="806036"/>
                        </a:cubicBezTo>
                        <a:cubicBezTo>
                          <a:pt x="1042755" y="801602"/>
                          <a:pt x="1038474" y="800990"/>
                          <a:pt x="1034269" y="800379"/>
                        </a:cubicBezTo>
                        <a:cubicBezTo>
                          <a:pt x="1033351" y="800302"/>
                          <a:pt x="1032357" y="800149"/>
                          <a:pt x="1031211" y="799920"/>
                        </a:cubicBezTo>
                        <a:cubicBezTo>
                          <a:pt x="1026929" y="799232"/>
                          <a:pt x="1024253" y="797397"/>
                          <a:pt x="1021042" y="795256"/>
                        </a:cubicBezTo>
                        <a:cubicBezTo>
                          <a:pt x="1017755" y="793039"/>
                          <a:pt x="1014085" y="790593"/>
                          <a:pt x="1008887" y="789522"/>
                        </a:cubicBezTo>
                        <a:cubicBezTo>
                          <a:pt x="1006211" y="788987"/>
                          <a:pt x="1004835" y="778895"/>
                          <a:pt x="1004299" y="774614"/>
                        </a:cubicBezTo>
                        <a:cubicBezTo>
                          <a:pt x="1003994" y="772397"/>
                          <a:pt x="1003688" y="770256"/>
                          <a:pt x="1003306" y="768422"/>
                        </a:cubicBezTo>
                        <a:cubicBezTo>
                          <a:pt x="1002770" y="765746"/>
                          <a:pt x="1002847" y="762152"/>
                          <a:pt x="1002923" y="758330"/>
                        </a:cubicBezTo>
                        <a:cubicBezTo>
                          <a:pt x="1003076" y="750837"/>
                          <a:pt x="1003229" y="742428"/>
                          <a:pt x="998718" y="736388"/>
                        </a:cubicBezTo>
                        <a:cubicBezTo>
                          <a:pt x="995431" y="732030"/>
                          <a:pt x="992296" y="730807"/>
                          <a:pt x="990232" y="729966"/>
                        </a:cubicBezTo>
                        <a:cubicBezTo>
                          <a:pt x="988933" y="729431"/>
                          <a:pt x="988550" y="729278"/>
                          <a:pt x="987404" y="725990"/>
                        </a:cubicBezTo>
                        <a:cubicBezTo>
                          <a:pt x="983887" y="715593"/>
                          <a:pt x="986715" y="692810"/>
                          <a:pt x="987709" y="685318"/>
                        </a:cubicBezTo>
                        <a:cubicBezTo>
                          <a:pt x="989315" y="672856"/>
                          <a:pt x="981287" y="664676"/>
                          <a:pt x="974865" y="658101"/>
                        </a:cubicBezTo>
                        <a:cubicBezTo>
                          <a:pt x="972113" y="655272"/>
                          <a:pt x="969514" y="652673"/>
                          <a:pt x="967679" y="649844"/>
                        </a:cubicBezTo>
                        <a:cubicBezTo>
                          <a:pt x="962174" y="641587"/>
                          <a:pt x="956593" y="636312"/>
                          <a:pt x="950706" y="630731"/>
                        </a:cubicBezTo>
                        <a:cubicBezTo>
                          <a:pt x="948719" y="628820"/>
                          <a:pt x="946578" y="626832"/>
                          <a:pt x="944284" y="624538"/>
                        </a:cubicBezTo>
                        <a:cubicBezTo>
                          <a:pt x="939315" y="619569"/>
                          <a:pt x="932587" y="617046"/>
                          <a:pt x="924254" y="617046"/>
                        </a:cubicBezTo>
                        <a:cubicBezTo>
                          <a:pt x="918596" y="617046"/>
                          <a:pt x="913168" y="618193"/>
                          <a:pt x="908811" y="619034"/>
                        </a:cubicBezTo>
                        <a:lnTo>
                          <a:pt x="907358" y="619340"/>
                        </a:lnTo>
                        <a:cubicBezTo>
                          <a:pt x="899866" y="620869"/>
                          <a:pt x="887022" y="625685"/>
                          <a:pt x="874636" y="630425"/>
                        </a:cubicBezTo>
                        <a:lnTo>
                          <a:pt x="866456" y="633483"/>
                        </a:lnTo>
                        <a:lnTo>
                          <a:pt x="860416" y="635700"/>
                        </a:lnTo>
                        <a:cubicBezTo>
                          <a:pt x="850095" y="639446"/>
                          <a:pt x="843367" y="641893"/>
                          <a:pt x="835264" y="648391"/>
                        </a:cubicBezTo>
                        <a:cubicBezTo>
                          <a:pt x="832053" y="650914"/>
                          <a:pt x="828689" y="652061"/>
                          <a:pt x="824790" y="653361"/>
                        </a:cubicBezTo>
                        <a:cubicBezTo>
                          <a:pt x="820050" y="654890"/>
                          <a:pt x="814698" y="656725"/>
                          <a:pt x="808811" y="661235"/>
                        </a:cubicBezTo>
                        <a:cubicBezTo>
                          <a:pt x="805753" y="661618"/>
                          <a:pt x="798643" y="662459"/>
                          <a:pt x="792068" y="662459"/>
                        </a:cubicBezTo>
                        <a:cubicBezTo>
                          <a:pt x="786028" y="662459"/>
                          <a:pt x="783429" y="661771"/>
                          <a:pt x="782435" y="661388"/>
                        </a:cubicBezTo>
                        <a:cubicBezTo>
                          <a:pt x="776778" y="659095"/>
                          <a:pt x="773719" y="648621"/>
                          <a:pt x="770585" y="636159"/>
                        </a:cubicBezTo>
                        <a:cubicBezTo>
                          <a:pt x="767068" y="622245"/>
                          <a:pt x="758505" y="618804"/>
                          <a:pt x="750937" y="615746"/>
                        </a:cubicBezTo>
                        <a:cubicBezTo>
                          <a:pt x="749025" y="614982"/>
                          <a:pt x="746961" y="614141"/>
                          <a:pt x="744820" y="613071"/>
                        </a:cubicBezTo>
                        <a:cubicBezTo>
                          <a:pt x="743597" y="612459"/>
                          <a:pt x="743521" y="612000"/>
                          <a:pt x="743444" y="611618"/>
                        </a:cubicBezTo>
                        <a:cubicBezTo>
                          <a:pt x="742986" y="608560"/>
                          <a:pt x="746655" y="601832"/>
                          <a:pt x="751625" y="597016"/>
                        </a:cubicBezTo>
                        <a:cubicBezTo>
                          <a:pt x="753689" y="594951"/>
                          <a:pt x="755065" y="594798"/>
                          <a:pt x="757053" y="594646"/>
                        </a:cubicBezTo>
                        <a:cubicBezTo>
                          <a:pt x="759423" y="594416"/>
                          <a:pt x="764927" y="593957"/>
                          <a:pt x="766992" y="587612"/>
                        </a:cubicBezTo>
                        <a:cubicBezTo>
                          <a:pt x="767527" y="586006"/>
                          <a:pt x="768138" y="583789"/>
                          <a:pt x="768750" y="581419"/>
                        </a:cubicBezTo>
                        <a:cubicBezTo>
                          <a:pt x="769744" y="577520"/>
                          <a:pt x="771044" y="572321"/>
                          <a:pt x="772649" y="569263"/>
                        </a:cubicBezTo>
                        <a:cubicBezTo>
                          <a:pt x="774790" y="569646"/>
                          <a:pt x="778460" y="571175"/>
                          <a:pt x="781441" y="572474"/>
                        </a:cubicBezTo>
                        <a:cubicBezTo>
                          <a:pt x="784346" y="573698"/>
                          <a:pt x="787328" y="574997"/>
                          <a:pt x="790386" y="575991"/>
                        </a:cubicBezTo>
                        <a:cubicBezTo>
                          <a:pt x="794667" y="577444"/>
                          <a:pt x="797190" y="577979"/>
                          <a:pt x="799484" y="577979"/>
                        </a:cubicBezTo>
                        <a:cubicBezTo>
                          <a:pt x="807894" y="577979"/>
                          <a:pt x="809346" y="570563"/>
                          <a:pt x="810417" y="565135"/>
                        </a:cubicBezTo>
                        <a:lnTo>
                          <a:pt x="810569" y="564370"/>
                        </a:lnTo>
                        <a:cubicBezTo>
                          <a:pt x="812787" y="553055"/>
                          <a:pt x="808123" y="542811"/>
                          <a:pt x="799484" y="539906"/>
                        </a:cubicBezTo>
                        <a:lnTo>
                          <a:pt x="797725" y="539294"/>
                        </a:lnTo>
                        <a:cubicBezTo>
                          <a:pt x="793291" y="537842"/>
                          <a:pt x="788322" y="536236"/>
                          <a:pt x="783352" y="531496"/>
                        </a:cubicBezTo>
                        <a:cubicBezTo>
                          <a:pt x="784805" y="529355"/>
                          <a:pt x="789622" y="525686"/>
                          <a:pt x="792374" y="523621"/>
                        </a:cubicBezTo>
                        <a:cubicBezTo>
                          <a:pt x="795279" y="521404"/>
                          <a:pt x="798031" y="519340"/>
                          <a:pt x="800172" y="517199"/>
                        </a:cubicBezTo>
                        <a:cubicBezTo>
                          <a:pt x="802771" y="514600"/>
                          <a:pt x="805753" y="512459"/>
                          <a:pt x="808888" y="510166"/>
                        </a:cubicBezTo>
                        <a:cubicBezTo>
                          <a:pt x="813475" y="506878"/>
                          <a:pt x="818597" y="503209"/>
                          <a:pt x="823184" y="497551"/>
                        </a:cubicBezTo>
                        <a:cubicBezTo>
                          <a:pt x="824102" y="496481"/>
                          <a:pt x="824560" y="496252"/>
                          <a:pt x="824560" y="496252"/>
                        </a:cubicBezTo>
                        <a:cubicBezTo>
                          <a:pt x="825401" y="496404"/>
                          <a:pt x="828383" y="498622"/>
                          <a:pt x="830676" y="500227"/>
                        </a:cubicBezTo>
                        <a:cubicBezTo>
                          <a:pt x="833199" y="502062"/>
                          <a:pt x="836105" y="504126"/>
                          <a:pt x="839621" y="506114"/>
                        </a:cubicBezTo>
                        <a:cubicBezTo>
                          <a:pt x="842756" y="507872"/>
                          <a:pt x="845814" y="508790"/>
                          <a:pt x="848796" y="508790"/>
                        </a:cubicBezTo>
                        <a:cubicBezTo>
                          <a:pt x="853153" y="508790"/>
                          <a:pt x="857129" y="506878"/>
                          <a:pt x="860034" y="503285"/>
                        </a:cubicBezTo>
                        <a:cubicBezTo>
                          <a:pt x="864621" y="497628"/>
                          <a:pt x="865539" y="489447"/>
                          <a:pt x="864392" y="483866"/>
                        </a:cubicBezTo>
                        <a:cubicBezTo>
                          <a:pt x="862786" y="475686"/>
                          <a:pt x="856211" y="473927"/>
                          <a:pt x="852618" y="473086"/>
                        </a:cubicBezTo>
                        <a:cubicBezTo>
                          <a:pt x="853841" y="472628"/>
                          <a:pt x="855447" y="472322"/>
                          <a:pt x="857435" y="472322"/>
                        </a:cubicBezTo>
                        <a:cubicBezTo>
                          <a:pt x="859499" y="472322"/>
                          <a:pt x="862557" y="472704"/>
                          <a:pt x="865309" y="474539"/>
                        </a:cubicBezTo>
                        <a:cubicBezTo>
                          <a:pt x="868903" y="476909"/>
                          <a:pt x="872190" y="478132"/>
                          <a:pt x="875324" y="478132"/>
                        </a:cubicBezTo>
                        <a:cubicBezTo>
                          <a:pt x="887175" y="478132"/>
                          <a:pt x="889621" y="463224"/>
                          <a:pt x="890462" y="458255"/>
                        </a:cubicBezTo>
                        <a:cubicBezTo>
                          <a:pt x="892373" y="447093"/>
                          <a:pt x="889315" y="434937"/>
                          <a:pt x="882282" y="425763"/>
                        </a:cubicBezTo>
                        <a:cubicBezTo>
                          <a:pt x="879988" y="422704"/>
                          <a:pt x="878000" y="420793"/>
                          <a:pt x="876318" y="419188"/>
                        </a:cubicBezTo>
                        <a:cubicBezTo>
                          <a:pt x="874025" y="416971"/>
                          <a:pt x="872649" y="415671"/>
                          <a:pt x="870967" y="411542"/>
                        </a:cubicBezTo>
                        <a:cubicBezTo>
                          <a:pt x="869973" y="409019"/>
                          <a:pt x="869438" y="406802"/>
                          <a:pt x="868979" y="404509"/>
                        </a:cubicBezTo>
                        <a:cubicBezTo>
                          <a:pt x="867909" y="399769"/>
                          <a:pt x="866762" y="394417"/>
                          <a:pt x="860875" y="388683"/>
                        </a:cubicBezTo>
                        <a:lnTo>
                          <a:pt x="859040" y="386772"/>
                        </a:lnTo>
                        <a:cubicBezTo>
                          <a:pt x="852389" y="379891"/>
                          <a:pt x="844056" y="371329"/>
                          <a:pt x="827695" y="369494"/>
                        </a:cubicBezTo>
                        <a:cubicBezTo>
                          <a:pt x="827236" y="369417"/>
                          <a:pt x="826854" y="369417"/>
                          <a:pt x="826472" y="369341"/>
                        </a:cubicBezTo>
                        <a:cubicBezTo>
                          <a:pt x="826777" y="369035"/>
                          <a:pt x="827083" y="368729"/>
                          <a:pt x="827389" y="368423"/>
                        </a:cubicBezTo>
                        <a:lnTo>
                          <a:pt x="829606" y="366206"/>
                        </a:lnTo>
                        <a:cubicBezTo>
                          <a:pt x="837557" y="358179"/>
                          <a:pt x="838475" y="353209"/>
                          <a:pt x="839239" y="345717"/>
                        </a:cubicBezTo>
                        <a:cubicBezTo>
                          <a:pt x="839392" y="344112"/>
                          <a:pt x="839621" y="342277"/>
                          <a:pt x="840004" y="340212"/>
                        </a:cubicBezTo>
                        <a:cubicBezTo>
                          <a:pt x="841380" y="332185"/>
                          <a:pt x="838627" y="325151"/>
                          <a:pt x="836257" y="318959"/>
                        </a:cubicBezTo>
                        <a:cubicBezTo>
                          <a:pt x="834881" y="315442"/>
                          <a:pt x="833582" y="312078"/>
                          <a:pt x="833046" y="308714"/>
                        </a:cubicBezTo>
                        <a:cubicBezTo>
                          <a:pt x="832358" y="304280"/>
                          <a:pt x="835569" y="300381"/>
                          <a:pt x="840615" y="295029"/>
                        </a:cubicBezTo>
                        <a:cubicBezTo>
                          <a:pt x="842374" y="293118"/>
                          <a:pt x="844208" y="291207"/>
                          <a:pt x="845738" y="289142"/>
                        </a:cubicBezTo>
                        <a:cubicBezTo>
                          <a:pt x="850478" y="282950"/>
                          <a:pt x="853536" y="279203"/>
                          <a:pt x="857282" y="279203"/>
                        </a:cubicBezTo>
                        <a:cubicBezTo>
                          <a:pt x="857741" y="279203"/>
                          <a:pt x="858199" y="279280"/>
                          <a:pt x="858658" y="279357"/>
                        </a:cubicBezTo>
                        <a:cubicBezTo>
                          <a:pt x="860799" y="279815"/>
                          <a:pt x="862251" y="281421"/>
                          <a:pt x="864698" y="284249"/>
                        </a:cubicBezTo>
                        <a:cubicBezTo>
                          <a:pt x="867603" y="287690"/>
                          <a:pt x="871273" y="291971"/>
                          <a:pt x="877771" y="293271"/>
                        </a:cubicBezTo>
                        <a:cubicBezTo>
                          <a:pt x="878535" y="293424"/>
                          <a:pt x="879300" y="293500"/>
                          <a:pt x="880065" y="293500"/>
                        </a:cubicBezTo>
                        <a:cubicBezTo>
                          <a:pt x="890080" y="293500"/>
                          <a:pt x="896043" y="281803"/>
                          <a:pt x="902312" y="269418"/>
                        </a:cubicBezTo>
                        <a:cubicBezTo>
                          <a:pt x="903841" y="266436"/>
                          <a:pt x="905294" y="263454"/>
                          <a:pt x="906823" y="260778"/>
                        </a:cubicBezTo>
                        <a:cubicBezTo>
                          <a:pt x="915691" y="245335"/>
                          <a:pt x="906593" y="221253"/>
                          <a:pt x="899866" y="209479"/>
                        </a:cubicBezTo>
                        <a:cubicBezTo>
                          <a:pt x="895967" y="202675"/>
                          <a:pt x="895355" y="195030"/>
                          <a:pt x="895355" y="187843"/>
                        </a:cubicBezTo>
                        <a:lnTo>
                          <a:pt x="895355" y="186543"/>
                        </a:lnTo>
                        <a:lnTo>
                          <a:pt x="895355" y="186543"/>
                        </a:lnTo>
                        <a:lnTo>
                          <a:pt x="895355" y="185244"/>
                        </a:lnTo>
                        <a:cubicBezTo>
                          <a:pt x="895355" y="184173"/>
                          <a:pt x="895355" y="183180"/>
                          <a:pt x="895431" y="182186"/>
                        </a:cubicBezTo>
                        <a:cubicBezTo>
                          <a:pt x="895431" y="180657"/>
                          <a:pt x="895508" y="179128"/>
                          <a:pt x="895508" y="177828"/>
                        </a:cubicBezTo>
                        <a:cubicBezTo>
                          <a:pt x="895508" y="177446"/>
                          <a:pt x="895508" y="176987"/>
                          <a:pt x="895431" y="176605"/>
                        </a:cubicBezTo>
                        <a:lnTo>
                          <a:pt x="895584" y="164449"/>
                        </a:lnTo>
                        <a:lnTo>
                          <a:pt x="892603" y="169189"/>
                        </a:lnTo>
                        <a:cubicBezTo>
                          <a:pt x="890539" y="166895"/>
                          <a:pt x="887557" y="165978"/>
                          <a:pt x="884728" y="165978"/>
                        </a:cubicBezTo>
                        <a:cubicBezTo>
                          <a:pt x="882129" y="165978"/>
                          <a:pt x="879376" y="166666"/>
                          <a:pt x="876395" y="167354"/>
                        </a:cubicBezTo>
                        <a:cubicBezTo>
                          <a:pt x="875095" y="167660"/>
                          <a:pt x="873795" y="167966"/>
                          <a:pt x="872419" y="168271"/>
                        </a:cubicBezTo>
                        <a:cubicBezTo>
                          <a:pt x="870814" y="168577"/>
                          <a:pt x="869361" y="168806"/>
                          <a:pt x="868138" y="168806"/>
                        </a:cubicBezTo>
                        <a:cubicBezTo>
                          <a:pt x="866762" y="168806"/>
                          <a:pt x="865997" y="168577"/>
                          <a:pt x="865615" y="168424"/>
                        </a:cubicBezTo>
                        <a:cubicBezTo>
                          <a:pt x="865692" y="168348"/>
                          <a:pt x="865615" y="167813"/>
                          <a:pt x="865844" y="166895"/>
                        </a:cubicBezTo>
                        <a:cubicBezTo>
                          <a:pt x="867679" y="157492"/>
                          <a:pt x="861028" y="151987"/>
                          <a:pt x="856211" y="147935"/>
                        </a:cubicBezTo>
                        <a:cubicBezTo>
                          <a:pt x="854147" y="146177"/>
                          <a:pt x="852159" y="144571"/>
                          <a:pt x="850860" y="142813"/>
                        </a:cubicBezTo>
                        <a:cubicBezTo>
                          <a:pt x="847114" y="137843"/>
                          <a:pt x="842144" y="133944"/>
                          <a:pt x="837710" y="130428"/>
                        </a:cubicBezTo>
                        <a:cubicBezTo>
                          <a:pt x="835187" y="128440"/>
                          <a:pt x="832894" y="126605"/>
                          <a:pt x="831135" y="124846"/>
                        </a:cubicBezTo>
                        <a:cubicBezTo>
                          <a:pt x="828383" y="122094"/>
                          <a:pt x="827771" y="111009"/>
                          <a:pt x="829147" y="106880"/>
                        </a:cubicBezTo>
                        <a:cubicBezTo>
                          <a:pt x="829453" y="105963"/>
                          <a:pt x="829912" y="104816"/>
                          <a:pt x="830371" y="103516"/>
                        </a:cubicBezTo>
                        <a:cubicBezTo>
                          <a:pt x="832894" y="97094"/>
                          <a:pt x="836257" y="88379"/>
                          <a:pt x="834423" y="80886"/>
                        </a:cubicBezTo>
                        <a:cubicBezTo>
                          <a:pt x="831747" y="70183"/>
                          <a:pt x="817068" y="67737"/>
                          <a:pt x="815386" y="67507"/>
                        </a:cubicBezTo>
                        <a:lnTo>
                          <a:pt x="814469" y="67354"/>
                        </a:lnTo>
                        <a:lnTo>
                          <a:pt x="813551" y="67507"/>
                        </a:lnTo>
                        <a:cubicBezTo>
                          <a:pt x="813398" y="67507"/>
                          <a:pt x="812481" y="67660"/>
                          <a:pt x="811105" y="67660"/>
                        </a:cubicBezTo>
                        <a:cubicBezTo>
                          <a:pt x="807664" y="67660"/>
                          <a:pt x="804912" y="66896"/>
                          <a:pt x="804377" y="65749"/>
                        </a:cubicBezTo>
                        <a:cubicBezTo>
                          <a:pt x="800325" y="57569"/>
                          <a:pt x="794056" y="51376"/>
                          <a:pt x="785952" y="47324"/>
                        </a:cubicBezTo>
                        <a:lnTo>
                          <a:pt x="784576" y="46636"/>
                        </a:lnTo>
                        <a:cubicBezTo>
                          <a:pt x="781670" y="45183"/>
                          <a:pt x="774866" y="41896"/>
                          <a:pt x="774255" y="39602"/>
                        </a:cubicBezTo>
                        <a:cubicBezTo>
                          <a:pt x="774255" y="39526"/>
                          <a:pt x="774331" y="39144"/>
                          <a:pt x="774637" y="38685"/>
                        </a:cubicBezTo>
                        <a:cubicBezTo>
                          <a:pt x="781135" y="27828"/>
                          <a:pt x="780982" y="14602"/>
                          <a:pt x="774255" y="5657"/>
                        </a:cubicBezTo>
                        <a:cubicBezTo>
                          <a:pt x="771197" y="2141"/>
                          <a:pt x="767068" y="0"/>
                          <a:pt x="762175" y="0"/>
                        </a:cubicBezTo>
                        <a:lnTo>
                          <a:pt x="762175" y="0"/>
                        </a:lnTo>
                        <a:close/>
                      </a:path>
                    </a:pathLst>
                  </a:custGeom>
                  <a:grpFill/>
                  <a:ln w="7642" cap="flat">
                    <a:solidFill>
                      <a:sysClr val="window" lastClr="FFFFFF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864017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83" name="Graphic 3">
                  <a:extLst>
                    <a:ext uri="{FF2B5EF4-FFF2-40B4-BE49-F238E27FC236}">
                      <a16:creationId xmlns:a16="http://schemas.microsoft.com/office/drawing/2014/main" id="{FEF53B54-E382-BCAE-D521-9BE8AC19D916}"/>
                    </a:ext>
                  </a:extLst>
                </p:cNvPr>
                <p:cNvGrpSpPr/>
                <p:nvPr/>
              </p:nvGrpSpPr>
              <p:grpSpPr>
                <a:xfrm>
                  <a:off x="1300698" y="2980496"/>
                  <a:ext cx="1067558" cy="1533402"/>
                  <a:chOff x="1300698" y="2980496"/>
                  <a:chExt cx="1067558" cy="1533402"/>
                </a:xfrm>
                <a:grpFill/>
              </p:grpSpPr>
              <p:sp>
                <p:nvSpPr>
                  <p:cNvPr id="107" name="Freeform: Shape 30">
                    <a:extLst>
                      <a:ext uri="{FF2B5EF4-FFF2-40B4-BE49-F238E27FC236}">
                        <a16:creationId xmlns:a16="http://schemas.microsoft.com/office/drawing/2014/main" id="{73430EAB-D3AC-3CD3-0A21-4B281999039D}"/>
                      </a:ext>
                    </a:extLst>
                  </p:cNvPr>
                  <p:cNvSpPr/>
                  <p:nvPr/>
                </p:nvSpPr>
                <p:spPr>
                  <a:xfrm>
                    <a:off x="1303498" y="2983630"/>
                    <a:ext cx="1061466" cy="1526598"/>
                  </a:xfrm>
                  <a:custGeom>
                    <a:avLst/>
                    <a:gdLst>
                      <a:gd name="connsiteX0" fmla="*/ 465978 w 1061466"/>
                      <a:gd name="connsiteY0" fmla="*/ 1526598 h 1526598"/>
                      <a:gd name="connsiteX1" fmla="*/ 460474 w 1061466"/>
                      <a:gd name="connsiteY1" fmla="*/ 1524305 h 1526598"/>
                      <a:gd name="connsiteX2" fmla="*/ 457568 w 1061466"/>
                      <a:gd name="connsiteY2" fmla="*/ 1509626 h 1526598"/>
                      <a:gd name="connsiteX3" fmla="*/ 458256 w 1061466"/>
                      <a:gd name="connsiteY3" fmla="*/ 1498081 h 1526598"/>
                      <a:gd name="connsiteX4" fmla="*/ 470030 w 1061466"/>
                      <a:gd name="connsiteY4" fmla="*/ 1474916 h 1526598"/>
                      <a:gd name="connsiteX5" fmla="*/ 474006 w 1061466"/>
                      <a:gd name="connsiteY5" fmla="*/ 1474381 h 1526598"/>
                      <a:gd name="connsiteX6" fmla="*/ 487920 w 1061466"/>
                      <a:gd name="connsiteY6" fmla="*/ 1460544 h 1526598"/>
                      <a:gd name="connsiteX7" fmla="*/ 481421 w 1061466"/>
                      <a:gd name="connsiteY7" fmla="*/ 1457409 h 1526598"/>
                      <a:gd name="connsiteX8" fmla="*/ 453822 w 1061466"/>
                      <a:gd name="connsiteY8" fmla="*/ 1444794 h 1526598"/>
                      <a:gd name="connsiteX9" fmla="*/ 426758 w 1061466"/>
                      <a:gd name="connsiteY9" fmla="*/ 1451216 h 1526598"/>
                      <a:gd name="connsiteX10" fmla="*/ 397247 w 1061466"/>
                      <a:gd name="connsiteY10" fmla="*/ 1424764 h 1526598"/>
                      <a:gd name="connsiteX11" fmla="*/ 394419 w 1061466"/>
                      <a:gd name="connsiteY11" fmla="*/ 1406721 h 1526598"/>
                      <a:gd name="connsiteX12" fmla="*/ 381728 w 1061466"/>
                      <a:gd name="connsiteY12" fmla="*/ 1378358 h 1526598"/>
                      <a:gd name="connsiteX13" fmla="*/ 377523 w 1061466"/>
                      <a:gd name="connsiteY13" fmla="*/ 1378663 h 1526598"/>
                      <a:gd name="connsiteX14" fmla="*/ 363685 w 1061466"/>
                      <a:gd name="connsiteY14" fmla="*/ 1386232 h 1526598"/>
                      <a:gd name="connsiteX15" fmla="*/ 361621 w 1061466"/>
                      <a:gd name="connsiteY15" fmla="*/ 1411843 h 1526598"/>
                      <a:gd name="connsiteX16" fmla="*/ 357186 w 1061466"/>
                      <a:gd name="connsiteY16" fmla="*/ 1441966 h 1526598"/>
                      <a:gd name="connsiteX17" fmla="*/ 345413 w 1061466"/>
                      <a:gd name="connsiteY17" fmla="*/ 1448082 h 1526598"/>
                      <a:gd name="connsiteX18" fmla="*/ 336315 w 1061466"/>
                      <a:gd name="connsiteY18" fmla="*/ 1445406 h 1526598"/>
                      <a:gd name="connsiteX19" fmla="*/ 313303 w 1061466"/>
                      <a:gd name="connsiteY19" fmla="*/ 1420024 h 1526598"/>
                      <a:gd name="connsiteX20" fmla="*/ 293502 w 1061466"/>
                      <a:gd name="connsiteY20" fmla="*/ 1399153 h 1526598"/>
                      <a:gd name="connsiteX21" fmla="*/ 279282 w 1061466"/>
                      <a:gd name="connsiteY21" fmla="*/ 1404733 h 1526598"/>
                      <a:gd name="connsiteX22" fmla="*/ 277600 w 1061466"/>
                      <a:gd name="connsiteY22" fmla="*/ 1402440 h 1526598"/>
                      <a:gd name="connsiteX23" fmla="*/ 272325 w 1061466"/>
                      <a:gd name="connsiteY23" fmla="*/ 1388908 h 1526598"/>
                      <a:gd name="connsiteX24" fmla="*/ 257875 w 1061466"/>
                      <a:gd name="connsiteY24" fmla="*/ 1362914 h 1526598"/>
                      <a:gd name="connsiteX25" fmla="*/ 248089 w 1061466"/>
                      <a:gd name="connsiteY25" fmla="*/ 1334015 h 1526598"/>
                      <a:gd name="connsiteX26" fmla="*/ 273089 w 1061466"/>
                      <a:gd name="connsiteY26" fmla="*/ 1314137 h 1526598"/>
                      <a:gd name="connsiteX27" fmla="*/ 284863 w 1061466"/>
                      <a:gd name="connsiteY27" fmla="*/ 1303817 h 1526598"/>
                      <a:gd name="connsiteX28" fmla="*/ 293960 w 1061466"/>
                      <a:gd name="connsiteY28" fmla="*/ 1289061 h 1526598"/>
                      <a:gd name="connsiteX29" fmla="*/ 300765 w 1061466"/>
                      <a:gd name="connsiteY29" fmla="*/ 1281034 h 1526598"/>
                      <a:gd name="connsiteX30" fmla="*/ 295795 w 1061466"/>
                      <a:gd name="connsiteY30" fmla="*/ 1280269 h 1526598"/>
                      <a:gd name="connsiteX31" fmla="*/ 282034 w 1061466"/>
                      <a:gd name="connsiteY31" fmla="*/ 1274153 h 1526598"/>
                      <a:gd name="connsiteX32" fmla="*/ 273166 w 1061466"/>
                      <a:gd name="connsiteY32" fmla="*/ 1269795 h 1526598"/>
                      <a:gd name="connsiteX33" fmla="*/ 261162 w 1061466"/>
                      <a:gd name="connsiteY33" fmla="*/ 1247012 h 1526598"/>
                      <a:gd name="connsiteX34" fmla="*/ 260321 w 1061466"/>
                      <a:gd name="connsiteY34" fmla="*/ 1241355 h 1526598"/>
                      <a:gd name="connsiteX35" fmla="*/ 259786 w 1061466"/>
                      <a:gd name="connsiteY35" fmla="*/ 1229276 h 1526598"/>
                      <a:gd name="connsiteX36" fmla="*/ 257416 w 1061466"/>
                      <a:gd name="connsiteY36" fmla="*/ 1213068 h 1526598"/>
                      <a:gd name="connsiteX37" fmla="*/ 252906 w 1061466"/>
                      <a:gd name="connsiteY37" fmla="*/ 1209704 h 1526598"/>
                      <a:gd name="connsiteX38" fmla="*/ 244725 w 1061466"/>
                      <a:gd name="connsiteY38" fmla="*/ 1200071 h 1526598"/>
                      <a:gd name="connsiteX39" fmla="*/ 244572 w 1061466"/>
                      <a:gd name="connsiteY39" fmla="*/ 1155270 h 1526598"/>
                      <a:gd name="connsiteX40" fmla="*/ 234251 w 1061466"/>
                      <a:gd name="connsiteY40" fmla="*/ 1135774 h 1526598"/>
                      <a:gd name="connsiteX41" fmla="*/ 225918 w 1061466"/>
                      <a:gd name="connsiteY41" fmla="*/ 1126141 h 1526598"/>
                      <a:gd name="connsiteX42" fmla="*/ 210322 w 1061466"/>
                      <a:gd name="connsiteY42" fmla="*/ 1108634 h 1526598"/>
                      <a:gd name="connsiteX43" fmla="*/ 203747 w 1061466"/>
                      <a:gd name="connsiteY43" fmla="*/ 1102288 h 1526598"/>
                      <a:gd name="connsiteX44" fmla="*/ 190291 w 1061466"/>
                      <a:gd name="connsiteY44" fmla="*/ 1097548 h 1526598"/>
                      <a:gd name="connsiteX45" fmla="*/ 176759 w 1061466"/>
                      <a:gd name="connsiteY45" fmla="*/ 1099383 h 1526598"/>
                      <a:gd name="connsiteX46" fmla="*/ 175307 w 1061466"/>
                      <a:gd name="connsiteY46" fmla="*/ 1099689 h 1526598"/>
                      <a:gd name="connsiteX47" fmla="*/ 144114 w 1061466"/>
                      <a:gd name="connsiteY47" fmla="*/ 1110316 h 1526598"/>
                      <a:gd name="connsiteX48" fmla="*/ 129741 w 1061466"/>
                      <a:gd name="connsiteY48" fmla="*/ 1115667 h 1526598"/>
                      <a:gd name="connsiteX49" fmla="*/ 107264 w 1061466"/>
                      <a:gd name="connsiteY49" fmla="*/ 1126829 h 1526598"/>
                      <a:gd name="connsiteX50" fmla="*/ 93885 w 1061466"/>
                      <a:gd name="connsiteY50" fmla="*/ 1133328 h 1526598"/>
                      <a:gd name="connsiteX51" fmla="*/ 79512 w 1061466"/>
                      <a:gd name="connsiteY51" fmla="*/ 1140667 h 1526598"/>
                      <a:gd name="connsiteX52" fmla="*/ 78824 w 1061466"/>
                      <a:gd name="connsiteY52" fmla="*/ 1141203 h 1526598"/>
                      <a:gd name="connsiteX53" fmla="*/ 77983 w 1061466"/>
                      <a:gd name="connsiteY53" fmla="*/ 1141356 h 1526598"/>
                      <a:gd name="connsiteX54" fmla="*/ 58182 w 1061466"/>
                      <a:gd name="connsiteY54" fmla="*/ 1142961 h 1526598"/>
                      <a:gd name="connsiteX55" fmla="*/ 45032 w 1061466"/>
                      <a:gd name="connsiteY55" fmla="*/ 1141203 h 1526598"/>
                      <a:gd name="connsiteX56" fmla="*/ 27524 w 1061466"/>
                      <a:gd name="connsiteY56" fmla="*/ 1109551 h 1526598"/>
                      <a:gd name="connsiteX57" fmla="*/ 13381 w 1061466"/>
                      <a:gd name="connsiteY57" fmla="*/ 1095484 h 1526598"/>
                      <a:gd name="connsiteX58" fmla="*/ 6576 w 1061466"/>
                      <a:gd name="connsiteY58" fmla="*/ 1092502 h 1526598"/>
                      <a:gd name="connsiteX59" fmla="*/ 154 w 1061466"/>
                      <a:gd name="connsiteY59" fmla="*/ 1084246 h 1526598"/>
                      <a:gd name="connsiteX60" fmla="*/ 10934 w 1061466"/>
                      <a:gd name="connsiteY60" fmla="*/ 1061539 h 1526598"/>
                      <a:gd name="connsiteX61" fmla="*/ 22173 w 1061466"/>
                      <a:gd name="connsiteY61" fmla="*/ 1056494 h 1526598"/>
                      <a:gd name="connsiteX62" fmla="*/ 23931 w 1061466"/>
                      <a:gd name="connsiteY62" fmla="*/ 1056264 h 1526598"/>
                      <a:gd name="connsiteX63" fmla="*/ 25613 w 1061466"/>
                      <a:gd name="connsiteY63" fmla="*/ 1050224 h 1526598"/>
                      <a:gd name="connsiteX64" fmla="*/ 31423 w 1061466"/>
                      <a:gd name="connsiteY64" fmla="*/ 1034246 h 1526598"/>
                      <a:gd name="connsiteX65" fmla="*/ 37922 w 1061466"/>
                      <a:gd name="connsiteY65" fmla="*/ 1031035 h 1526598"/>
                      <a:gd name="connsiteX66" fmla="*/ 51072 w 1061466"/>
                      <a:gd name="connsiteY66" fmla="*/ 1035010 h 1526598"/>
                      <a:gd name="connsiteX67" fmla="*/ 59328 w 1061466"/>
                      <a:gd name="connsiteY67" fmla="*/ 1038221 h 1526598"/>
                      <a:gd name="connsiteX68" fmla="*/ 65445 w 1061466"/>
                      <a:gd name="connsiteY68" fmla="*/ 1039750 h 1526598"/>
                      <a:gd name="connsiteX69" fmla="*/ 67280 w 1061466"/>
                      <a:gd name="connsiteY69" fmla="*/ 1034399 h 1526598"/>
                      <a:gd name="connsiteX70" fmla="*/ 62539 w 1061466"/>
                      <a:gd name="connsiteY70" fmla="*/ 1019873 h 1526598"/>
                      <a:gd name="connsiteX71" fmla="*/ 60858 w 1061466"/>
                      <a:gd name="connsiteY71" fmla="*/ 1019338 h 1526598"/>
                      <a:gd name="connsiteX72" fmla="*/ 42280 w 1061466"/>
                      <a:gd name="connsiteY72" fmla="*/ 1008787 h 1526598"/>
                      <a:gd name="connsiteX73" fmla="*/ 39757 w 1061466"/>
                      <a:gd name="connsiteY73" fmla="*/ 1002595 h 1526598"/>
                      <a:gd name="connsiteX74" fmla="*/ 52830 w 1061466"/>
                      <a:gd name="connsiteY74" fmla="*/ 987457 h 1526598"/>
                      <a:gd name="connsiteX75" fmla="*/ 59711 w 1061466"/>
                      <a:gd name="connsiteY75" fmla="*/ 981800 h 1526598"/>
                      <a:gd name="connsiteX76" fmla="*/ 69573 w 1061466"/>
                      <a:gd name="connsiteY76" fmla="*/ 973849 h 1526598"/>
                      <a:gd name="connsiteX77" fmla="*/ 82035 w 1061466"/>
                      <a:gd name="connsiteY77" fmla="*/ 962992 h 1526598"/>
                      <a:gd name="connsiteX78" fmla="*/ 90445 w 1061466"/>
                      <a:gd name="connsiteY78" fmla="*/ 958176 h 1526598"/>
                      <a:gd name="connsiteX79" fmla="*/ 102218 w 1061466"/>
                      <a:gd name="connsiteY79" fmla="*/ 963833 h 1526598"/>
                      <a:gd name="connsiteX80" fmla="*/ 110322 w 1061466"/>
                      <a:gd name="connsiteY80" fmla="*/ 969185 h 1526598"/>
                      <a:gd name="connsiteX81" fmla="*/ 114909 w 1061466"/>
                      <a:gd name="connsiteY81" fmla="*/ 970638 h 1526598"/>
                      <a:gd name="connsiteX82" fmla="*/ 118961 w 1061466"/>
                      <a:gd name="connsiteY82" fmla="*/ 968573 h 1526598"/>
                      <a:gd name="connsiteX83" fmla="*/ 121408 w 1061466"/>
                      <a:gd name="connsiteY83" fmla="*/ 956876 h 1526598"/>
                      <a:gd name="connsiteX84" fmla="*/ 116362 w 1061466"/>
                      <a:gd name="connsiteY84" fmla="*/ 953283 h 1526598"/>
                      <a:gd name="connsiteX85" fmla="*/ 107570 w 1061466"/>
                      <a:gd name="connsiteY85" fmla="*/ 946555 h 1526598"/>
                      <a:gd name="connsiteX86" fmla="*/ 109099 w 1061466"/>
                      <a:gd name="connsiteY86" fmla="*/ 939827 h 1526598"/>
                      <a:gd name="connsiteX87" fmla="*/ 123625 w 1061466"/>
                      <a:gd name="connsiteY87" fmla="*/ 934170 h 1526598"/>
                      <a:gd name="connsiteX88" fmla="*/ 136698 w 1061466"/>
                      <a:gd name="connsiteY88" fmla="*/ 937993 h 1526598"/>
                      <a:gd name="connsiteX89" fmla="*/ 141591 w 1061466"/>
                      <a:gd name="connsiteY89" fmla="*/ 939980 h 1526598"/>
                      <a:gd name="connsiteX90" fmla="*/ 147554 w 1061466"/>
                      <a:gd name="connsiteY90" fmla="*/ 927901 h 1526598"/>
                      <a:gd name="connsiteX91" fmla="*/ 141132 w 1061466"/>
                      <a:gd name="connsiteY91" fmla="*/ 902519 h 1526598"/>
                      <a:gd name="connsiteX92" fmla="*/ 136163 w 1061466"/>
                      <a:gd name="connsiteY92" fmla="*/ 897091 h 1526598"/>
                      <a:gd name="connsiteX93" fmla="*/ 128594 w 1061466"/>
                      <a:gd name="connsiteY93" fmla="*/ 886234 h 1526598"/>
                      <a:gd name="connsiteX94" fmla="*/ 126071 w 1061466"/>
                      <a:gd name="connsiteY94" fmla="*/ 877672 h 1526598"/>
                      <a:gd name="connsiteX95" fmla="*/ 120567 w 1061466"/>
                      <a:gd name="connsiteY95" fmla="*/ 866433 h 1526598"/>
                      <a:gd name="connsiteX96" fmla="*/ 118579 w 1061466"/>
                      <a:gd name="connsiteY96" fmla="*/ 864446 h 1526598"/>
                      <a:gd name="connsiteX97" fmla="*/ 92891 w 1061466"/>
                      <a:gd name="connsiteY97" fmla="*/ 849996 h 1526598"/>
                      <a:gd name="connsiteX98" fmla="*/ 80353 w 1061466"/>
                      <a:gd name="connsiteY98" fmla="*/ 844644 h 1526598"/>
                      <a:gd name="connsiteX99" fmla="*/ 87081 w 1061466"/>
                      <a:gd name="connsiteY99" fmla="*/ 833024 h 1526598"/>
                      <a:gd name="connsiteX100" fmla="*/ 89298 w 1061466"/>
                      <a:gd name="connsiteY100" fmla="*/ 830883 h 1526598"/>
                      <a:gd name="connsiteX101" fmla="*/ 96331 w 1061466"/>
                      <a:gd name="connsiteY101" fmla="*/ 816051 h 1526598"/>
                      <a:gd name="connsiteX102" fmla="*/ 97096 w 1061466"/>
                      <a:gd name="connsiteY102" fmla="*/ 810011 h 1526598"/>
                      <a:gd name="connsiteX103" fmla="*/ 93885 w 1061466"/>
                      <a:gd name="connsiteY103" fmla="*/ 793574 h 1526598"/>
                      <a:gd name="connsiteX104" fmla="*/ 90215 w 1061466"/>
                      <a:gd name="connsiteY104" fmla="*/ 781495 h 1526598"/>
                      <a:gd name="connsiteX105" fmla="*/ 100230 w 1061466"/>
                      <a:gd name="connsiteY105" fmla="*/ 759859 h 1526598"/>
                      <a:gd name="connsiteX106" fmla="*/ 104665 w 1061466"/>
                      <a:gd name="connsiteY106" fmla="*/ 754813 h 1526598"/>
                      <a:gd name="connsiteX107" fmla="*/ 123701 w 1061466"/>
                      <a:gd name="connsiteY107" fmla="*/ 741128 h 1526598"/>
                      <a:gd name="connsiteX108" fmla="*/ 126912 w 1061466"/>
                      <a:gd name="connsiteY108" fmla="*/ 741434 h 1526598"/>
                      <a:gd name="connsiteX109" fmla="*/ 138227 w 1061466"/>
                      <a:gd name="connsiteY109" fmla="*/ 749385 h 1526598"/>
                      <a:gd name="connsiteX110" fmla="*/ 146025 w 1061466"/>
                      <a:gd name="connsiteY110" fmla="*/ 755272 h 1526598"/>
                      <a:gd name="connsiteX111" fmla="*/ 146102 w 1061466"/>
                      <a:gd name="connsiteY111" fmla="*/ 755272 h 1526598"/>
                      <a:gd name="connsiteX112" fmla="*/ 160551 w 1061466"/>
                      <a:gd name="connsiteY112" fmla="*/ 736312 h 1526598"/>
                      <a:gd name="connsiteX113" fmla="*/ 165291 w 1061466"/>
                      <a:gd name="connsiteY113" fmla="*/ 727290 h 1526598"/>
                      <a:gd name="connsiteX114" fmla="*/ 158334 w 1061466"/>
                      <a:gd name="connsiteY114" fmla="*/ 685241 h 1526598"/>
                      <a:gd name="connsiteX115" fmla="*/ 152600 w 1061466"/>
                      <a:gd name="connsiteY115" fmla="*/ 657642 h 1526598"/>
                      <a:gd name="connsiteX116" fmla="*/ 152600 w 1061466"/>
                      <a:gd name="connsiteY116" fmla="*/ 656725 h 1526598"/>
                      <a:gd name="connsiteX117" fmla="*/ 153059 w 1061466"/>
                      <a:gd name="connsiteY117" fmla="*/ 655960 h 1526598"/>
                      <a:gd name="connsiteX118" fmla="*/ 163762 w 1061466"/>
                      <a:gd name="connsiteY118" fmla="*/ 640211 h 1526598"/>
                      <a:gd name="connsiteX119" fmla="*/ 168273 w 1061466"/>
                      <a:gd name="connsiteY119" fmla="*/ 617658 h 1526598"/>
                      <a:gd name="connsiteX120" fmla="*/ 166667 w 1061466"/>
                      <a:gd name="connsiteY120" fmla="*/ 607642 h 1526598"/>
                      <a:gd name="connsiteX121" fmla="*/ 162845 w 1061466"/>
                      <a:gd name="connsiteY121" fmla="*/ 597474 h 1526598"/>
                      <a:gd name="connsiteX122" fmla="*/ 157952 w 1061466"/>
                      <a:gd name="connsiteY122" fmla="*/ 586924 h 1526598"/>
                      <a:gd name="connsiteX123" fmla="*/ 166209 w 1061466"/>
                      <a:gd name="connsiteY123" fmla="*/ 572780 h 1526598"/>
                      <a:gd name="connsiteX124" fmla="*/ 173854 w 1061466"/>
                      <a:gd name="connsiteY124" fmla="*/ 566052 h 1526598"/>
                      <a:gd name="connsiteX125" fmla="*/ 195719 w 1061466"/>
                      <a:gd name="connsiteY125" fmla="*/ 547474 h 1526598"/>
                      <a:gd name="connsiteX126" fmla="*/ 199542 w 1061466"/>
                      <a:gd name="connsiteY126" fmla="*/ 545563 h 1526598"/>
                      <a:gd name="connsiteX127" fmla="*/ 212615 w 1061466"/>
                      <a:gd name="connsiteY127" fmla="*/ 530502 h 1526598"/>
                      <a:gd name="connsiteX128" fmla="*/ 215520 w 1061466"/>
                      <a:gd name="connsiteY128" fmla="*/ 522857 h 1526598"/>
                      <a:gd name="connsiteX129" fmla="*/ 224236 w 1061466"/>
                      <a:gd name="connsiteY129" fmla="*/ 513835 h 1526598"/>
                      <a:gd name="connsiteX130" fmla="*/ 234863 w 1061466"/>
                      <a:gd name="connsiteY130" fmla="*/ 524233 h 1526598"/>
                      <a:gd name="connsiteX131" fmla="*/ 247401 w 1061466"/>
                      <a:gd name="connsiteY131" fmla="*/ 533484 h 1526598"/>
                      <a:gd name="connsiteX132" fmla="*/ 259175 w 1061466"/>
                      <a:gd name="connsiteY132" fmla="*/ 531496 h 1526598"/>
                      <a:gd name="connsiteX133" fmla="*/ 274312 w 1061466"/>
                      <a:gd name="connsiteY133" fmla="*/ 521787 h 1526598"/>
                      <a:gd name="connsiteX134" fmla="*/ 278058 w 1061466"/>
                      <a:gd name="connsiteY134" fmla="*/ 513835 h 1526598"/>
                      <a:gd name="connsiteX135" fmla="*/ 291667 w 1061466"/>
                      <a:gd name="connsiteY135" fmla="*/ 498468 h 1526598"/>
                      <a:gd name="connsiteX136" fmla="*/ 296407 w 1061466"/>
                      <a:gd name="connsiteY136" fmla="*/ 495410 h 1526598"/>
                      <a:gd name="connsiteX137" fmla="*/ 300765 w 1061466"/>
                      <a:gd name="connsiteY137" fmla="*/ 491894 h 1526598"/>
                      <a:gd name="connsiteX138" fmla="*/ 300306 w 1061466"/>
                      <a:gd name="connsiteY138" fmla="*/ 490135 h 1526598"/>
                      <a:gd name="connsiteX139" fmla="*/ 298548 w 1061466"/>
                      <a:gd name="connsiteY139" fmla="*/ 478973 h 1526598"/>
                      <a:gd name="connsiteX140" fmla="*/ 305734 w 1061466"/>
                      <a:gd name="connsiteY140" fmla="*/ 461924 h 1526598"/>
                      <a:gd name="connsiteX141" fmla="*/ 312768 w 1061466"/>
                      <a:gd name="connsiteY141" fmla="*/ 453056 h 1526598"/>
                      <a:gd name="connsiteX142" fmla="*/ 324847 w 1061466"/>
                      <a:gd name="connsiteY142" fmla="*/ 439600 h 1526598"/>
                      <a:gd name="connsiteX143" fmla="*/ 332416 w 1061466"/>
                      <a:gd name="connsiteY143" fmla="*/ 433331 h 1526598"/>
                      <a:gd name="connsiteX144" fmla="*/ 336468 w 1061466"/>
                      <a:gd name="connsiteY144" fmla="*/ 429432 h 1526598"/>
                      <a:gd name="connsiteX145" fmla="*/ 334098 w 1061466"/>
                      <a:gd name="connsiteY145" fmla="*/ 427368 h 1526598"/>
                      <a:gd name="connsiteX146" fmla="*/ 321101 w 1061466"/>
                      <a:gd name="connsiteY146" fmla="*/ 398087 h 1526598"/>
                      <a:gd name="connsiteX147" fmla="*/ 328135 w 1061466"/>
                      <a:gd name="connsiteY147" fmla="*/ 380350 h 1526598"/>
                      <a:gd name="connsiteX148" fmla="*/ 337691 w 1061466"/>
                      <a:gd name="connsiteY148" fmla="*/ 374234 h 1526598"/>
                      <a:gd name="connsiteX149" fmla="*/ 353211 w 1061466"/>
                      <a:gd name="connsiteY149" fmla="*/ 368882 h 1526598"/>
                      <a:gd name="connsiteX150" fmla="*/ 369190 w 1061466"/>
                      <a:gd name="connsiteY150" fmla="*/ 371405 h 1526598"/>
                      <a:gd name="connsiteX151" fmla="*/ 381345 w 1061466"/>
                      <a:gd name="connsiteY151" fmla="*/ 373469 h 1526598"/>
                      <a:gd name="connsiteX152" fmla="*/ 389526 w 1061466"/>
                      <a:gd name="connsiteY152" fmla="*/ 376527 h 1526598"/>
                      <a:gd name="connsiteX153" fmla="*/ 404969 w 1061466"/>
                      <a:gd name="connsiteY153" fmla="*/ 366588 h 1526598"/>
                      <a:gd name="connsiteX154" fmla="*/ 408027 w 1061466"/>
                      <a:gd name="connsiteY154" fmla="*/ 366053 h 1526598"/>
                      <a:gd name="connsiteX155" fmla="*/ 405198 w 1061466"/>
                      <a:gd name="connsiteY155" fmla="*/ 363148 h 1526598"/>
                      <a:gd name="connsiteX156" fmla="*/ 406422 w 1061466"/>
                      <a:gd name="connsiteY156" fmla="*/ 342353 h 1526598"/>
                      <a:gd name="connsiteX157" fmla="*/ 410091 w 1061466"/>
                      <a:gd name="connsiteY157" fmla="*/ 338072 h 1526598"/>
                      <a:gd name="connsiteX158" fmla="*/ 418348 w 1061466"/>
                      <a:gd name="connsiteY158" fmla="*/ 330044 h 1526598"/>
                      <a:gd name="connsiteX159" fmla="*/ 427140 w 1061466"/>
                      <a:gd name="connsiteY159" fmla="*/ 319570 h 1526598"/>
                      <a:gd name="connsiteX160" fmla="*/ 428899 w 1061466"/>
                      <a:gd name="connsiteY160" fmla="*/ 303210 h 1526598"/>
                      <a:gd name="connsiteX161" fmla="*/ 419954 w 1061466"/>
                      <a:gd name="connsiteY161" fmla="*/ 276604 h 1526598"/>
                      <a:gd name="connsiteX162" fmla="*/ 418195 w 1061466"/>
                      <a:gd name="connsiteY162" fmla="*/ 267277 h 1526598"/>
                      <a:gd name="connsiteX163" fmla="*/ 414679 w 1061466"/>
                      <a:gd name="connsiteY163" fmla="*/ 261161 h 1526598"/>
                      <a:gd name="connsiteX164" fmla="*/ 411315 w 1061466"/>
                      <a:gd name="connsiteY164" fmla="*/ 261467 h 1526598"/>
                      <a:gd name="connsiteX165" fmla="*/ 385015 w 1061466"/>
                      <a:gd name="connsiteY165" fmla="*/ 272934 h 1526598"/>
                      <a:gd name="connsiteX166" fmla="*/ 367508 w 1061466"/>
                      <a:gd name="connsiteY166" fmla="*/ 281344 h 1526598"/>
                      <a:gd name="connsiteX167" fmla="*/ 358715 w 1061466"/>
                      <a:gd name="connsiteY167" fmla="*/ 278210 h 1526598"/>
                      <a:gd name="connsiteX168" fmla="*/ 352217 w 1061466"/>
                      <a:gd name="connsiteY168" fmla="*/ 268806 h 1526598"/>
                      <a:gd name="connsiteX169" fmla="*/ 347706 w 1061466"/>
                      <a:gd name="connsiteY169" fmla="*/ 260243 h 1526598"/>
                      <a:gd name="connsiteX170" fmla="*/ 350994 w 1061466"/>
                      <a:gd name="connsiteY170" fmla="*/ 238072 h 1526598"/>
                      <a:gd name="connsiteX171" fmla="*/ 357875 w 1061466"/>
                      <a:gd name="connsiteY171" fmla="*/ 227292 h 1526598"/>
                      <a:gd name="connsiteX172" fmla="*/ 375153 w 1061466"/>
                      <a:gd name="connsiteY172" fmla="*/ 207568 h 1526598"/>
                      <a:gd name="connsiteX173" fmla="*/ 382951 w 1061466"/>
                      <a:gd name="connsiteY173" fmla="*/ 201987 h 1526598"/>
                      <a:gd name="connsiteX174" fmla="*/ 392507 w 1061466"/>
                      <a:gd name="connsiteY174" fmla="*/ 191895 h 1526598"/>
                      <a:gd name="connsiteX175" fmla="*/ 403899 w 1061466"/>
                      <a:gd name="connsiteY175" fmla="*/ 185779 h 1526598"/>
                      <a:gd name="connsiteX176" fmla="*/ 411162 w 1061466"/>
                      <a:gd name="connsiteY176" fmla="*/ 186161 h 1526598"/>
                      <a:gd name="connsiteX177" fmla="*/ 417660 w 1061466"/>
                      <a:gd name="connsiteY177" fmla="*/ 186543 h 1526598"/>
                      <a:gd name="connsiteX178" fmla="*/ 431269 w 1061466"/>
                      <a:gd name="connsiteY178" fmla="*/ 181498 h 1526598"/>
                      <a:gd name="connsiteX179" fmla="*/ 447477 w 1061466"/>
                      <a:gd name="connsiteY179" fmla="*/ 173852 h 1526598"/>
                      <a:gd name="connsiteX180" fmla="*/ 462996 w 1061466"/>
                      <a:gd name="connsiteY180" fmla="*/ 179357 h 1526598"/>
                      <a:gd name="connsiteX181" fmla="*/ 471406 w 1061466"/>
                      <a:gd name="connsiteY181" fmla="*/ 181498 h 1526598"/>
                      <a:gd name="connsiteX182" fmla="*/ 493807 w 1061466"/>
                      <a:gd name="connsiteY182" fmla="*/ 176910 h 1526598"/>
                      <a:gd name="connsiteX183" fmla="*/ 505657 w 1061466"/>
                      <a:gd name="connsiteY183" fmla="*/ 173699 h 1526598"/>
                      <a:gd name="connsiteX184" fmla="*/ 514296 w 1061466"/>
                      <a:gd name="connsiteY184" fmla="*/ 168654 h 1526598"/>
                      <a:gd name="connsiteX185" fmla="*/ 512232 w 1061466"/>
                      <a:gd name="connsiteY185" fmla="*/ 157262 h 1526598"/>
                      <a:gd name="connsiteX186" fmla="*/ 503593 w 1061466"/>
                      <a:gd name="connsiteY186" fmla="*/ 149158 h 1526598"/>
                      <a:gd name="connsiteX187" fmla="*/ 489984 w 1061466"/>
                      <a:gd name="connsiteY187" fmla="*/ 137079 h 1526598"/>
                      <a:gd name="connsiteX188" fmla="*/ 481498 w 1061466"/>
                      <a:gd name="connsiteY188" fmla="*/ 121253 h 1526598"/>
                      <a:gd name="connsiteX189" fmla="*/ 490596 w 1061466"/>
                      <a:gd name="connsiteY189" fmla="*/ 110015 h 1526598"/>
                      <a:gd name="connsiteX190" fmla="*/ 522323 w 1061466"/>
                      <a:gd name="connsiteY190" fmla="*/ 95259 h 1526598"/>
                      <a:gd name="connsiteX191" fmla="*/ 534556 w 1061466"/>
                      <a:gd name="connsiteY191" fmla="*/ 90519 h 1526598"/>
                      <a:gd name="connsiteX192" fmla="*/ 541054 w 1061466"/>
                      <a:gd name="connsiteY192" fmla="*/ 89143 h 1526598"/>
                      <a:gd name="connsiteX193" fmla="*/ 556880 w 1061466"/>
                      <a:gd name="connsiteY193" fmla="*/ 96712 h 1526598"/>
                      <a:gd name="connsiteX194" fmla="*/ 566283 w 1061466"/>
                      <a:gd name="connsiteY194" fmla="*/ 102675 h 1526598"/>
                      <a:gd name="connsiteX195" fmla="*/ 580198 w 1061466"/>
                      <a:gd name="connsiteY195" fmla="*/ 111162 h 1526598"/>
                      <a:gd name="connsiteX196" fmla="*/ 578439 w 1061466"/>
                      <a:gd name="connsiteY196" fmla="*/ 122629 h 1526598"/>
                      <a:gd name="connsiteX197" fmla="*/ 578516 w 1061466"/>
                      <a:gd name="connsiteY197" fmla="*/ 133944 h 1526598"/>
                      <a:gd name="connsiteX198" fmla="*/ 593347 w 1061466"/>
                      <a:gd name="connsiteY198" fmla="*/ 142507 h 1526598"/>
                      <a:gd name="connsiteX199" fmla="*/ 595565 w 1061466"/>
                      <a:gd name="connsiteY199" fmla="*/ 142660 h 1526598"/>
                      <a:gd name="connsiteX200" fmla="*/ 613225 w 1061466"/>
                      <a:gd name="connsiteY200" fmla="*/ 131574 h 1526598"/>
                      <a:gd name="connsiteX201" fmla="*/ 620564 w 1061466"/>
                      <a:gd name="connsiteY201" fmla="*/ 124082 h 1526598"/>
                      <a:gd name="connsiteX202" fmla="*/ 661925 w 1061466"/>
                      <a:gd name="connsiteY202" fmla="*/ 84403 h 1526598"/>
                      <a:gd name="connsiteX203" fmla="*/ 683867 w 1061466"/>
                      <a:gd name="connsiteY203" fmla="*/ 48777 h 1526598"/>
                      <a:gd name="connsiteX204" fmla="*/ 681956 w 1061466"/>
                      <a:gd name="connsiteY204" fmla="*/ 43960 h 1526598"/>
                      <a:gd name="connsiteX205" fmla="*/ 674846 w 1061466"/>
                      <a:gd name="connsiteY205" fmla="*/ 34480 h 1526598"/>
                      <a:gd name="connsiteX206" fmla="*/ 700534 w 1061466"/>
                      <a:gd name="connsiteY206" fmla="*/ 19266 h 1526598"/>
                      <a:gd name="connsiteX207" fmla="*/ 712384 w 1061466"/>
                      <a:gd name="connsiteY207" fmla="*/ 14144 h 1526598"/>
                      <a:gd name="connsiteX208" fmla="*/ 705121 w 1061466"/>
                      <a:gd name="connsiteY208" fmla="*/ 14832 h 1526598"/>
                      <a:gd name="connsiteX209" fmla="*/ 713301 w 1061466"/>
                      <a:gd name="connsiteY209" fmla="*/ 8333 h 1526598"/>
                      <a:gd name="connsiteX210" fmla="*/ 730885 w 1061466"/>
                      <a:gd name="connsiteY210" fmla="*/ 0 h 1526598"/>
                      <a:gd name="connsiteX211" fmla="*/ 733026 w 1061466"/>
                      <a:gd name="connsiteY211" fmla="*/ 229 h 1526598"/>
                      <a:gd name="connsiteX212" fmla="*/ 743423 w 1061466"/>
                      <a:gd name="connsiteY212" fmla="*/ 10933 h 1526598"/>
                      <a:gd name="connsiteX213" fmla="*/ 749157 w 1061466"/>
                      <a:gd name="connsiteY213" fmla="*/ 17508 h 1526598"/>
                      <a:gd name="connsiteX214" fmla="*/ 754356 w 1061466"/>
                      <a:gd name="connsiteY214" fmla="*/ 17660 h 1526598"/>
                      <a:gd name="connsiteX215" fmla="*/ 759019 w 1061466"/>
                      <a:gd name="connsiteY215" fmla="*/ 17813 h 1526598"/>
                      <a:gd name="connsiteX216" fmla="*/ 773775 w 1061466"/>
                      <a:gd name="connsiteY216" fmla="*/ 14449 h 1526598"/>
                      <a:gd name="connsiteX217" fmla="*/ 791435 w 1061466"/>
                      <a:gd name="connsiteY217" fmla="*/ 9786 h 1526598"/>
                      <a:gd name="connsiteX218" fmla="*/ 804279 w 1061466"/>
                      <a:gd name="connsiteY218" fmla="*/ 18348 h 1526598"/>
                      <a:gd name="connsiteX219" fmla="*/ 823775 w 1061466"/>
                      <a:gd name="connsiteY219" fmla="*/ 38914 h 1526598"/>
                      <a:gd name="connsiteX220" fmla="*/ 827368 w 1061466"/>
                      <a:gd name="connsiteY220" fmla="*/ 52140 h 1526598"/>
                      <a:gd name="connsiteX221" fmla="*/ 817964 w 1061466"/>
                      <a:gd name="connsiteY221" fmla="*/ 59556 h 1526598"/>
                      <a:gd name="connsiteX222" fmla="*/ 812230 w 1061466"/>
                      <a:gd name="connsiteY222" fmla="*/ 58257 h 1526598"/>
                      <a:gd name="connsiteX223" fmla="*/ 801298 w 1061466"/>
                      <a:gd name="connsiteY223" fmla="*/ 55504 h 1526598"/>
                      <a:gd name="connsiteX224" fmla="*/ 799386 w 1061466"/>
                      <a:gd name="connsiteY224" fmla="*/ 55734 h 1526598"/>
                      <a:gd name="connsiteX225" fmla="*/ 800304 w 1061466"/>
                      <a:gd name="connsiteY225" fmla="*/ 57110 h 1526598"/>
                      <a:gd name="connsiteX226" fmla="*/ 806420 w 1061466"/>
                      <a:gd name="connsiteY226" fmla="*/ 71559 h 1526598"/>
                      <a:gd name="connsiteX227" fmla="*/ 800610 w 1061466"/>
                      <a:gd name="connsiteY227" fmla="*/ 74464 h 1526598"/>
                      <a:gd name="connsiteX228" fmla="*/ 797399 w 1061466"/>
                      <a:gd name="connsiteY228" fmla="*/ 74159 h 1526598"/>
                      <a:gd name="connsiteX229" fmla="*/ 797475 w 1061466"/>
                      <a:gd name="connsiteY229" fmla="*/ 74312 h 1526598"/>
                      <a:gd name="connsiteX230" fmla="*/ 794570 w 1061466"/>
                      <a:gd name="connsiteY230" fmla="*/ 89067 h 1526598"/>
                      <a:gd name="connsiteX231" fmla="*/ 789677 w 1061466"/>
                      <a:gd name="connsiteY231" fmla="*/ 97247 h 1526598"/>
                      <a:gd name="connsiteX232" fmla="*/ 793117 w 1061466"/>
                      <a:gd name="connsiteY232" fmla="*/ 105275 h 1526598"/>
                      <a:gd name="connsiteX233" fmla="*/ 804356 w 1061466"/>
                      <a:gd name="connsiteY233" fmla="*/ 137691 h 1526598"/>
                      <a:gd name="connsiteX234" fmla="*/ 806191 w 1061466"/>
                      <a:gd name="connsiteY234" fmla="*/ 142966 h 1526598"/>
                      <a:gd name="connsiteX235" fmla="*/ 807643 w 1061466"/>
                      <a:gd name="connsiteY235" fmla="*/ 159174 h 1526598"/>
                      <a:gd name="connsiteX236" fmla="*/ 805426 w 1061466"/>
                      <a:gd name="connsiteY236" fmla="*/ 163914 h 1526598"/>
                      <a:gd name="connsiteX237" fmla="*/ 789677 w 1061466"/>
                      <a:gd name="connsiteY237" fmla="*/ 174770 h 1526598"/>
                      <a:gd name="connsiteX238" fmla="*/ 776604 w 1061466"/>
                      <a:gd name="connsiteY238" fmla="*/ 187996 h 1526598"/>
                      <a:gd name="connsiteX239" fmla="*/ 775992 w 1061466"/>
                      <a:gd name="connsiteY239" fmla="*/ 190748 h 1526598"/>
                      <a:gd name="connsiteX240" fmla="*/ 782032 w 1061466"/>
                      <a:gd name="connsiteY240" fmla="*/ 208944 h 1526598"/>
                      <a:gd name="connsiteX241" fmla="*/ 801603 w 1061466"/>
                      <a:gd name="connsiteY241" fmla="*/ 217583 h 1526598"/>
                      <a:gd name="connsiteX242" fmla="*/ 829891 w 1061466"/>
                      <a:gd name="connsiteY242" fmla="*/ 232415 h 1526598"/>
                      <a:gd name="connsiteX243" fmla="*/ 842276 w 1061466"/>
                      <a:gd name="connsiteY243" fmla="*/ 241742 h 1526598"/>
                      <a:gd name="connsiteX244" fmla="*/ 847781 w 1061466"/>
                      <a:gd name="connsiteY244" fmla="*/ 238990 h 1526598"/>
                      <a:gd name="connsiteX245" fmla="*/ 849998 w 1061466"/>
                      <a:gd name="connsiteY245" fmla="*/ 236773 h 1526598"/>
                      <a:gd name="connsiteX246" fmla="*/ 856878 w 1061466"/>
                      <a:gd name="connsiteY246" fmla="*/ 228133 h 1526598"/>
                      <a:gd name="connsiteX247" fmla="*/ 852291 w 1061466"/>
                      <a:gd name="connsiteY247" fmla="*/ 224922 h 1526598"/>
                      <a:gd name="connsiteX248" fmla="*/ 833025 w 1061466"/>
                      <a:gd name="connsiteY248" fmla="*/ 201222 h 1526598"/>
                      <a:gd name="connsiteX249" fmla="*/ 837918 w 1061466"/>
                      <a:gd name="connsiteY249" fmla="*/ 194341 h 1526598"/>
                      <a:gd name="connsiteX250" fmla="*/ 846557 w 1061466"/>
                      <a:gd name="connsiteY250" fmla="*/ 189984 h 1526598"/>
                      <a:gd name="connsiteX251" fmla="*/ 855196 w 1061466"/>
                      <a:gd name="connsiteY251" fmla="*/ 184709 h 1526598"/>
                      <a:gd name="connsiteX252" fmla="*/ 869646 w 1061466"/>
                      <a:gd name="connsiteY252" fmla="*/ 172247 h 1526598"/>
                      <a:gd name="connsiteX253" fmla="*/ 885548 w 1061466"/>
                      <a:gd name="connsiteY253" fmla="*/ 160167 h 1526598"/>
                      <a:gd name="connsiteX254" fmla="*/ 892429 w 1061466"/>
                      <a:gd name="connsiteY254" fmla="*/ 164372 h 1526598"/>
                      <a:gd name="connsiteX255" fmla="*/ 899156 w 1061466"/>
                      <a:gd name="connsiteY255" fmla="*/ 156651 h 1526598"/>
                      <a:gd name="connsiteX256" fmla="*/ 907949 w 1061466"/>
                      <a:gd name="connsiteY256" fmla="*/ 154586 h 1526598"/>
                      <a:gd name="connsiteX257" fmla="*/ 921251 w 1061466"/>
                      <a:gd name="connsiteY257" fmla="*/ 160473 h 1526598"/>
                      <a:gd name="connsiteX258" fmla="*/ 932031 w 1061466"/>
                      <a:gd name="connsiteY258" fmla="*/ 177598 h 1526598"/>
                      <a:gd name="connsiteX259" fmla="*/ 932260 w 1061466"/>
                      <a:gd name="connsiteY259" fmla="*/ 177522 h 1526598"/>
                      <a:gd name="connsiteX260" fmla="*/ 932643 w 1061466"/>
                      <a:gd name="connsiteY260" fmla="*/ 181498 h 1526598"/>
                      <a:gd name="connsiteX261" fmla="*/ 932872 w 1061466"/>
                      <a:gd name="connsiteY261" fmla="*/ 183868 h 1526598"/>
                      <a:gd name="connsiteX262" fmla="*/ 932566 w 1061466"/>
                      <a:gd name="connsiteY262" fmla="*/ 189907 h 1526598"/>
                      <a:gd name="connsiteX263" fmla="*/ 935166 w 1061466"/>
                      <a:gd name="connsiteY263" fmla="*/ 212614 h 1526598"/>
                      <a:gd name="connsiteX264" fmla="*/ 941588 w 1061466"/>
                      <a:gd name="connsiteY264" fmla="*/ 224999 h 1526598"/>
                      <a:gd name="connsiteX265" fmla="*/ 944646 w 1061466"/>
                      <a:gd name="connsiteY265" fmla="*/ 234403 h 1526598"/>
                      <a:gd name="connsiteX266" fmla="*/ 964523 w 1061466"/>
                      <a:gd name="connsiteY266" fmla="*/ 246788 h 1526598"/>
                      <a:gd name="connsiteX267" fmla="*/ 981801 w 1061466"/>
                      <a:gd name="connsiteY267" fmla="*/ 262078 h 1526598"/>
                      <a:gd name="connsiteX268" fmla="*/ 983101 w 1061466"/>
                      <a:gd name="connsiteY268" fmla="*/ 266283 h 1526598"/>
                      <a:gd name="connsiteX269" fmla="*/ 1013529 w 1061466"/>
                      <a:gd name="connsiteY269" fmla="*/ 288454 h 1526598"/>
                      <a:gd name="connsiteX270" fmla="*/ 1056572 w 1061466"/>
                      <a:gd name="connsiteY270" fmla="*/ 308026 h 1526598"/>
                      <a:gd name="connsiteX271" fmla="*/ 1061465 w 1061466"/>
                      <a:gd name="connsiteY271" fmla="*/ 317659 h 1526598"/>
                      <a:gd name="connsiteX272" fmla="*/ 1052979 w 1061466"/>
                      <a:gd name="connsiteY272" fmla="*/ 330579 h 1526598"/>
                      <a:gd name="connsiteX273" fmla="*/ 1050532 w 1061466"/>
                      <a:gd name="connsiteY273" fmla="*/ 340901 h 1526598"/>
                      <a:gd name="connsiteX274" fmla="*/ 1050914 w 1061466"/>
                      <a:gd name="connsiteY274" fmla="*/ 352674 h 1526598"/>
                      <a:gd name="connsiteX275" fmla="*/ 1044492 w 1061466"/>
                      <a:gd name="connsiteY275" fmla="*/ 362078 h 1526598"/>
                      <a:gd name="connsiteX276" fmla="*/ 1034553 w 1061466"/>
                      <a:gd name="connsiteY276" fmla="*/ 349922 h 1526598"/>
                      <a:gd name="connsiteX277" fmla="*/ 1026985 w 1061466"/>
                      <a:gd name="connsiteY277" fmla="*/ 340824 h 1526598"/>
                      <a:gd name="connsiteX278" fmla="*/ 1020180 w 1061466"/>
                      <a:gd name="connsiteY278" fmla="*/ 344264 h 1526598"/>
                      <a:gd name="connsiteX279" fmla="*/ 1015823 w 1061466"/>
                      <a:gd name="connsiteY279" fmla="*/ 350151 h 1526598"/>
                      <a:gd name="connsiteX280" fmla="*/ 1023162 w 1061466"/>
                      <a:gd name="connsiteY280" fmla="*/ 356344 h 1526598"/>
                      <a:gd name="connsiteX281" fmla="*/ 1043575 w 1061466"/>
                      <a:gd name="connsiteY281" fmla="*/ 364906 h 1526598"/>
                      <a:gd name="connsiteX282" fmla="*/ 1046939 w 1061466"/>
                      <a:gd name="connsiteY282" fmla="*/ 366053 h 1526598"/>
                      <a:gd name="connsiteX283" fmla="*/ 1045333 w 1061466"/>
                      <a:gd name="connsiteY283" fmla="*/ 369264 h 1526598"/>
                      <a:gd name="connsiteX284" fmla="*/ 1036082 w 1061466"/>
                      <a:gd name="connsiteY284" fmla="*/ 380426 h 1526598"/>
                      <a:gd name="connsiteX285" fmla="*/ 1033942 w 1061466"/>
                      <a:gd name="connsiteY285" fmla="*/ 382567 h 1526598"/>
                      <a:gd name="connsiteX286" fmla="*/ 1029737 w 1061466"/>
                      <a:gd name="connsiteY286" fmla="*/ 387613 h 1526598"/>
                      <a:gd name="connsiteX287" fmla="*/ 1032566 w 1061466"/>
                      <a:gd name="connsiteY287" fmla="*/ 391665 h 1526598"/>
                      <a:gd name="connsiteX288" fmla="*/ 1040899 w 1061466"/>
                      <a:gd name="connsiteY288" fmla="*/ 397858 h 1526598"/>
                      <a:gd name="connsiteX289" fmla="*/ 1048544 w 1061466"/>
                      <a:gd name="connsiteY289" fmla="*/ 404356 h 1526598"/>
                      <a:gd name="connsiteX290" fmla="*/ 1050532 w 1061466"/>
                      <a:gd name="connsiteY290" fmla="*/ 406879 h 1526598"/>
                      <a:gd name="connsiteX291" fmla="*/ 1052138 w 1061466"/>
                      <a:gd name="connsiteY291" fmla="*/ 428438 h 1526598"/>
                      <a:gd name="connsiteX292" fmla="*/ 1048009 w 1061466"/>
                      <a:gd name="connsiteY292" fmla="*/ 437230 h 1526598"/>
                      <a:gd name="connsiteX293" fmla="*/ 1036694 w 1061466"/>
                      <a:gd name="connsiteY293" fmla="*/ 448086 h 1526598"/>
                      <a:gd name="connsiteX294" fmla="*/ 1031190 w 1061466"/>
                      <a:gd name="connsiteY294" fmla="*/ 447169 h 1526598"/>
                      <a:gd name="connsiteX295" fmla="*/ 1017734 w 1061466"/>
                      <a:gd name="connsiteY295" fmla="*/ 437460 h 1526598"/>
                      <a:gd name="connsiteX296" fmla="*/ 1014064 w 1061466"/>
                      <a:gd name="connsiteY296" fmla="*/ 434019 h 1526598"/>
                      <a:gd name="connsiteX297" fmla="*/ 996786 w 1061466"/>
                      <a:gd name="connsiteY297" fmla="*/ 441970 h 1526598"/>
                      <a:gd name="connsiteX298" fmla="*/ 987841 w 1061466"/>
                      <a:gd name="connsiteY298" fmla="*/ 437307 h 1526598"/>
                      <a:gd name="connsiteX299" fmla="*/ 979661 w 1061466"/>
                      <a:gd name="connsiteY299" fmla="*/ 433178 h 1526598"/>
                      <a:gd name="connsiteX300" fmla="*/ 976756 w 1061466"/>
                      <a:gd name="connsiteY300" fmla="*/ 434249 h 1526598"/>
                      <a:gd name="connsiteX301" fmla="*/ 976067 w 1061466"/>
                      <a:gd name="connsiteY301" fmla="*/ 438606 h 1526598"/>
                      <a:gd name="connsiteX302" fmla="*/ 987077 w 1061466"/>
                      <a:gd name="connsiteY302" fmla="*/ 467811 h 1526598"/>
                      <a:gd name="connsiteX303" fmla="*/ 996174 w 1061466"/>
                      <a:gd name="connsiteY303" fmla="*/ 480502 h 1526598"/>
                      <a:gd name="connsiteX304" fmla="*/ 981725 w 1061466"/>
                      <a:gd name="connsiteY304" fmla="*/ 485472 h 1526598"/>
                      <a:gd name="connsiteX305" fmla="*/ 951297 w 1061466"/>
                      <a:gd name="connsiteY305" fmla="*/ 481878 h 1526598"/>
                      <a:gd name="connsiteX306" fmla="*/ 949921 w 1061466"/>
                      <a:gd name="connsiteY306" fmla="*/ 481649 h 1526598"/>
                      <a:gd name="connsiteX307" fmla="*/ 945716 w 1061466"/>
                      <a:gd name="connsiteY307" fmla="*/ 483484 h 1526598"/>
                      <a:gd name="connsiteX308" fmla="*/ 947092 w 1061466"/>
                      <a:gd name="connsiteY308" fmla="*/ 485013 h 1526598"/>
                      <a:gd name="connsiteX309" fmla="*/ 956802 w 1061466"/>
                      <a:gd name="connsiteY309" fmla="*/ 488912 h 1526598"/>
                      <a:gd name="connsiteX310" fmla="*/ 965670 w 1061466"/>
                      <a:gd name="connsiteY310" fmla="*/ 491664 h 1526598"/>
                      <a:gd name="connsiteX311" fmla="*/ 985548 w 1061466"/>
                      <a:gd name="connsiteY311" fmla="*/ 506190 h 1526598"/>
                      <a:gd name="connsiteX312" fmla="*/ 988376 w 1061466"/>
                      <a:gd name="connsiteY312" fmla="*/ 508866 h 1526598"/>
                      <a:gd name="connsiteX313" fmla="*/ 996786 w 1061466"/>
                      <a:gd name="connsiteY313" fmla="*/ 523086 h 1526598"/>
                      <a:gd name="connsiteX314" fmla="*/ 985395 w 1061466"/>
                      <a:gd name="connsiteY314" fmla="*/ 528744 h 1526598"/>
                      <a:gd name="connsiteX315" fmla="*/ 975074 w 1061466"/>
                      <a:gd name="connsiteY315" fmla="*/ 532108 h 1526598"/>
                      <a:gd name="connsiteX316" fmla="*/ 977214 w 1061466"/>
                      <a:gd name="connsiteY316" fmla="*/ 537765 h 1526598"/>
                      <a:gd name="connsiteX317" fmla="*/ 980884 w 1061466"/>
                      <a:gd name="connsiteY317" fmla="*/ 553820 h 1526598"/>
                      <a:gd name="connsiteX318" fmla="*/ 971174 w 1061466"/>
                      <a:gd name="connsiteY318" fmla="*/ 558254 h 1526598"/>
                      <a:gd name="connsiteX319" fmla="*/ 946328 w 1061466"/>
                      <a:gd name="connsiteY319" fmla="*/ 571710 h 1526598"/>
                      <a:gd name="connsiteX320" fmla="*/ 947016 w 1061466"/>
                      <a:gd name="connsiteY320" fmla="*/ 582566 h 1526598"/>
                      <a:gd name="connsiteX321" fmla="*/ 943575 w 1061466"/>
                      <a:gd name="connsiteY321" fmla="*/ 599233 h 1526598"/>
                      <a:gd name="connsiteX322" fmla="*/ 935777 w 1061466"/>
                      <a:gd name="connsiteY322" fmla="*/ 604126 h 1526598"/>
                      <a:gd name="connsiteX323" fmla="*/ 934554 w 1061466"/>
                      <a:gd name="connsiteY323" fmla="*/ 604737 h 1526598"/>
                      <a:gd name="connsiteX324" fmla="*/ 936618 w 1061466"/>
                      <a:gd name="connsiteY324" fmla="*/ 606496 h 1526598"/>
                      <a:gd name="connsiteX325" fmla="*/ 938912 w 1061466"/>
                      <a:gd name="connsiteY325" fmla="*/ 633330 h 1526598"/>
                      <a:gd name="connsiteX326" fmla="*/ 934325 w 1061466"/>
                      <a:gd name="connsiteY326" fmla="*/ 642734 h 1526598"/>
                      <a:gd name="connsiteX327" fmla="*/ 919111 w 1061466"/>
                      <a:gd name="connsiteY327" fmla="*/ 660547 h 1526598"/>
                      <a:gd name="connsiteX328" fmla="*/ 916970 w 1061466"/>
                      <a:gd name="connsiteY328" fmla="*/ 661083 h 1526598"/>
                      <a:gd name="connsiteX329" fmla="*/ 917887 w 1061466"/>
                      <a:gd name="connsiteY329" fmla="*/ 670257 h 1526598"/>
                      <a:gd name="connsiteX330" fmla="*/ 918728 w 1061466"/>
                      <a:gd name="connsiteY330" fmla="*/ 674232 h 1526598"/>
                      <a:gd name="connsiteX331" fmla="*/ 931266 w 1061466"/>
                      <a:gd name="connsiteY331" fmla="*/ 687306 h 1526598"/>
                      <a:gd name="connsiteX332" fmla="*/ 949921 w 1061466"/>
                      <a:gd name="connsiteY332" fmla="*/ 684400 h 1526598"/>
                      <a:gd name="connsiteX333" fmla="*/ 949386 w 1061466"/>
                      <a:gd name="connsiteY333" fmla="*/ 681419 h 1526598"/>
                      <a:gd name="connsiteX334" fmla="*/ 946710 w 1061466"/>
                      <a:gd name="connsiteY334" fmla="*/ 667810 h 1526598"/>
                      <a:gd name="connsiteX335" fmla="*/ 957643 w 1061466"/>
                      <a:gd name="connsiteY335" fmla="*/ 658101 h 1526598"/>
                      <a:gd name="connsiteX336" fmla="*/ 963071 w 1061466"/>
                      <a:gd name="connsiteY336" fmla="*/ 655272 h 1526598"/>
                      <a:gd name="connsiteX337" fmla="*/ 977367 w 1061466"/>
                      <a:gd name="connsiteY337" fmla="*/ 650379 h 1526598"/>
                      <a:gd name="connsiteX338" fmla="*/ 982184 w 1061466"/>
                      <a:gd name="connsiteY338" fmla="*/ 650914 h 1526598"/>
                      <a:gd name="connsiteX339" fmla="*/ 992963 w 1061466"/>
                      <a:gd name="connsiteY339" fmla="*/ 662000 h 1526598"/>
                      <a:gd name="connsiteX340" fmla="*/ 997856 w 1061466"/>
                      <a:gd name="connsiteY340" fmla="*/ 671174 h 1526598"/>
                      <a:gd name="connsiteX341" fmla="*/ 1000150 w 1061466"/>
                      <a:gd name="connsiteY341" fmla="*/ 698391 h 1526598"/>
                      <a:gd name="connsiteX342" fmla="*/ 996404 w 1061466"/>
                      <a:gd name="connsiteY342" fmla="*/ 701755 h 1526598"/>
                      <a:gd name="connsiteX343" fmla="*/ 993346 w 1061466"/>
                      <a:gd name="connsiteY343" fmla="*/ 699920 h 1526598"/>
                      <a:gd name="connsiteX344" fmla="*/ 993040 w 1061466"/>
                      <a:gd name="connsiteY344" fmla="*/ 700608 h 1526598"/>
                      <a:gd name="connsiteX345" fmla="*/ 991740 w 1061466"/>
                      <a:gd name="connsiteY345" fmla="*/ 716510 h 1526598"/>
                      <a:gd name="connsiteX346" fmla="*/ 993346 w 1061466"/>
                      <a:gd name="connsiteY346" fmla="*/ 724767 h 1526598"/>
                      <a:gd name="connsiteX347" fmla="*/ 998315 w 1061466"/>
                      <a:gd name="connsiteY347" fmla="*/ 749843 h 1526598"/>
                      <a:gd name="connsiteX348" fmla="*/ 1002444 w 1061466"/>
                      <a:gd name="connsiteY348" fmla="*/ 754966 h 1526598"/>
                      <a:gd name="connsiteX349" fmla="*/ 1000073 w 1061466"/>
                      <a:gd name="connsiteY349" fmla="*/ 756877 h 1526598"/>
                      <a:gd name="connsiteX350" fmla="*/ 988070 w 1061466"/>
                      <a:gd name="connsiteY350" fmla="*/ 768804 h 1526598"/>
                      <a:gd name="connsiteX351" fmla="*/ 983178 w 1061466"/>
                      <a:gd name="connsiteY351" fmla="*/ 784400 h 1526598"/>
                      <a:gd name="connsiteX352" fmla="*/ 979049 w 1061466"/>
                      <a:gd name="connsiteY352" fmla="*/ 800837 h 1526598"/>
                      <a:gd name="connsiteX353" fmla="*/ 959554 w 1061466"/>
                      <a:gd name="connsiteY353" fmla="*/ 819109 h 1526598"/>
                      <a:gd name="connsiteX354" fmla="*/ 941511 w 1061466"/>
                      <a:gd name="connsiteY354" fmla="*/ 833865 h 1526598"/>
                      <a:gd name="connsiteX355" fmla="*/ 901832 w 1061466"/>
                      <a:gd name="connsiteY355" fmla="*/ 847779 h 1526598"/>
                      <a:gd name="connsiteX356" fmla="*/ 882184 w 1061466"/>
                      <a:gd name="connsiteY356" fmla="*/ 843574 h 1526598"/>
                      <a:gd name="connsiteX357" fmla="*/ 878820 w 1061466"/>
                      <a:gd name="connsiteY357" fmla="*/ 841433 h 1526598"/>
                      <a:gd name="connsiteX358" fmla="*/ 871328 w 1061466"/>
                      <a:gd name="connsiteY358" fmla="*/ 837917 h 1526598"/>
                      <a:gd name="connsiteX359" fmla="*/ 858484 w 1061466"/>
                      <a:gd name="connsiteY359" fmla="*/ 849767 h 1526598"/>
                      <a:gd name="connsiteX360" fmla="*/ 857184 w 1061466"/>
                      <a:gd name="connsiteY360" fmla="*/ 877060 h 1526598"/>
                      <a:gd name="connsiteX361" fmla="*/ 861466 w 1061466"/>
                      <a:gd name="connsiteY361" fmla="*/ 894185 h 1526598"/>
                      <a:gd name="connsiteX362" fmla="*/ 849157 w 1061466"/>
                      <a:gd name="connsiteY362" fmla="*/ 923084 h 1526598"/>
                      <a:gd name="connsiteX363" fmla="*/ 844570 w 1061466"/>
                      <a:gd name="connsiteY363" fmla="*/ 928512 h 1526598"/>
                      <a:gd name="connsiteX364" fmla="*/ 828438 w 1061466"/>
                      <a:gd name="connsiteY364" fmla="*/ 937763 h 1526598"/>
                      <a:gd name="connsiteX365" fmla="*/ 814218 w 1061466"/>
                      <a:gd name="connsiteY365" fmla="*/ 944950 h 1526598"/>
                      <a:gd name="connsiteX366" fmla="*/ 812001 w 1061466"/>
                      <a:gd name="connsiteY366" fmla="*/ 949384 h 1526598"/>
                      <a:gd name="connsiteX367" fmla="*/ 824233 w 1061466"/>
                      <a:gd name="connsiteY367" fmla="*/ 955806 h 1526598"/>
                      <a:gd name="connsiteX368" fmla="*/ 835701 w 1061466"/>
                      <a:gd name="connsiteY368" fmla="*/ 958100 h 1526598"/>
                      <a:gd name="connsiteX369" fmla="*/ 824616 w 1061466"/>
                      <a:gd name="connsiteY369" fmla="*/ 961769 h 1526598"/>
                      <a:gd name="connsiteX370" fmla="*/ 790441 w 1061466"/>
                      <a:gd name="connsiteY370" fmla="*/ 968726 h 1526598"/>
                      <a:gd name="connsiteX371" fmla="*/ 779738 w 1061466"/>
                      <a:gd name="connsiteY371" fmla="*/ 965592 h 1526598"/>
                      <a:gd name="connsiteX372" fmla="*/ 755273 w 1061466"/>
                      <a:gd name="connsiteY372" fmla="*/ 959628 h 1526598"/>
                      <a:gd name="connsiteX373" fmla="*/ 757261 w 1061466"/>
                      <a:gd name="connsiteY373" fmla="*/ 991203 h 1526598"/>
                      <a:gd name="connsiteX374" fmla="*/ 763224 w 1061466"/>
                      <a:gd name="connsiteY374" fmla="*/ 998925 h 1526598"/>
                      <a:gd name="connsiteX375" fmla="*/ 771175 w 1061466"/>
                      <a:gd name="connsiteY375" fmla="*/ 1009705 h 1526598"/>
                      <a:gd name="connsiteX376" fmla="*/ 765212 w 1061466"/>
                      <a:gd name="connsiteY376" fmla="*/ 1022778 h 1526598"/>
                      <a:gd name="connsiteX377" fmla="*/ 759631 w 1061466"/>
                      <a:gd name="connsiteY377" fmla="*/ 1035163 h 1526598"/>
                      <a:gd name="connsiteX378" fmla="*/ 736695 w 1061466"/>
                      <a:gd name="connsiteY378" fmla="*/ 1061234 h 1526598"/>
                      <a:gd name="connsiteX379" fmla="*/ 727903 w 1061466"/>
                      <a:gd name="connsiteY379" fmla="*/ 1062610 h 1526598"/>
                      <a:gd name="connsiteX380" fmla="*/ 696176 w 1061466"/>
                      <a:gd name="connsiteY380" fmla="*/ 1046249 h 1526598"/>
                      <a:gd name="connsiteX381" fmla="*/ 671788 w 1061466"/>
                      <a:gd name="connsiteY381" fmla="*/ 1026295 h 1526598"/>
                      <a:gd name="connsiteX382" fmla="*/ 655121 w 1061466"/>
                      <a:gd name="connsiteY382" fmla="*/ 1023925 h 1526598"/>
                      <a:gd name="connsiteX383" fmla="*/ 627522 w 1061466"/>
                      <a:gd name="connsiteY383" fmla="*/ 1026524 h 1526598"/>
                      <a:gd name="connsiteX384" fmla="*/ 599387 w 1061466"/>
                      <a:gd name="connsiteY384" fmla="*/ 1055270 h 1526598"/>
                      <a:gd name="connsiteX385" fmla="*/ 594112 w 1061466"/>
                      <a:gd name="connsiteY385" fmla="*/ 1051983 h 1526598"/>
                      <a:gd name="connsiteX386" fmla="*/ 597782 w 1061466"/>
                      <a:gd name="connsiteY386" fmla="*/ 1041891 h 1526598"/>
                      <a:gd name="connsiteX387" fmla="*/ 594188 w 1061466"/>
                      <a:gd name="connsiteY387" fmla="*/ 1043038 h 1526598"/>
                      <a:gd name="connsiteX388" fmla="*/ 584403 w 1061466"/>
                      <a:gd name="connsiteY388" fmla="*/ 1040821 h 1526598"/>
                      <a:gd name="connsiteX389" fmla="*/ 571482 w 1061466"/>
                      <a:gd name="connsiteY389" fmla="*/ 1038145 h 1526598"/>
                      <a:gd name="connsiteX390" fmla="*/ 560779 w 1061466"/>
                      <a:gd name="connsiteY390" fmla="*/ 1040209 h 1526598"/>
                      <a:gd name="connsiteX391" fmla="*/ 535550 w 1061466"/>
                      <a:gd name="connsiteY391" fmla="*/ 1066815 h 1526598"/>
                      <a:gd name="connsiteX392" fmla="*/ 534785 w 1061466"/>
                      <a:gd name="connsiteY392" fmla="*/ 1068573 h 1526598"/>
                      <a:gd name="connsiteX393" fmla="*/ 547400 w 1061466"/>
                      <a:gd name="connsiteY393" fmla="*/ 1094796 h 1526598"/>
                      <a:gd name="connsiteX394" fmla="*/ 548546 w 1061466"/>
                      <a:gd name="connsiteY394" fmla="*/ 1133557 h 1526598"/>
                      <a:gd name="connsiteX395" fmla="*/ 548776 w 1061466"/>
                      <a:gd name="connsiteY395" fmla="*/ 1187074 h 1526598"/>
                      <a:gd name="connsiteX396" fmla="*/ 571176 w 1061466"/>
                      <a:gd name="connsiteY396" fmla="*/ 1234857 h 1526598"/>
                      <a:gd name="connsiteX397" fmla="*/ 576681 w 1061466"/>
                      <a:gd name="connsiteY397" fmla="*/ 1243878 h 1526598"/>
                      <a:gd name="connsiteX398" fmla="*/ 590519 w 1061466"/>
                      <a:gd name="connsiteY398" fmla="*/ 1277593 h 1526598"/>
                      <a:gd name="connsiteX399" fmla="*/ 592812 w 1061466"/>
                      <a:gd name="connsiteY399" fmla="*/ 1289290 h 1526598"/>
                      <a:gd name="connsiteX400" fmla="*/ 592736 w 1061466"/>
                      <a:gd name="connsiteY400" fmla="*/ 1315896 h 1526598"/>
                      <a:gd name="connsiteX401" fmla="*/ 584556 w 1061466"/>
                      <a:gd name="connsiteY401" fmla="*/ 1329581 h 1526598"/>
                      <a:gd name="connsiteX402" fmla="*/ 581345 w 1061466"/>
                      <a:gd name="connsiteY402" fmla="*/ 1338144 h 1526598"/>
                      <a:gd name="connsiteX403" fmla="*/ 582491 w 1061466"/>
                      <a:gd name="connsiteY403" fmla="*/ 1349994 h 1526598"/>
                      <a:gd name="connsiteX404" fmla="*/ 581192 w 1061466"/>
                      <a:gd name="connsiteY404" fmla="*/ 1371477 h 1526598"/>
                      <a:gd name="connsiteX405" fmla="*/ 571788 w 1061466"/>
                      <a:gd name="connsiteY405" fmla="*/ 1381721 h 1526598"/>
                      <a:gd name="connsiteX406" fmla="*/ 567430 w 1061466"/>
                      <a:gd name="connsiteY406" fmla="*/ 1389443 h 1526598"/>
                      <a:gd name="connsiteX407" fmla="*/ 567583 w 1061466"/>
                      <a:gd name="connsiteY407" fmla="*/ 1395024 h 1526598"/>
                      <a:gd name="connsiteX408" fmla="*/ 570488 w 1061466"/>
                      <a:gd name="connsiteY408" fmla="*/ 1395100 h 1526598"/>
                      <a:gd name="connsiteX409" fmla="*/ 572782 w 1061466"/>
                      <a:gd name="connsiteY409" fmla="*/ 1395024 h 1526598"/>
                      <a:gd name="connsiteX410" fmla="*/ 580886 w 1061466"/>
                      <a:gd name="connsiteY410" fmla="*/ 1398923 h 1526598"/>
                      <a:gd name="connsiteX411" fmla="*/ 584173 w 1061466"/>
                      <a:gd name="connsiteY411" fmla="*/ 1411691 h 1526598"/>
                      <a:gd name="connsiteX412" fmla="*/ 584250 w 1061466"/>
                      <a:gd name="connsiteY412" fmla="*/ 1413220 h 1526598"/>
                      <a:gd name="connsiteX413" fmla="*/ 573241 w 1061466"/>
                      <a:gd name="connsiteY413" fmla="*/ 1422088 h 1526598"/>
                      <a:gd name="connsiteX414" fmla="*/ 590213 w 1061466"/>
                      <a:gd name="connsiteY414" fmla="*/ 1447470 h 1526598"/>
                      <a:gd name="connsiteX415" fmla="*/ 585855 w 1061466"/>
                      <a:gd name="connsiteY415" fmla="*/ 1451751 h 1526598"/>
                      <a:gd name="connsiteX416" fmla="*/ 565672 w 1061466"/>
                      <a:gd name="connsiteY416" fmla="*/ 1443495 h 1526598"/>
                      <a:gd name="connsiteX417" fmla="*/ 560167 w 1061466"/>
                      <a:gd name="connsiteY417" fmla="*/ 1446171 h 1526598"/>
                      <a:gd name="connsiteX418" fmla="*/ 556192 w 1061466"/>
                      <a:gd name="connsiteY418" fmla="*/ 1454504 h 1526598"/>
                      <a:gd name="connsiteX419" fmla="*/ 543577 w 1061466"/>
                      <a:gd name="connsiteY419" fmla="*/ 1467806 h 1526598"/>
                      <a:gd name="connsiteX420" fmla="*/ 532492 w 1061466"/>
                      <a:gd name="connsiteY420" fmla="*/ 1463219 h 1526598"/>
                      <a:gd name="connsiteX421" fmla="*/ 521253 w 1061466"/>
                      <a:gd name="connsiteY421" fmla="*/ 1458097 h 1526598"/>
                      <a:gd name="connsiteX422" fmla="*/ 511849 w 1061466"/>
                      <a:gd name="connsiteY422" fmla="*/ 1473158 h 1526598"/>
                      <a:gd name="connsiteX423" fmla="*/ 509403 w 1061466"/>
                      <a:gd name="connsiteY423" fmla="*/ 1486308 h 1526598"/>
                      <a:gd name="connsiteX424" fmla="*/ 500917 w 1061466"/>
                      <a:gd name="connsiteY424" fmla="*/ 1500452 h 1526598"/>
                      <a:gd name="connsiteX425" fmla="*/ 490749 w 1061466"/>
                      <a:gd name="connsiteY425" fmla="*/ 1509091 h 1526598"/>
                      <a:gd name="connsiteX426" fmla="*/ 465978 w 1061466"/>
                      <a:gd name="connsiteY426" fmla="*/ 1526598 h 1526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</a:cxnLst>
                    <a:rect l="l" t="t" r="r" b="b"/>
                    <a:pathLst>
                      <a:path w="1061466" h="1526598">
                        <a:moveTo>
                          <a:pt x="465978" y="1526598"/>
                        </a:moveTo>
                        <a:cubicBezTo>
                          <a:pt x="463837" y="1526598"/>
                          <a:pt x="461926" y="1525757"/>
                          <a:pt x="460474" y="1524305"/>
                        </a:cubicBezTo>
                        <a:cubicBezTo>
                          <a:pt x="457951" y="1521629"/>
                          <a:pt x="457033" y="1516965"/>
                          <a:pt x="457568" y="1509626"/>
                        </a:cubicBezTo>
                        <a:lnTo>
                          <a:pt x="458256" y="1498081"/>
                        </a:lnTo>
                        <a:cubicBezTo>
                          <a:pt x="459327" y="1478739"/>
                          <a:pt x="459480" y="1476293"/>
                          <a:pt x="470030" y="1474916"/>
                        </a:cubicBezTo>
                        <a:cubicBezTo>
                          <a:pt x="471177" y="1474764"/>
                          <a:pt x="472476" y="1474611"/>
                          <a:pt x="474006" y="1474381"/>
                        </a:cubicBezTo>
                        <a:cubicBezTo>
                          <a:pt x="481957" y="1473005"/>
                          <a:pt x="488302" y="1464825"/>
                          <a:pt x="487920" y="1460544"/>
                        </a:cubicBezTo>
                        <a:cubicBezTo>
                          <a:pt x="487691" y="1457944"/>
                          <a:pt x="484250" y="1457409"/>
                          <a:pt x="481421" y="1457409"/>
                        </a:cubicBezTo>
                        <a:cubicBezTo>
                          <a:pt x="464602" y="1457409"/>
                          <a:pt x="457186" y="1455421"/>
                          <a:pt x="453822" y="1444794"/>
                        </a:cubicBezTo>
                        <a:cubicBezTo>
                          <a:pt x="448394" y="1447165"/>
                          <a:pt x="437614" y="1451216"/>
                          <a:pt x="426758" y="1451216"/>
                        </a:cubicBezTo>
                        <a:cubicBezTo>
                          <a:pt x="415290" y="1451216"/>
                          <a:pt x="400917" y="1446629"/>
                          <a:pt x="397247" y="1424764"/>
                        </a:cubicBezTo>
                        <a:cubicBezTo>
                          <a:pt x="396101" y="1417883"/>
                          <a:pt x="395183" y="1411920"/>
                          <a:pt x="394419" y="1406721"/>
                        </a:cubicBezTo>
                        <a:cubicBezTo>
                          <a:pt x="390749" y="1381951"/>
                          <a:pt x="389679" y="1378358"/>
                          <a:pt x="381728" y="1378358"/>
                        </a:cubicBezTo>
                        <a:cubicBezTo>
                          <a:pt x="380504" y="1378358"/>
                          <a:pt x="379052" y="1378434"/>
                          <a:pt x="377523" y="1378663"/>
                        </a:cubicBezTo>
                        <a:cubicBezTo>
                          <a:pt x="371254" y="1379428"/>
                          <a:pt x="366590" y="1382027"/>
                          <a:pt x="363685" y="1386232"/>
                        </a:cubicBezTo>
                        <a:cubicBezTo>
                          <a:pt x="359709" y="1392042"/>
                          <a:pt x="358945" y="1401217"/>
                          <a:pt x="361621" y="1411843"/>
                        </a:cubicBezTo>
                        <a:cubicBezTo>
                          <a:pt x="364373" y="1422853"/>
                          <a:pt x="362615" y="1434932"/>
                          <a:pt x="357186" y="1441966"/>
                        </a:cubicBezTo>
                        <a:cubicBezTo>
                          <a:pt x="354052" y="1446018"/>
                          <a:pt x="350000" y="1448082"/>
                          <a:pt x="345413" y="1448082"/>
                        </a:cubicBezTo>
                        <a:cubicBezTo>
                          <a:pt x="342431" y="1448082"/>
                          <a:pt x="339373" y="1447165"/>
                          <a:pt x="336315" y="1445406"/>
                        </a:cubicBezTo>
                        <a:cubicBezTo>
                          <a:pt x="328593" y="1440972"/>
                          <a:pt x="320795" y="1430268"/>
                          <a:pt x="313303" y="1420024"/>
                        </a:cubicBezTo>
                        <a:cubicBezTo>
                          <a:pt x="306499" y="1410697"/>
                          <a:pt x="298089" y="1399153"/>
                          <a:pt x="293502" y="1399153"/>
                        </a:cubicBezTo>
                        <a:lnTo>
                          <a:pt x="279282" y="1404733"/>
                        </a:lnTo>
                        <a:lnTo>
                          <a:pt x="277600" y="1402440"/>
                        </a:lnTo>
                        <a:cubicBezTo>
                          <a:pt x="276071" y="1399611"/>
                          <a:pt x="273395" y="1394183"/>
                          <a:pt x="272325" y="1388908"/>
                        </a:cubicBezTo>
                        <a:cubicBezTo>
                          <a:pt x="270719" y="1380498"/>
                          <a:pt x="265597" y="1369183"/>
                          <a:pt x="257875" y="1362914"/>
                        </a:cubicBezTo>
                        <a:cubicBezTo>
                          <a:pt x="249083" y="1355881"/>
                          <a:pt x="245948" y="1346706"/>
                          <a:pt x="248089" y="1334015"/>
                        </a:cubicBezTo>
                        <a:cubicBezTo>
                          <a:pt x="250153" y="1321248"/>
                          <a:pt x="257493" y="1317578"/>
                          <a:pt x="273089" y="1314137"/>
                        </a:cubicBezTo>
                        <a:cubicBezTo>
                          <a:pt x="281040" y="1312379"/>
                          <a:pt x="282263" y="1309550"/>
                          <a:pt x="284863" y="1303817"/>
                        </a:cubicBezTo>
                        <a:cubicBezTo>
                          <a:pt x="286697" y="1299841"/>
                          <a:pt x="288915" y="1294872"/>
                          <a:pt x="293960" y="1289061"/>
                        </a:cubicBezTo>
                        <a:cubicBezTo>
                          <a:pt x="296636" y="1286080"/>
                          <a:pt x="299312" y="1282945"/>
                          <a:pt x="300765" y="1281034"/>
                        </a:cubicBezTo>
                        <a:cubicBezTo>
                          <a:pt x="300230" y="1280957"/>
                          <a:pt x="295795" y="1280269"/>
                          <a:pt x="295795" y="1280269"/>
                        </a:cubicBezTo>
                        <a:cubicBezTo>
                          <a:pt x="289603" y="1279275"/>
                          <a:pt x="285551" y="1276599"/>
                          <a:pt x="282034" y="1274153"/>
                        </a:cubicBezTo>
                        <a:cubicBezTo>
                          <a:pt x="279129" y="1272242"/>
                          <a:pt x="276606" y="1270560"/>
                          <a:pt x="273166" y="1269795"/>
                        </a:cubicBezTo>
                        <a:cubicBezTo>
                          <a:pt x="264068" y="1267960"/>
                          <a:pt x="262462" y="1256340"/>
                          <a:pt x="261162" y="1247012"/>
                        </a:cubicBezTo>
                        <a:cubicBezTo>
                          <a:pt x="260857" y="1244948"/>
                          <a:pt x="260627" y="1242960"/>
                          <a:pt x="260321" y="1241355"/>
                        </a:cubicBezTo>
                        <a:cubicBezTo>
                          <a:pt x="259557" y="1237762"/>
                          <a:pt x="259633" y="1233480"/>
                          <a:pt x="259786" y="1229276"/>
                        </a:cubicBezTo>
                        <a:cubicBezTo>
                          <a:pt x="259939" y="1223007"/>
                          <a:pt x="260016" y="1216508"/>
                          <a:pt x="257416" y="1213068"/>
                        </a:cubicBezTo>
                        <a:cubicBezTo>
                          <a:pt x="255734" y="1210851"/>
                          <a:pt x="254511" y="1210315"/>
                          <a:pt x="252906" y="1209704"/>
                        </a:cubicBezTo>
                        <a:cubicBezTo>
                          <a:pt x="249695" y="1208404"/>
                          <a:pt x="247019" y="1206875"/>
                          <a:pt x="244725" y="1200071"/>
                        </a:cubicBezTo>
                        <a:cubicBezTo>
                          <a:pt x="240979" y="1188909"/>
                          <a:pt x="242890" y="1169184"/>
                          <a:pt x="244572" y="1155270"/>
                        </a:cubicBezTo>
                        <a:cubicBezTo>
                          <a:pt x="245566" y="1147242"/>
                          <a:pt x="240367" y="1141891"/>
                          <a:pt x="234251" y="1135774"/>
                        </a:cubicBezTo>
                        <a:cubicBezTo>
                          <a:pt x="231346" y="1132793"/>
                          <a:pt x="228288" y="1129735"/>
                          <a:pt x="225918" y="1126141"/>
                        </a:cubicBezTo>
                        <a:cubicBezTo>
                          <a:pt x="220949" y="1118726"/>
                          <a:pt x="216056" y="1114062"/>
                          <a:pt x="210322" y="1108634"/>
                        </a:cubicBezTo>
                        <a:cubicBezTo>
                          <a:pt x="208258" y="1106646"/>
                          <a:pt x="206040" y="1104582"/>
                          <a:pt x="203747" y="1102288"/>
                        </a:cubicBezTo>
                        <a:cubicBezTo>
                          <a:pt x="200536" y="1099077"/>
                          <a:pt x="196178" y="1097548"/>
                          <a:pt x="190291" y="1097548"/>
                        </a:cubicBezTo>
                        <a:cubicBezTo>
                          <a:pt x="185551" y="1097548"/>
                          <a:pt x="180658" y="1098542"/>
                          <a:pt x="176759" y="1099383"/>
                        </a:cubicBezTo>
                        <a:lnTo>
                          <a:pt x="175307" y="1099689"/>
                        </a:lnTo>
                        <a:cubicBezTo>
                          <a:pt x="168502" y="1101065"/>
                          <a:pt x="155582" y="1105958"/>
                          <a:pt x="144114" y="1110316"/>
                        </a:cubicBezTo>
                        <a:lnTo>
                          <a:pt x="129741" y="1115667"/>
                        </a:lnTo>
                        <a:cubicBezTo>
                          <a:pt x="119649" y="1119337"/>
                          <a:pt x="114145" y="1121325"/>
                          <a:pt x="107264" y="1126829"/>
                        </a:cubicBezTo>
                        <a:cubicBezTo>
                          <a:pt x="102753" y="1130423"/>
                          <a:pt x="98243" y="1131952"/>
                          <a:pt x="93885" y="1133328"/>
                        </a:cubicBezTo>
                        <a:cubicBezTo>
                          <a:pt x="89068" y="1134933"/>
                          <a:pt x="84558" y="1136386"/>
                          <a:pt x="79512" y="1140667"/>
                        </a:cubicBezTo>
                        <a:lnTo>
                          <a:pt x="78824" y="1141203"/>
                        </a:lnTo>
                        <a:lnTo>
                          <a:pt x="77983" y="1141356"/>
                        </a:lnTo>
                        <a:cubicBezTo>
                          <a:pt x="77601" y="1141432"/>
                          <a:pt x="67585" y="1142961"/>
                          <a:pt x="58182" y="1142961"/>
                        </a:cubicBezTo>
                        <a:cubicBezTo>
                          <a:pt x="52295" y="1142961"/>
                          <a:pt x="48014" y="1142426"/>
                          <a:pt x="45032" y="1141203"/>
                        </a:cubicBezTo>
                        <a:cubicBezTo>
                          <a:pt x="34482" y="1136998"/>
                          <a:pt x="30812" y="1122395"/>
                          <a:pt x="27524" y="1109551"/>
                        </a:cubicBezTo>
                        <a:cubicBezTo>
                          <a:pt x="25231" y="1100224"/>
                          <a:pt x="20491" y="1098313"/>
                          <a:pt x="13381" y="1095484"/>
                        </a:cubicBezTo>
                        <a:cubicBezTo>
                          <a:pt x="11240" y="1094567"/>
                          <a:pt x="8946" y="1093649"/>
                          <a:pt x="6576" y="1092502"/>
                        </a:cubicBezTo>
                        <a:cubicBezTo>
                          <a:pt x="2983" y="1090668"/>
                          <a:pt x="766" y="1087839"/>
                          <a:pt x="154" y="1084246"/>
                        </a:cubicBezTo>
                        <a:cubicBezTo>
                          <a:pt x="-1069" y="1076601"/>
                          <a:pt x="5200" y="1067197"/>
                          <a:pt x="10934" y="1061539"/>
                        </a:cubicBezTo>
                        <a:cubicBezTo>
                          <a:pt x="15368" y="1057029"/>
                          <a:pt x="19497" y="1056723"/>
                          <a:pt x="22173" y="1056494"/>
                        </a:cubicBezTo>
                        <a:cubicBezTo>
                          <a:pt x="22784" y="1056417"/>
                          <a:pt x="23702" y="1056340"/>
                          <a:pt x="23931" y="1056264"/>
                        </a:cubicBezTo>
                        <a:cubicBezTo>
                          <a:pt x="24619" y="1054353"/>
                          <a:pt x="25078" y="1052365"/>
                          <a:pt x="25613" y="1050224"/>
                        </a:cubicBezTo>
                        <a:cubicBezTo>
                          <a:pt x="27066" y="1044643"/>
                          <a:pt x="28671" y="1038374"/>
                          <a:pt x="31423" y="1034246"/>
                        </a:cubicBezTo>
                        <a:cubicBezTo>
                          <a:pt x="32417" y="1032793"/>
                          <a:pt x="34329" y="1031035"/>
                          <a:pt x="37922" y="1031035"/>
                        </a:cubicBezTo>
                        <a:cubicBezTo>
                          <a:pt x="41592" y="1031035"/>
                          <a:pt x="46026" y="1032870"/>
                          <a:pt x="51072" y="1035010"/>
                        </a:cubicBezTo>
                        <a:cubicBezTo>
                          <a:pt x="53748" y="1036157"/>
                          <a:pt x="56500" y="1037304"/>
                          <a:pt x="59328" y="1038221"/>
                        </a:cubicBezTo>
                        <a:cubicBezTo>
                          <a:pt x="61316" y="1038909"/>
                          <a:pt x="64069" y="1039750"/>
                          <a:pt x="65445" y="1039750"/>
                        </a:cubicBezTo>
                        <a:cubicBezTo>
                          <a:pt x="66286" y="1039292"/>
                          <a:pt x="66821" y="1036692"/>
                          <a:pt x="67280" y="1034399"/>
                        </a:cubicBezTo>
                        <a:cubicBezTo>
                          <a:pt x="68885" y="1026218"/>
                          <a:pt x="65980" y="1021020"/>
                          <a:pt x="62539" y="1019873"/>
                        </a:cubicBezTo>
                        <a:lnTo>
                          <a:pt x="60858" y="1019338"/>
                        </a:lnTo>
                        <a:cubicBezTo>
                          <a:pt x="55888" y="1017732"/>
                          <a:pt x="49007" y="1015439"/>
                          <a:pt x="42280" y="1008787"/>
                        </a:cubicBezTo>
                        <a:cubicBezTo>
                          <a:pt x="39986" y="1006494"/>
                          <a:pt x="39680" y="1004124"/>
                          <a:pt x="39757" y="1002595"/>
                        </a:cubicBezTo>
                        <a:cubicBezTo>
                          <a:pt x="40139" y="997014"/>
                          <a:pt x="46561" y="992121"/>
                          <a:pt x="52830" y="987457"/>
                        </a:cubicBezTo>
                        <a:cubicBezTo>
                          <a:pt x="55429" y="985469"/>
                          <a:pt x="57876" y="983635"/>
                          <a:pt x="59711" y="981800"/>
                        </a:cubicBezTo>
                        <a:cubicBezTo>
                          <a:pt x="62845" y="978665"/>
                          <a:pt x="66286" y="976219"/>
                          <a:pt x="69573" y="973849"/>
                        </a:cubicBezTo>
                        <a:cubicBezTo>
                          <a:pt x="74084" y="970638"/>
                          <a:pt x="78289" y="967656"/>
                          <a:pt x="82035" y="962992"/>
                        </a:cubicBezTo>
                        <a:cubicBezTo>
                          <a:pt x="84634" y="959781"/>
                          <a:pt x="87386" y="958176"/>
                          <a:pt x="90445" y="958176"/>
                        </a:cubicBezTo>
                        <a:cubicBezTo>
                          <a:pt x="94344" y="958176"/>
                          <a:pt x="97784" y="960699"/>
                          <a:pt x="102218" y="963833"/>
                        </a:cubicBezTo>
                        <a:cubicBezTo>
                          <a:pt x="104588" y="965515"/>
                          <a:pt x="107188" y="967427"/>
                          <a:pt x="110322" y="969185"/>
                        </a:cubicBezTo>
                        <a:cubicBezTo>
                          <a:pt x="112004" y="970179"/>
                          <a:pt x="113533" y="970638"/>
                          <a:pt x="114909" y="970638"/>
                        </a:cubicBezTo>
                        <a:cubicBezTo>
                          <a:pt x="116515" y="970638"/>
                          <a:pt x="117814" y="969950"/>
                          <a:pt x="118961" y="968573"/>
                        </a:cubicBezTo>
                        <a:cubicBezTo>
                          <a:pt x="121178" y="965898"/>
                          <a:pt x="122172" y="960852"/>
                          <a:pt x="121408" y="956876"/>
                        </a:cubicBezTo>
                        <a:cubicBezTo>
                          <a:pt x="120949" y="954430"/>
                          <a:pt x="119802" y="954048"/>
                          <a:pt x="116362" y="953283"/>
                        </a:cubicBezTo>
                        <a:cubicBezTo>
                          <a:pt x="113380" y="952671"/>
                          <a:pt x="108870" y="951677"/>
                          <a:pt x="107570" y="946555"/>
                        </a:cubicBezTo>
                        <a:cubicBezTo>
                          <a:pt x="106958" y="944262"/>
                          <a:pt x="107570" y="941891"/>
                          <a:pt x="109099" y="939827"/>
                        </a:cubicBezTo>
                        <a:cubicBezTo>
                          <a:pt x="111775" y="936387"/>
                          <a:pt x="117509" y="934170"/>
                          <a:pt x="123625" y="934170"/>
                        </a:cubicBezTo>
                        <a:cubicBezTo>
                          <a:pt x="126989" y="934170"/>
                          <a:pt x="131958" y="934781"/>
                          <a:pt x="136698" y="937993"/>
                        </a:cubicBezTo>
                        <a:cubicBezTo>
                          <a:pt x="139145" y="939674"/>
                          <a:pt x="140674" y="939980"/>
                          <a:pt x="141591" y="939980"/>
                        </a:cubicBezTo>
                        <a:cubicBezTo>
                          <a:pt x="144190" y="939980"/>
                          <a:pt x="146255" y="935928"/>
                          <a:pt x="147554" y="927901"/>
                        </a:cubicBezTo>
                        <a:cubicBezTo>
                          <a:pt x="149236" y="917656"/>
                          <a:pt x="145337" y="908100"/>
                          <a:pt x="141132" y="902519"/>
                        </a:cubicBezTo>
                        <a:cubicBezTo>
                          <a:pt x="139298" y="899996"/>
                          <a:pt x="137692" y="898467"/>
                          <a:pt x="136163" y="897091"/>
                        </a:cubicBezTo>
                        <a:cubicBezTo>
                          <a:pt x="133487" y="894568"/>
                          <a:pt x="131041" y="892197"/>
                          <a:pt x="128594" y="886234"/>
                        </a:cubicBezTo>
                        <a:cubicBezTo>
                          <a:pt x="127295" y="883023"/>
                          <a:pt x="126683" y="880271"/>
                          <a:pt x="126071" y="877672"/>
                        </a:cubicBezTo>
                        <a:cubicBezTo>
                          <a:pt x="125154" y="873390"/>
                          <a:pt x="124466" y="870256"/>
                          <a:pt x="120567" y="866433"/>
                        </a:cubicBezTo>
                        <a:lnTo>
                          <a:pt x="118579" y="864446"/>
                        </a:lnTo>
                        <a:cubicBezTo>
                          <a:pt x="112386" y="858023"/>
                          <a:pt x="105964" y="851449"/>
                          <a:pt x="92891" y="849996"/>
                        </a:cubicBezTo>
                        <a:cubicBezTo>
                          <a:pt x="86087" y="849231"/>
                          <a:pt x="81576" y="848085"/>
                          <a:pt x="80353" y="844644"/>
                        </a:cubicBezTo>
                        <a:cubicBezTo>
                          <a:pt x="79053" y="840898"/>
                          <a:pt x="82264" y="837764"/>
                          <a:pt x="87081" y="833024"/>
                        </a:cubicBezTo>
                        <a:lnTo>
                          <a:pt x="89298" y="830883"/>
                        </a:lnTo>
                        <a:cubicBezTo>
                          <a:pt x="95338" y="824843"/>
                          <a:pt x="95643" y="822091"/>
                          <a:pt x="96331" y="816051"/>
                        </a:cubicBezTo>
                        <a:cubicBezTo>
                          <a:pt x="96484" y="814293"/>
                          <a:pt x="96714" y="812305"/>
                          <a:pt x="97096" y="810011"/>
                        </a:cubicBezTo>
                        <a:cubicBezTo>
                          <a:pt x="98013" y="804430"/>
                          <a:pt x="96026" y="799155"/>
                          <a:pt x="93885" y="793574"/>
                        </a:cubicBezTo>
                        <a:cubicBezTo>
                          <a:pt x="92432" y="789752"/>
                          <a:pt x="90903" y="785853"/>
                          <a:pt x="90215" y="781495"/>
                        </a:cubicBezTo>
                        <a:cubicBezTo>
                          <a:pt x="88686" y="772168"/>
                          <a:pt x="95108" y="765363"/>
                          <a:pt x="100230" y="759859"/>
                        </a:cubicBezTo>
                        <a:cubicBezTo>
                          <a:pt x="101836" y="758100"/>
                          <a:pt x="103441" y="756495"/>
                          <a:pt x="104665" y="754813"/>
                        </a:cubicBezTo>
                        <a:cubicBezTo>
                          <a:pt x="109634" y="748315"/>
                          <a:pt x="115062" y="741128"/>
                          <a:pt x="123701" y="741128"/>
                        </a:cubicBezTo>
                        <a:cubicBezTo>
                          <a:pt x="124695" y="741128"/>
                          <a:pt x="125766" y="741204"/>
                          <a:pt x="126912" y="741434"/>
                        </a:cubicBezTo>
                        <a:cubicBezTo>
                          <a:pt x="132340" y="742504"/>
                          <a:pt x="135475" y="746174"/>
                          <a:pt x="138227" y="749385"/>
                        </a:cubicBezTo>
                        <a:cubicBezTo>
                          <a:pt x="140674" y="752213"/>
                          <a:pt x="142738" y="754660"/>
                          <a:pt x="146025" y="755272"/>
                        </a:cubicBezTo>
                        <a:cubicBezTo>
                          <a:pt x="146025" y="755272"/>
                          <a:pt x="146025" y="755272"/>
                          <a:pt x="146102" y="755272"/>
                        </a:cubicBezTo>
                        <a:cubicBezTo>
                          <a:pt x="150918" y="755272"/>
                          <a:pt x="156499" y="744339"/>
                          <a:pt x="160551" y="736312"/>
                        </a:cubicBezTo>
                        <a:cubicBezTo>
                          <a:pt x="162157" y="733177"/>
                          <a:pt x="163762" y="730042"/>
                          <a:pt x="165291" y="727290"/>
                        </a:cubicBezTo>
                        <a:cubicBezTo>
                          <a:pt x="171560" y="716281"/>
                          <a:pt x="164527" y="696098"/>
                          <a:pt x="158334" y="685241"/>
                        </a:cubicBezTo>
                        <a:cubicBezTo>
                          <a:pt x="153059" y="676067"/>
                          <a:pt x="152447" y="666128"/>
                          <a:pt x="152600" y="657642"/>
                        </a:cubicBezTo>
                        <a:lnTo>
                          <a:pt x="152600" y="656725"/>
                        </a:lnTo>
                        <a:lnTo>
                          <a:pt x="153059" y="655960"/>
                        </a:lnTo>
                        <a:cubicBezTo>
                          <a:pt x="156270" y="650761"/>
                          <a:pt x="160016" y="645180"/>
                          <a:pt x="163762" y="640211"/>
                        </a:cubicBezTo>
                        <a:cubicBezTo>
                          <a:pt x="170872" y="630731"/>
                          <a:pt x="169955" y="626373"/>
                          <a:pt x="168273" y="617658"/>
                        </a:cubicBezTo>
                        <a:cubicBezTo>
                          <a:pt x="167738" y="614752"/>
                          <a:pt x="167050" y="611541"/>
                          <a:pt x="166667" y="607642"/>
                        </a:cubicBezTo>
                        <a:cubicBezTo>
                          <a:pt x="165826" y="600379"/>
                          <a:pt x="164374" y="598927"/>
                          <a:pt x="162845" y="597474"/>
                        </a:cubicBezTo>
                        <a:cubicBezTo>
                          <a:pt x="160628" y="595334"/>
                          <a:pt x="158869" y="593116"/>
                          <a:pt x="157952" y="586924"/>
                        </a:cubicBezTo>
                        <a:cubicBezTo>
                          <a:pt x="156729" y="577826"/>
                          <a:pt x="162004" y="575074"/>
                          <a:pt x="166209" y="572780"/>
                        </a:cubicBezTo>
                        <a:cubicBezTo>
                          <a:pt x="169190" y="571175"/>
                          <a:pt x="172096" y="569646"/>
                          <a:pt x="173854" y="566052"/>
                        </a:cubicBezTo>
                        <a:cubicBezTo>
                          <a:pt x="178976" y="555731"/>
                          <a:pt x="184557" y="552979"/>
                          <a:pt x="195719" y="547474"/>
                        </a:cubicBezTo>
                        <a:lnTo>
                          <a:pt x="199542" y="545563"/>
                        </a:lnTo>
                        <a:cubicBezTo>
                          <a:pt x="209098" y="540747"/>
                          <a:pt x="210245" y="537383"/>
                          <a:pt x="212615" y="530502"/>
                        </a:cubicBezTo>
                        <a:cubicBezTo>
                          <a:pt x="213380" y="528285"/>
                          <a:pt x="214221" y="525762"/>
                          <a:pt x="215520" y="522857"/>
                        </a:cubicBezTo>
                        <a:cubicBezTo>
                          <a:pt x="217279" y="518652"/>
                          <a:pt x="219955" y="513835"/>
                          <a:pt x="224236" y="513835"/>
                        </a:cubicBezTo>
                        <a:cubicBezTo>
                          <a:pt x="228670" y="513835"/>
                          <a:pt x="231499" y="518652"/>
                          <a:pt x="234863" y="524233"/>
                        </a:cubicBezTo>
                        <a:cubicBezTo>
                          <a:pt x="238609" y="530426"/>
                          <a:pt x="240673" y="533484"/>
                          <a:pt x="247401" y="533484"/>
                        </a:cubicBezTo>
                        <a:cubicBezTo>
                          <a:pt x="250459" y="533484"/>
                          <a:pt x="254282" y="532872"/>
                          <a:pt x="259175" y="531496"/>
                        </a:cubicBezTo>
                        <a:cubicBezTo>
                          <a:pt x="271789" y="528056"/>
                          <a:pt x="272325" y="526832"/>
                          <a:pt x="274312" y="521787"/>
                        </a:cubicBezTo>
                        <a:cubicBezTo>
                          <a:pt x="275153" y="519722"/>
                          <a:pt x="276224" y="517123"/>
                          <a:pt x="278058" y="513835"/>
                        </a:cubicBezTo>
                        <a:cubicBezTo>
                          <a:pt x="283945" y="503591"/>
                          <a:pt x="285321" y="502520"/>
                          <a:pt x="291667" y="498468"/>
                        </a:cubicBezTo>
                        <a:cubicBezTo>
                          <a:pt x="292967" y="497628"/>
                          <a:pt x="294496" y="496710"/>
                          <a:pt x="296407" y="495410"/>
                        </a:cubicBezTo>
                        <a:cubicBezTo>
                          <a:pt x="299924" y="493117"/>
                          <a:pt x="300612" y="492200"/>
                          <a:pt x="300765" y="491894"/>
                        </a:cubicBezTo>
                        <a:cubicBezTo>
                          <a:pt x="300765" y="491664"/>
                          <a:pt x="300459" y="490823"/>
                          <a:pt x="300306" y="490135"/>
                        </a:cubicBezTo>
                        <a:cubicBezTo>
                          <a:pt x="299618" y="487918"/>
                          <a:pt x="298548" y="484554"/>
                          <a:pt x="298548" y="478973"/>
                        </a:cubicBezTo>
                        <a:cubicBezTo>
                          <a:pt x="298548" y="469111"/>
                          <a:pt x="301912" y="465747"/>
                          <a:pt x="305734" y="461924"/>
                        </a:cubicBezTo>
                        <a:cubicBezTo>
                          <a:pt x="307875" y="459784"/>
                          <a:pt x="310321" y="457337"/>
                          <a:pt x="312768" y="453056"/>
                        </a:cubicBezTo>
                        <a:cubicBezTo>
                          <a:pt x="317508" y="444799"/>
                          <a:pt x="320872" y="442429"/>
                          <a:pt x="324847" y="439600"/>
                        </a:cubicBezTo>
                        <a:cubicBezTo>
                          <a:pt x="327064" y="437995"/>
                          <a:pt x="329358" y="436313"/>
                          <a:pt x="332416" y="433331"/>
                        </a:cubicBezTo>
                        <a:cubicBezTo>
                          <a:pt x="332416" y="433331"/>
                          <a:pt x="336239" y="429661"/>
                          <a:pt x="336468" y="429432"/>
                        </a:cubicBezTo>
                        <a:cubicBezTo>
                          <a:pt x="335703" y="428821"/>
                          <a:pt x="334939" y="428209"/>
                          <a:pt x="334098" y="427368"/>
                        </a:cubicBezTo>
                        <a:cubicBezTo>
                          <a:pt x="327982" y="421252"/>
                          <a:pt x="324465" y="413301"/>
                          <a:pt x="321101" y="398087"/>
                        </a:cubicBezTo>
                        <a:cubicBezTo>
                          <a:pt x="318578" y="386466"/>
                          <a:pt x="321254" y="383790"/>
                          <a:pt x="328135" y="380350"/>
                        </a:cubicBezTo>
                        <a:cubicBezTo>
                          <a:pt x="330734" y="379050"/>
                          <a:pt x="333945" y="377445"/>
                          <a:pt x="337691" y="374234"/>
                        </a:cubicBezTo>
                        <a:cubicBezTo>
                          <a:pt x="341896" y="370640"/>
                          <a:pt x="347018" y="368882"/>
                          <a:pt x="353211" y="368882"/>
                        </a:cubicBezTo>
                        <a:cubicBezTo>
                          <a:pt x="358563" y="368882"/>
                          <a:pt x="363991" y="370182"/>
                          <a:pt x="369190" y="371405"/>
                        </a:cubicBezTo>
                        <a:cubicBezTo>
                          <a:pt x="373624" y="372475"/>
                          <a:pt x="377829" y="373469"/>
                          <a:pt x="381345" y="373469"/>
                        </a:cubicBezTo>
                        <a:cubicBezTo>
                          <a:pt x="385092" y="373469"/>
                          <a:pt x="387844" y="374463"/>
                          <a:pt x="389526" y="376527"/>
                        </a:cubicBezTo>
                        <a:cubicBezTo>
                          <a:pt x="393196" y="372093"/>
                          <a:pt x="398165" y="367965"/>
                          <a:pt x="404969" y="366588"/>
                        </a:cubicBezTo>
                        <a:cubicBezTo>
                          <a:pt x="406116" y="366359"/>
                          <a:pt x="407110" y="366206"/>
                          <a:pt x="408027" y="366053"/>
                        </a:cubicBezTo>
                        <a:cubicBezTo>
                          <a:pt x="407186" y="365212"/>
                          <a:pt x="406192" y="364218"/>
                          <a:pt x="405198" y="363148"/>
                        </a:cubicBezTo>
                        <a:cubicBezTo>
                          <a:pt x="396024" y="353974"/>
                          <a:pt x="401299" y="348087"/>
                          <a:pt x="406422" y="342353"/>
                        </a:cubicBezTo>
                        <a:cubicBezTo>
                          <a:pt x="407568" y="341053"/>
                          <a:pt x="408868" y="339677"/>
                          <a:pt x="410091" y="338072"/>
                        </a:cubicBezTo>
                        <a:cubicBezTo>
                          <a:pt x="413150" y="334249"/>
                          <a:pt x="415902" y="332032"/>
                          <a:pt x="418348" y="330044"/>
                        </a:cubicBezTo>
                        <a:cubicBezTo>
                          <a:pt x="421712" y="327292"/>
                          <a:pt x="424312" y="325151"/>
                          <a:pt x="427140" y="319570"/>
                        </a:cubicBezTo>
                        <a:cubicBezTo>
                          <a:pt x="432110" y="309632"/>
                          <a:pt x="431804" y="309020"/>
                          <a:pt x="428899" y="303210"/>
                        </a:cubicBezTo>
                        <a:cubicBezTo>
                          <a:pt x="425382" y="296176"/>
                          <a:pt x="423623" y="290901"/>
                          <a:pt x="419954" y="276604"/>
                        </a:cubicBezTo>
                        <a:cubicBezTo>
                          <a:pt x="419036" y="272934"/>
                          <a:pt x="418578" y="269876"/>
                          <a:pt x="418195" y="267277"/>
                        </a:cubicBezTo>
                        <a:cubicBezTo>
                          <a:pt x="417278" y="261161"/>
                          <a:pt x="417202" y="261161"/>
                          <a:pt x="414679" y="261161"/>
                        </a:cubicBezTo>
                        <a:cubicBezTo>
                          <a:pt x="413761" y="261161"/>
                          <a:pt x="412614" y="261237"/>
                          <a:pt x="411315" y="261467"/>
                        </a:cubicBezTo>
                        <a:cubicBezTo>
                          <a:pt x="399159" y="263225"/>
                          <a:pt x="392660" y="266895"/>
                          <a:pt x="385015" y="272934"/>
                        </a:cubicBezTo>
                        <a:cubicBezTo>
                          <a:pt x="379587" y="277292"/>
                          <a:pt x="373700" y="281344"/>
                          <a:pt x="367508" y="281344"/>
                        </a:cubicBezTo>
                        <a:cubicBezTo>
                          <a:pt x="364373" y="281344"/>
                          <a:pt x="361391" y="280274"/>
                          <a:pt x="358715" y="278210"/>
                        </a:cubicBezTo>
                        <a:cubicBezTo>
                          <a:pt x="354205" y="274846"/>
                          <a:pt x="353211" y="271788"/>
                          <a:pt x="352217" y="268806"/>
                        </a:cubicBezTo>
                        <a:cubicBezTo>
                          <a:pt x="351453" y="266436"/>
                          <a:pt x="350612" y="263913"/>
                          <a:pt x="347706" y="260243"/>
                        </a:cubicBezTo>
                        <a:cubicBezTo>
                          <a:pt x="341284" y="252216"/>
                          <a:pt x="345566" y="246023"/>
                          <a:pt x="350994" y="238072"/>
                        </a:cubicBezTo>
                        <a:cubicBezTo>
                          <a:pt x="353058" y="235091"/>
                          <a:pt x="355428" y="231574"/>
                          <a:pt x="357875" y="227292"/>
                        </a:cubicBezTo>
                        <a:cubicBezTo>
                          <a:pt x="364832" y="214601"/>
                          <a:pt x="367890" y="212537"/>
                          <a:pt x="375153" y="207568"/>
                        </a:cubicBezTo>
                        <a:cubicBezTo>
                          <a:pt x="377293" y="206115"/>
                          <a:pt x="379816" y="204357"/>
                          <a:pt x="382951" y="201987"/>
                        </a:cubicBezTo>
                        <a:cubicBezTo>
                          <a:pt x="388761" y="197629"/>
                          <a:pt x="390978" y="194341"/>
                          <a:pt x="392507" y="191895"/>
                        </a:cubicBezTo>
                        <a:cubicBezTo>
                          <a:pt x="394954" y="188149"/>
                          <a:pt x="396865" y="185779"/>
                          <a:pt x="403899" y="185779"/>
                        </a:cubicBezTo>
                        <a:cubicBezTo>
                          <a:pt x="406345" y="185779"/>
                          <a:pt x="408715" y="185932"/>
                          <a:pt x="411162" y="186161"/>
                        </a:cubicBezTo>
                        <a:cubicBezTo>
                          <a:pt x="413379" y="186314"/>
                          <a:pt x="415520" y="186543"/>
                          <a:pt x="417660" y="186543"/>
                        </a:cubicBezTo>
                        <a:cubicBezTo>
                          <a:pt x="423776" y="186543"/>
                          <a:pt x="427675" y="185091"/>
                          <a:pt x="431269" y="181498"/>
                        </a:cubicBezTo>
                        <a:cubicBezTo>
                          <a:pt x="436391" y="176375"/>
                          <a:pt x="441743" y="173852"/>
                          <a:pt x="447477" y="173852"/>
                        </a:cubicBezTo>
                        <a:cubicBezTo>
                          <a:pt x="452293" y="173852"/>
                          <a:pt x="457415" y="175687"/>
                          <a:pt x="462996" y="179357"/>
                        </a:cubicBezTo>
                        <a:cubicBezTo>
                          <a:pt x="465137" y="180810"/>
                          <a:pt x="467889" y="181498"/>
                          <a:pt x="471406" y="181498"/>
                        </a:cubicBezTo>
                        <a:cubicBezTo>
                          <a:pt x="477905" y="181498"/>
                          <a:pt x="486009" y="179128"/>
                          <a:pt x="493807" y="176910"/>
                        </a:cubicBezTo>
                        <a:cubicBezTo>
                          <a:pt x="497859" y="175764"/>
                          <a:pt x="501834" y="174617"/>
                          <a:pt x="505657" y="173699"/>
                        </a:cubicBezTo>
                        <a:cubicBezTo>
                          <a:pt x="510320" y="172706"/>
                          <a:pt x="513226" y="170947"/>
                          <a:pt x="514296" y="168654"/>
                        </a:cubicBezTo>
                        <a:cubicBezTo>
                          <a:pt x="515901" y="165366"/>
                          <a:pt x="513914" y="160626"/>
                          <a:pt x="512232" y="157262"/>
                        </a:cubicBezTo>
                        <a:cubicBezTo>
                          <a:pt x="510779" y="154433"/>
                          <a:pt x="507645" y="152140"/>
                          <a:pt x="503593" y="149158"/>
                        </a:cubicBezTo>
                        <a:cubicBezTo>
                          <a:pt x="499311" y="146024"/>
                          <a:pt x="494495" y="142507"/>
                          <a:pt x="489984" y="137079"/>
                        </a:cubicBezTo>
                        <a:cubicBezTo>
                          <a:pt x="484250" y="130198"/>
                          <a:pt x="480886" y="126146"/>
                          <a:pt x="481498" y="121253"/>
                        </a:cubicBezTo>
                        <a:cubicBezTo>
                          <a:pt x="481957" y="117584"/>
                          <a:pt x="484709" y="114220"/>
                          <a:pt x="490596" y="110015"/>
                        </a:cubicBezTo>
                        <a:cubicBezTo>
                          <a:pt x="499464" y="103669"/>
                          <a:pt x="511620" y="99235"/>
                          <a:pt x="522323" y="95259"/>
                        </a:cubicBezTo>
                        <a:cubicBezTo>
                          <a:pt x="526758" y="93654"/>
                          <a:pt x="530962" y="92049"/>
                          <a:pt x="534556" y="90519"/>
                        </a:cubicBezTo>
                        <a:cubicBezTo>
                          <a:pt x="536696" y="89602"/>
                          <a:pt x="538914" y="89143"/>
                          <a:pt x="541054" y="89143"/>
                        </a:cubicBezTo>
                        <a:cubicBezTo>
                          <a:pt x="547323" y="89143"/>
                          <a:pt x="552216" y="92966"/>
                          <a:pt x="556880" y="96712"/>
                        </a:cubicBezTo>
                        <a:cubicBezTo>
                          <a:pt x="560014" y="99235"/>
                          <a:pt x="563072" y="101605"/>
                          <a:pt x="566283" y="102675"/>
                        </a:cubicBezTo>
                        <a:cubicBezTo>
                          <a:pt x="573317" y="104969"/>
                          <a:pt x="578363" y="106651"/>
                          <a:pt x="580198" y="111162"/>
                        </a:cubicBezTo>
                        <a:cubicBezTo>
                          <a:pt x="581803" y="115061"/>
                          <a:pt x="579968" y="119571"/>
                          <a:pt x="578439" y="122629"/>
                        </a:cubicBezTo>
                        <a:cubicBezTo>
                          <a:pt x="576604" y="126376"/>
                          <a:pt x="576604" y="130351"/>
                          <a:pt x="578516" y="133944"/>
                        </a:cubicBezTo>
                        <a:cubicBezTo>
                          <a:pt x="581039" y="138608"/>
                          <a:pt x="586467" y="141743"/>
                          <a:pt x="593347" y="142507"/>
                        </a:cubicBezTo>
                        <a:cubicBezTo>
                          <a:pt x="594112" y="142583"/>
                          <a:pt x="594877" y="142660"/>
                          <a:pt x="595565" y="142660"/>
                        </a:cubicBezTo>
                        <a:cubicBezTo>
                          <a:pt x="603669" y="142660"/>
                          <a:pt x="608332" y="137232"/>
                          <a:pt x="613225" y="131574"/>
                        </a:cubicBezTo>
                        <a:cubicBezTo>
                          <a:pt x="615519" y="128975"/>
                          <a:pt x="617889" y="126223"/>
                          <a:pt x="620564" y="124082"/>
                        </a:cubicBezTo>
                        <a:cubicBezTo>
                          <a:pt x="626298" y="119418"/>
                          <a:pt x="640289" y="106039"/>
                          <a:pt x="661925" y="84403"/>
                        </a:cubicBezTo>
                        <a:cubicBezTo>
                          <a:pt x="670488" y="75840"/>
                          <a:pt x="679509" y="57569"/>
                          <a:pt x="683867" y="48777"/>
                        </a:cubicBezTo>
                        <a:cubicBezTo>
                          <a:pt x="685396" y="45795"/>
                          <a:pt x="685167" y="45642"/>
                          <a:pt x="681956" y="43960"/>
                        </a:cubicBezTo>
                        <a:cubicBezTo>
                          <a:pt x="679127" y="42507"/>
                          <a:pt x="674846" y="40290"/>
                          <a:pt x="674846" y="34480"/>
                        </a:cubicBezTo>
                        <a:cubicBezTo>
                          <a:pt x="674846" y="24924"/>
                          <a:pt x="684479" y="19266"/>
                          <a:pt x="700534" y="19266"/>
                        </a:cubicBezTo>
                        <a:cubicBezTo>
                          <a:pt x="705579" y="19266"/>
                          <a:pt x="709631" y="16743"/>
                          <a:pt x="712384" y="14144"/>
                        </a:cubicBezTo>
                        <a:lnTo>
                          <a:pt x="705121" y="14832"/>
                        </a:lnTo>
                        <a:lnTo>
                          <a:pt x="713301" y="8333"/>
                        </a:lnTo>
                        <a:cubicBezTo>
                          <a:pt x="720258" y="2829"/>
                          <a:pt x="726222" y="0"/>
                          <a:pt x="730885" y="0"/>
                        </a:cubicBezTo>
                        <a:cubicBezTo>
                          <a:pt x="731650" y="0"/>
                          <a:pt x="732338" y="77"/>
                          <a:pt x="733026" y="229"/>
                        </a:cubicBezTo>
                        <a:cubicBezTo>
                          <a:pt x="738760" y="1376"/>
                          <a:pt x="741283" y="6728"/>
                          <a:pt x="743423" y="10933"/>
                        </a:cubicBezTo>
                        <a:cubicBezTo>
                          <a:pt x="745640" y="15443"/>
                          <a:pt x="746940" y="17508"/>
                          <a:pt x="749157" y="17508"/>
                        </a:cubicBezTo>
                        <a:cubicBezTo>
                          <a:pt x="750992" y="17508"/>
                          <a:pt x="752674" y="17584"/>
                          <a:pt x="754356" y="17660"/>
                        </a:cubicBezTo>
                        <a:cubicBezTo>
                          <a:pt x="755885" y="17737"/>
                          <a:pt x="757414" y="17813"/>
                          <a:pt x="759019" y="17813"/>
                        </a:cubicBezTo>
                        <a:cubicBezTo>
                          <a:pt x="763148" y="17813"/>
                          <a:pt x="767735" y="17431"/>
                          <a:pt x="773775" y="14449"/>
                        </a:cubicBezTo>
                        <a:cubicBezTo>
                          <a:pt x="779662" y="11468"/>
                          <a:pt x="786160" y="9786"/>
                          <a:pt x="791435" y="9786"/>
                        </a:cubicBezTo>
                        <a:cubicBezTo>
                          <a:pt x="798469" y="9786"/>
                          <a:pt x="803209" y="12920"/>
                          <a:pt x="804279" y="18348"/>
                        </a:cubicBezTo>
                        <a:cubicBezTo>
                          <a:pt x="805502" y="24312"/>
                          <a:pt x="815212" y="33180"/>
                          <a:pt x="823775" y="38914"/>
                        </a:cubicBezTo>
                        <a:cubicBezTo>
                          <a:pt x="827903" y="41666"/>
                          <a:pt x="828668" y="47783"/>
                          <a:pt x="827368" y="52140"/>
                        </a:cubicBezTo>
                        <a:cubicBezTo>
                          <a:pt x="825992" y="56727"/>
                          <a:pt x="822475" y="59556"/>
                          <a:pt x="817964" y="59556"/>
                        </a:cubicBezTo>
                        <a:cubicBezTo>
                          <a:pt x="816129" y="59556"/>
                          <a:pt x="814218" y="59097"/>
                          <a:pt x="812230" y="58257"/>
                        </a:cubicBezTo>
                        <a:cubicBezTo>
                          <a:pt x="808102" y="56498"/>
                          <a:pt x="804126" y="55504"/>
                          <a:pt x="801298" y="55504"/>
                        </a:cubicBezTo>
                        <a:cubicBezTo>
                          <a:pt x="800304" y="55504"/>
                          <a:pt x="799692" y="55657"/>
                          <a:pt x="799386" y="55734"/>
                        </a:cubicBezTo>
                        <a:cubicBezTo>
                          <a:pt x="799539" y="55887"/>
                          <a:pt x="799769" y="56345"/>
                          <a:pt x="800304" y="57110"/>
                        </a:cubicBezTo>
                        <a:cubicBezTo>
                          <a:pt x="804585" y="62767"/>
                          <a:pt x="808331" y="67737"/>
                          <a:pt x="806420" y="71559"/>
                        </a:cubicBezTo>
                        <a:cubicBezTo>
                          <a:pt x="805732" y="72859"/>
                          <a:pt x="804203" y="74464"/>
                          <a:pt x="800610" y="74464"/>
                        </a:cubicBezTo>
                        <a:cubicBezTo>
                          <a:pt x="799692" y="74464"/>
                          <a:pt x="798622" y="74388"/>
                          <a:pt x="797399" y="74159"/>
                        </a:cubicBezTo>
                        <a:cubicBezTo>
                          <a:pt x="797399" y="74235"/>
                          <a:pt x="797399" y="74312"/>
                          <a:pt x="797475" y="74312"/>
                        </a:cubicBezTo>
                        <a:cubicBezTo>
                          <a:pt x="798622" y="77752"/>
                          <a:pt x="800762" y="84097"/>
                          <a:pt x="794570" y="89067"/>
                        </a:cubicBezTo>
                        <a:cubicBezTo>
                          <a:pt x="791512" y="91513"/>
                          <a:pt x="789830" y="94342"/>
                          <a:pt x="789677" y="97247"/>
                        </a:cubicBezTo>
                        <a:cubicBezTo>
                          <a:pt x="789524" y="99999"/>
                          <a:pt x="790747" y="102981"/>
                          <a:pt x="793117" y="105275"/>
                        </a:cubicBezTo>
                        <a:cubicBezTo>
                          <a:pt x="798698" y="110856"/>
                          <a:pt x="806496" y="129281"/>
                          <a:pt x="804356" y="137691"/>
                        </a:cubicBezTo>
                        <a:cubicBezTo>
                          <a:pt x="803973" y="139219"/>
                          <a:pt x="804738" y="140672"/>
                          <a:pt x="806191" y="142966"/>
                        </a:cubicBezTo>
                        <a:cubicBezTo>
                          <a:pt x="808408" y="146635"/>
                          <a:pt x="811389" y="151528"/>
                          <a:pt x="807643" y="159174"/>
                        </a:cubicBezTo>
                        <a:cubicBezTo>
                          <a:pt x="806726" y="161008"/>
                          <a:pt x="806038" y="162538"/>
                          <a:pt x="805426" y="163914"/>
                        </a:cubicBezTo>
                        <a:cubicBezTo>
                          <a:pt x="802215" y="171024"/>
                          <a:pt x="800839" y="173164"/>
                          <a:pt x="789677" y="174770"/>
                        </a:cubicBezTo>
                        <a:cubicBezTo>
                          <a:pt x="779432" y="176222"/>
                          <a:pt x="778285" y="179892"/>
                          <a:pt x="776604" y="187996"/>
                        </a:cubicBezTo>
                        <a:lnTo>
                          <a:pt x="775992" y="190748"/>
                        </a:lnTo>
                        <a:cubicBezTo>
                          <a:pt x="774310" y="198393"/>
                          <a:pt x="773087" y="203898"/>
                          <a:pt x="782032" y="208944"/>
                        </a:cubicBezTo>
                        <a:cubicBezTo>
                          <a:pt x="786695" y="211620"/>
                          <a:pt x="794264" y="214678"/>
                          <a:pt x="801603" y="217583"/>
                        </a:cubicBezTo>
                        <a:cubicBezTo>
                          <a:pt x="814218" y="222705"/>
                          <a:pt x="826145" y="227445"/>
                          <a:pt x="829891" y="232415"/>
                        </a:cubicBezTo>
                        <a:cubicBezTo>
                          <a:pt x="835625" y="240137"/>
                          <a:pt x="839830" y="241742"/>
                          <a:pt x="842276" y="241742"/>
                        </a:cubicBezTo>
                        <a:cubicBezTo>
                          <a:pt x="844111" y="241742"/>
                          <a:pt x="845946" y="240825"/>
                          <a:pt x="847781" y="238990"/>
                        </a:cubicBezTo>
                        <a:lnTo>
                          <a:pt x="849998" y="236773"/>
                        </a:lnTo>
                        <a:cubicBezTo>
                          <a:pt x="853209" y="233638"/>
                          <a:pt x="857108" y="229739"/>
                          <a:pt x="856878" y="228133"/>
                        </a:cubicBezTo>
                        <a:cubicBezTo>
                          <a:pt x="856878" y="227981"/>
                          <a:pt x="856496" y="226757"/>
                          <a:pt x="852291" y="224922"/>
                        </a:cubicBezTo>
                        <a:cubicBezTo>
                          <a:pt x="838989" y="219188"/>
                          <a:pt x="833025" y="207644"/>
                          <a:pt x="833025" y="201222"/>
                        </a:cubicBezTo>
                        <a:cubicBezTo>
                          <a:pt x="833025" y="196482"/>
                          <a:pt x="834937" y="195412"/>
                          <a:pt x="837918" y="194341"/>
                        </a:cubicBezTo>
                        <a:cubicBezTo>
                          <a:pt x="839677" y="193730"/>
                          <a:pt x="842276" y="192813"/>
                          <a:pt x="846557" y="189984"/>
                        </a:cubicBezTo>
                        <a:cubicBezTo>
                          <a:pt x="849463" y="187996"/>
                          <a:pt x="852444" y="186314"/>
                          <a:pt x="855196" y="184709"/>
                        </a:cubicBezTo>
                        <a:cubicBezTo>
                          <a:pt x="862077" y="180733"/>
                          <a:pt x="867505" y="177598"/>
                          <a:pt x="869646" y="172247"/>
                        </a:cubicBezTo>
                        <a:cubicBezTo>
                          <a:pt x="872245" y="165596"/>
                          <a:pt x="879432" y="160167"/>
                          <a:pt x="885548" y="160167"/>
                        </a:cubicBezTo>
                        <a:cubicBezTo>
                          <a:pt x="888759" y="160167"/>
                          <a:pt x="891282" y="161696"/>
                          <a:pt x="892429" y="164372"/>
                        </a:cubicBezTo>
                        <a:cubicBezTo>
                          <a:pt x="893499" y="161008"/>
                          <a:pt x="895563" y="158103"/>
                          <a:pt x="899156" y="156651"/>
                        </a:cubicBezTo>
                        <a:cubicBezTo>
                          <a:pt x="902597" y="155274"/>
                          <a:pt x="905426" y="154586"/>
                          <a:pt x="907949" y="154586"/>
                        </a:cubicBezTo>
                        <a:cubicBezTo>
                          <a:pt x="912994" y="154586"/>
                          <a:pt x="916817" y="157109"/>
                          <a:pt x="921251" y="160473"/>
                        </a:cubicBezTo>
                        <a:cubicBezTo>
                          <a:pt x="926679" y="164525"/>
                          <a:pt x="930502" y="170718"/>
                          <a:pt x="932031" y="177598"/>
                        </a:cubicBezTo>
                        <a:lnTo>
                          <a:pt x="932260" y="177522"/>
                        </a:lnTo>
                        <a:cubicBezTo>
                          <a:pt x="932260" y="177522"/>
                          <a:pt x="932643" y="181345"/>
                          <a:pt x="932643" y="181498"/>
                        </a:cubicBezTo>
                        <a:cubicBezTo>
                          <a:pt x="932796" y="182721"/>
                          <a:pt x="932872" y="183332"/>
                          <a:pt x="932872" y="183868"/>
                        </a:cubicBezTo>
                        <a:cubicBezTo>
                          <a:pt x="932872" y="185397"/>
                          <a:pt x="932719" y="187461"/>
                          <a:pt x="932566" y="189907"/>
                        </a:cubicBezTo>
                        <a:cubicBezTo>
                          <a:pt x="932031" y="196788"/>
                          <a:pt x="931037" y="209479"/>
                          <a:pt x="935166" y="212614"/>
                        </a:cubicBezTo>
                        <a:cubicBezTo>
                          <a:pt x="940058" y="216283"/>
                          <a:pt x="940823" y="220718"/>
                          <a:pt x="941588" y="224999"/>
                        </a:cubicBezTo>
                        <a:cubicBezTo>
                          <a:pt x="942123" y="227981"/>
                          <a:pt x="942658" y="231039"/>
                          <a:pt x="944646" y="234403"/>
                        </a:cubicBezTo>
                        <a:cubicBezTo>
                          <a:pt x="949538" y="242659"/>
                          <a:pt x="953973" y="246788"/>
                          <a:pt x="964523" y="246788"/>
                        </a:cubicBezTo>
                        <a:cubicBezTo>
                          <a:pt x="977214" y="246788"/>
                          <a:pt x="979355" y="253898"/>
                          <a:pt x="981801" y="262078"/>
                        </a:cubicBezTo>
                        <a:cubicBezTo>
                          <a:pt x="982184" y="263378"/>
                          <a:pt x="982642" y="264830"/>
                          <a:pt x="983101" y="266283"/>
                        </a:cubicBezTo>
                        <a:cubicBezTo>
                          <a:pt x="986083" y="275152"/>
                          <a:pt x="1001985" y="286772"/>
                          <a:pt x="1013529" y="288454"/>
                        </a:cubicBezTo>
                        <a:cubicBezTo>
                          <a:pt x="1026450" y="290213"/>
                          <a:pt x="1051067" y="304356"/>
                          <a:pt x="1056572" y="308026"/>
                        </a:cubicBezTo>
                        <a:cubicBezTo>
                          <a:pt x="1059706" y="310167"/>
                          <a:pt x="1061541" y="313760"/>
                          <a:pt x="1061465" y="317659"/>
                        </a:cubicBezTo>
                        <a:cubicBezTo>
                          <a:pt x="1061312" y="322705"/>
                          <a:pt x="1058254" y="327445"/>
                          <a:pt x="1052979" y="330579"/>
                        </a:cubicBezTo>
                        <a:cubicBezTo>
                          <a:pt x="1049615" y="332644"/>
                          <a:pt x="1049615" y="334784"/>
                          <a:pt x="1050532" y="340901"/>
                        </a:cubicBezTo>
                        <a:cubicBezTo>
                          <a:pt x="1051067" y="344341"/>
                          <a:pt x="1051679" y="348316"/>
                          <a:pt x="1050914" y="352674"/>
                        </a:cubicBezTo>
                        <a:cubicBezTo>
                          <a:pt x="1050456" y="355503"/>
                          <a:pt x="1049309" y="362078"/>
                          <a:pt x="1044492" y="362078"/>
                        </a:cubicBezTo>
                        <a:cubicBezTo>
                          <a:pt x="1041128" y="362078"/>
                          <a:pt x="1038300" y="358714"/>
                          <a:pt x="1034553" y="349922"/>
                        </a:cubicBezTo>
                        <a:cubicBezTo>
                          <a:pt x="1030654" y="340824"/>
                          <a:pt x="1027902" y="340824"/>
                          <a:pt x="1026985" y="340824"/>
                        </a:cubicBezTo>
                        <a:cubicBezTo>
                          <a:pt x="1025303" y="340824"/>
                          <a:pt x="1023009" y="341971"/>
                          <a:pt x="1020180" y="344264"/>
                        </a:cubicBezTo>
                        <a:cubicBezTo>
                          <a:pt x="1017199" y="346634"/>
                          <a:pt x="1015670" y="348775"/>
                          <a:pt x="1015823" y="350151"/>
                        </a:cubicBezTo>
                        <a:cubicBezTo>
                          <a:pt x="1015899" y="351145"/>
                          <a:pt x="1017046" y="353286"/>
                          <a:pt x="1023162" y="356344"/>
                        </a:cubicBezTo>
                        <a:cubicBezTo>
                          <a:pt x="1033254" y="361390"/>
                          <a:pt x="1043498" y="364830"/>
                          <a:pt x="1043575" y="364906"/>
                        </a:cubicBezTo>
                        <a:lnTo>
                          <a:pt x="1046939" y="366053"/>
                        </a:lnTo>
                        <a:lnTo>
                          <a:pt x="1045333" y="369264"/>
                        </a:lnTo>
                        <a:cubicBezTo>
                          <a:pt x="1045104" y="369647"/>
                          <a:pt x="1043193" y="373393"/>
                          <a:pt x="1036082" y="380426"/>
                        </a:cubicBezTo>
                        <a:lnTo>
                          <a:pt x="1033942" y="382567"/>
                        </a:lnTo>
                        <a:cubicBezTo>
                          <a:pt x="1031801" y="384631"/>
                          <a:pt x="1029737" y="386619"/>
                          <a:pt x="1029737" y="387613"/>
                        </a:cubicBezTo>
                        <a:cubicBezTo>
                          <a:pt x="1029737" y="387995"/>
                          <a:pt x="1029966" y="389065"/>
                          <a:pt x="1032566" y="391665"/>
                        </a:cubicBezTo>
                        <a:cubicBezTo>
                          <a:pt x="1035700" y="394799"/>
                          <a:pt x="1038452" y="396405"/>
                          <a:pt x="1040899" y="397858"/>
                        </a:cubicBezTo>
                        <a:cubicBezTo>
                          <a:pt x="1043728" y="399539"/>
                          <a:pt x="1046404" y="401068"/>
                          <a:pt x="1048544" y="404356"/>
                        </a:cubicBezTo>
                        <a:cubicBezTo>
                          <a:pt x="1049156" y="405197"/>
                          <a:pt x="1049844" y="406038"/>
                          <a:pt x="1050532" y="406879"/>
                        </a:cubicBezTo>
                        <a:cubicBezTo>
                          <a:pt x="1054049" y="411007"/>
                          <a:pt x="1058865" y="416665"/>
                          <a:pt x="1052138" y="428438"/>
                        </a:cubicBezTo>
                        <a:cubicBezTo>
                          <a:pt x="1050303" y="431726"/>
                          <a:pt x="1049079" y="434707"/>
                          <a:pt x="1048009" y="437230"/>
                        </a:cubicBezTo>
                        <a:cubicBezTo>
                          <a:pt x="1045715" y="442811"/>
                          <a:pt x="1043651" y="448086"/>
                          <a:pt x="1036694" y="448086"/>
                        </a:cubicBezTo>
                        <a:cubicBezTo>
                          <a:pt x="1035089" y="448086"/>
                          <a:pt x="1033330" y="447781"/>
                          <a:pt x="1031190" y="447169"/>
                        </a:cubicBezTo>
                        <a:cubicBezTo>
                          <a:pt x="1024538" y="445258"/>
                          <a:pt x="1020639" y="440747"/>
                          <a:pt x="1017734" y="437460"/>
                        </a:cubicBezTo>
                        <a:cubicBezTo>
                          <a:pt x="1016587" y="436084"/>
                          <a:pt x="1014752" y="434019"/>
                          <a:pt x="1014064" y="434019"/>
                        </a:cubicBezTo>
                        <a:cubicBezTo>
                          <a:pt x="1008407" y="437995"/>
                          <a:pt x="1002444" y="441970"/>
                          <a:pt x="996786" y="441970"/>
                        </a:cubicBezTo>
                        <a:cubicBezTo>
                          <a:pt x="993193" y="441970"/>
                          <a:pt x="990135" y="440365"/>
                          <a:pt x="987841" y="437307"/>
                        </a:cubicBezTo>
                        <a:cubicBezTo>
                          <a:pt x="986006" y="434937"/>
                          <a:pt x="982566" y="433178"/>
                          <a:pt x="979661" y="433178"/>
                        </a:cubicBezTo>
                        <a:cubicBezTo>
                          <a:pt x="978743" y="433178"/>
                          <a:pt x="977520" y="433331"/>
                          <a:pt x="976756" y="434249"/>
                        </a:cubicBezTo>
                        <a:cubicBezTo>
                          <a:pt x="975838" y="435319"/>
                          <a:pt x="975915" y="437230"/>
                          <a:pt x="976067" y="438606"/>
                        </a:cubicBezTo>
                        <a:cubicBezTo>
                          <a:pt x="978820" y="458025"/>
                          <a:pt x="983560" y="465212"/>
                          <a:pt x="987077" y="467811"/>
                        </a:cubicBezTo>
                        <a:cubicBezTo>
                          <a:pt x="991817" y="471328"/>
                          <a:pt x="997703" y="475762"/>
                          <a:pt x="996174" y="480502"/>
                        </a:cubicBezTo>
                        <a:cubicBezTo>
                          <a:pt x="994722" y="484860"/>
                          <a:pt x="988070" y="485472"/>
                          <a:pt x="981725" y="485472"/>
                        </a:cubicBezTo>
                        <a:cubicBezTo>
                          <a:pt x="962230" y="485472"/>
                          <a:pt x="956649" y="483637"/>
                          <a:pt x="951297" y="481878"/>
                        </a:cubicBezTo>
                        <a:cubicBezTo>
                          <a:pt x="950838" y="481726"/>
                          <a:pt x="950456" y="481649"/>
                          <a:pt x="949921" y="481649"/>
                        </a:cubicBezTo>
                        <a:cubicBezTo>
                          <a:pt x="947704" y="481649"/>
                          <a:pt x="945945" y="482872"/>
                          <a:pt x="945716" y="483484"/>
                        </a:cubicBezTo>
                        <a:cubicBezTo>
                          <a:pt x="945716" y="483560"/>
                          <a:pt x="945869" y="484096"/>
                          <a:pt x="947092" y="485013"/>
                        </a:cubicBezTo>
                        <a:cubicBezTo>
                          <a:pt x="950532" y="487612"/>
                          <a:pt x="953438" y="488224"/>
                          <a:pt x="956802" y="488912"/>
                        </a:cubicBezTo>
                        <a:cubicBezTo>
                          <a:pt x="959401" y="489447"/>
                          <a:pt x="962383" y="490059"/>
                          <a:pt x="965670" y="491664"/>
                        </a:cubicBezTo>
                        <a:cubicBezTo>
                          <a:pt x="972321" y="495028"/>
                          <a:pt x="977979" y="498622"/>
                          <a:pt x="985548" y="506190"/>
                        </a:cubicBezTo>
                        <a:lnTo>
                          <a:pt x="988376" y="508866"/>
                        </a:lnTo>
                        <a:cubicBezTo>
                          <a:pt x="993499" y="513683"/>
                          <a:pt x="998468" y="518346"/>
                          <a:pt x="996786" y="523086"/>
                        </a:cubicBezTo>
                        <a:cubicBezTo>
                          <a:pt x="995333" y="527291"/>
                          <a:pt x="989600" y="528361"/>
                          <a:pt x="985395" y="528744"/>
                        </a:cubicBezTo>
                        <a:cubicBezTo>
                          <a:pt x="976908" y="529585"/>
                          <a:pt x="975303" y="531572"/>
                          <a:pt x="975074" y="532108"/>
                        </a:cubicBezTo>
                        <a:cubicBezTo>
                          <a:pt x="974385" y="533560"/>
                          <a:pt x="976526" y="536695"/>
                          <a:pt x="977214" y="537765"/>
                        </a:cubicBezTo>
                        <a:cubicBezTo>
                          <a:pt x="980349" y="542505"/>
                          <a:pt x="983483" y="549080"/>
                          <a:pt x="980884" y="553820"/>
                        </a:cubicBezTo>
                        <a:cubicBezTo>
                          <a:pt x="979278" y="556802"/>
                          <a:pt x="975991" y="558254"/>
                          <a:pt x="971174" y="558254"/>
                        </a:cubicBezTo>
                        <a:cubicBezTo>
                          <a:pt x="961771" y="558254"/>
                          <a:pt x="949615" y="561771"/>
                          <a:pt x="946328" y="571710"/>
                        </a:cubicBezTo>
                        <a:cubicBezTo>
                          <a:pt x="945104" y="575380"/>
                          <a:pt x="946022" y="578896"/>
                          <a:pt x="947016" y="582566"/>
                        </a:cubicBezTo>
                        <a:cubicBezTo>
                          <a:pt x="948392" y="587688"/>
                          <a:pt x="950074" y="594034"/>
                          <a:pt x="943575" y="599233"/>
                        </a:cubicBezTo>
                        <a:cubicBezTo>
                          <a:pt x="940594" y="601603"/>
                          <a:pt x="937765" y="603055"/>
                          <a:pt x="935777" y="604126"/>
                        </a:cubicBezTo>
                        <a:cubicBezTo>
                          <a:pt x="935395" y="604355"/>
                          <a:pt x="934936" y="604508"/>
                          <a:pt x="934554" y="604737"/>
                        </a:cubicBezTo>
                        <a:cubicBezTo>
                          <a:pt x="935013" y="605196"/>
                          <a:pt x="935624" y="605731"/>
                          <a:pt x="936618" y="606496"/>
                        </a:cubicBezTo>
                        <a:cubicBezTo>
                          <a:pt x="945410" y="613453"/>
                          <a:pt x="946251" y="623468"/>
                          <a:pt x="938912" y="633330"/>
                        </a:cubicBezTo>
                        <a:cubicBezTo>
                          <a:pt x="937383" y="635394"/>
                          <a:pt x="935854" y="638988"/>
                          <a:pt x="934325" y="642734"/>
                        </a:cubicBezTo>
                        <a:cubicBezTo>
                          <a:pt x="930884" y="651067"/>
                          <a:pt x="926909" y="660547"/>
                          <a:pt x="919111" y="660547"/>
                        </a:cubicBezTo>
                        <a:cubicBezTo>
                          <a:pt x="917964" y="660547"/>
                          <a:pt x="917199" y="660777"/>
                          <a:pt x="916970" y="661083"/>
                        </a:cubicBezTo>
                        <a:cubicBezTo>
                          <a:pt x="916052" y="662229"/>
                          <a:pt x="917123" y="666893"/>
                          <a:pt x="917887" y="670257"/>
                        </a:cubicBezTo>
                        <a:lnTo>
                          <a:pt x="918728" y="674232"/>
                        </a:lnTo>
                        <a:cubicBezTo>
                          <a:pt x="920640" y="683789"/>
                          <a:pt x="924080" y="687306"/>
                          <a:pt x="931266" y="687306"/>
                        </a:cubicBezTo>
                        <a:cubicBezTo>
                          <a:pt x="936695" y="687306"/>
                          <a:pt x="948086" y="687306"/>
                          <a:pt x="949921" y="684400"/>
                        </a:cubicBezTo>
                        <a:cubicBezTo>
                          <a:pt x="950379" y="683636"/>
                          <a:pt x="949768" y="682183"/>
                          <a:pt x="949386" y="681419"/>
                        </a:cubicBezTo>
                        <a:cubicBezTo>
                          <a:pt x="947168" y="676908"/>
                          <a:pt x="945257" y="672168"/>
                          <a:pt x="946710" y="667810"/>
                        </a:cubicBezTo>
                        <a:cubicBezTo>
                          <a:pt x="948086" y="663605"/>
                          <a:pt x="952061" y="660929"/>
                          <a:pt x="957643" y="658101"/>
                        </a:cubicBezTo>
                        <a:cubicBezTo>
                          <a:pt x="959707" y="657031"/>
                          <a:pt x="961465" y="656113"/>
                          <a:pt x="963071" y="655272"/>
                        </a:cubicBezTo>
                        <a:cubicBezTo>
                          <a:pt x="968346" y="652443"/>
                          <a:pt x="972092" y="650379"/>
                          <a:pt x="977367" y="650379"/>
                        </a:cubicBezTo>
                        <a:cubicBezTo>
                          <a:pt x="978820" y="650379"/>
                          <a:pt x="980425" y="650532"/>
                          <a:pt x="982184" y="650914"/>
                        </a:cubicBezTo>
                        <a:cubicBezTo>
                          <a:pt x="989064" y="652291"/>
                          <a:pt x="991052" y="657183"/>
                          <a:pt x="992963" y="662000"/>
                        </a:cubicBezTo>
                        <a:cubicBezTo>
                          <a:pt x="994187" y="664981"/>
                          <a:pt x="995410" y="668040"/>
                          <a:pt x="997856" y="671174"/>
                        </a:cubicBezTo>
                        <a:cubicBezTo>
                          <a:pt x="1005884" y="681266"/>
                          <a:pt x="1001832" y="693269"/>
                          <a:pt x="1000150" y="698391"/>
                        </a:cubicBezTo>
                        <a:cubicBezTo>
                          <a:pt x="999385" y="700608"/>
                          <a:pt x="998162" y="701755"/>
                          <a:pt x="996404" y="701755"/>
                        </a:cubicBezTo>
                        <a:cubicBezTo>
                          <a:pt x="994875" y="701755"/>
                          <a:pt x="993957" y="700838"/>
                          <a:pt x="993346" y="699920"/>
                        </a:cubicBezTo>
                        <a:cubicBezTo>
                          <a:pt x="993269" y="700150"/>
                          <a:pt x="993116" y="700379"/>
                          <a:pt x="993040" y="700608"/>
                        </a:cubicBezTo>
                        <a:cubicBezTo>
                          <a:pt x="989752" y="707260"/>
                          <a:pt x="990440" y="710394"/>
                          <a:pt x="991740" y="716510"/>
                        </a:cubicBezTo>
                        <a:cubicBezTo>
                          <a:pt x="992275" y="718804"/>
                          <a:pt x="992887" y="721480"/>
                          <a:pt x="993346" y="724767"/>
                        </a:cubicBezTo>
                        <a:cubicBezTo>
                          <a:pt x="994798" y="735165"/>
                          <a:pt x="997627" y="746938"/>
                          <a:pt x="998315" y="749843"/>
                        </a:cubicBezTo>
                        <a:lnTo>
                          <a:pt x="1002444" y="754966"/>
                        </a:lnTo>
                        <a:lnTo>
                          <a:pt x="1000073" y="756877"/>
                        </a:lnTo>
                        <a:cubicBezTo>
                          <a:pt x="995410" y="760623"/>
                          <a:pt x="991281" y="764752"/>
                          <a:pt x="988070" y="768804"/>
                        </a:cubicBezTo>
                        <a:cubicBezTo>
                          <a:pt x="983713" y="774232"/>
                          <a:pt x="983483" y="778972"/>
                          <a:pt x="983178" y="784400"/>
                        </a:cubicBezTo>
                        <a:cubicBezTo>
                          <a:pt x="982948" y="789293"/>
                          <a:pt x="982642" y="794797"/>
                          <a:pt x="979049" y="800837"/>
                        </a:cubicBezTo>
                        <a:cubicBezTo>
                          <a:pt x="974768" y="807947"/>
                          <a:pt x="967352" y="813375"/>
                          <a:pt x="959554" y="819109"/>
                        </a:cubicBezTo>
                        <a:cubicBezTo>
                          <a:pt x="953591" y="823467"/>
                          <a:pt x="947398" y="828054"/>
                          <a:pt x="941511" y="833865"/>
                        </a:cubicBezTo>
                        <a:cubicBezTo>
                          <a:pt x="931266" y="844185"/>
                          <a:pt x="914294" y="847779"/>
                          <a:pt x="901832" y="847779"/>
                        </a:cubicBezTo>
                        <a:cubicBezTo>
                          <a:pt x="893728" y="847779"/>
                          <a:pt x="886771" y="846250"/>
                          <a:pt x="882184" y="843574"/>
                        </a:cubicBezTo>
                        <a:lnTo>
                          <a:pt x="878820" y="841433"/>
                        </a:lnTo>
                        <a:cubicBezTo>
                          <a:pt x="875533" y="839369"/>
                          <a:pt x="873239" y="837917"/>
                          <a:pt x="871328" y="837917"/>
                        </a:cubicBezTo>
                        <a:cubicBezTo>
                          <a:pt x="868576" y="837917"/>
                          <a:pt x="864753" y="841433"/>
                          <a:pt x="858484" y="849767"/>
                        </a:cubicBezTo>
                        <a:cubicBezTo>
                          <a:pt x="850609" y="860317"/>
                          <a:pt x="853667" y="868039"/>
                          <a:pt x="857184" y="877060"/>
                        </a:cubicBezTo>
                        <a:cubicBezTo>
                          <a:pt x="859248" y="882412"/>
                          <a:pt x="861466" y="887840"/>
                          <a:pt x="861466" y="894185"/>
                        </a:cubicBezTo>
                        <a:cubicBezTo>
                          <a:pt x="861466" y="908711"/>
                          <a:pt x="856037" y="915057"/>
                          <a:pt x="849157" y="923084"/>
                        </a:cubicBezTo>
                        <a:cubicBezTo>
                          <a:pt x="847704" y="924766"/>
                          <a:pt x="846175" y="926525"/>
                          <a:pt x="844570" y="928512"/>
                        </a:cubicBezTo>
                        <a:cubicBezTo>
                          <a:pt x="839218" y="935240"/>
                          <a:pt x="833790" y="936540"/>
                          <a:pt x="828438" y="937763"/>
                        </a:cubicBezTo>
                        <a:cubicBezTo>
                          <a:pt x="823775" y="938910"/>
                          <a:pt x="819340" y="939904"/>
                          <a:pt x="814218" y="944950"/>
                        </a:cubicBezTo>
                        <a:cubicBezTo>
                          <a:pt x="812995" y="946173"/>
                          <a:pt x="811542" y="948008"/>
                          <a:pt x="812001" y="949384"/>
                        </a:cubicBezTo>
                        <a:cubicBezTo>
                          <a:pt x="812842" y="952289"/>
                          <a:pt x="819799" y="954965"/>
                          <a:pt x="824233" y="955806"/>
                        </a:cubicBezTo>
                        <a:lnTo>
                          <a:pt x="835701" y="958100"/>
                        </a:lnTo>
                        <a:lnTo>
                          <a:pt x="824616" y="961769"/>
                        </a:lnTo>
                        <a:cubicBezTo>
                          <a:pt x="823775" y="962075"/>
                          <a:pt x="803438" y="968726"/>
                          <a:pt x="790441" y="968726"/>
                        </a:cubicBezTo>
                        <a:cubicBezTo>
                          <a:pt x="785319" y="968726"/>
                          <a:pt x="781802" y="967732"/>
                          <a:pt x="779738" y="965592"/>
                        </a:cubicBezTo>
                        <a:cubicBezTo>
                          <a:pt x="775915" y="961769"/>
                          <a:pt x="763912" y="960011"/>
                          <a:pt x="755273" y="959628"/>
                        </a:cubicBezTo>
                        <a:cubicBezTo>
                          <a:pt x="755885" y="966586"/>
                          <a:pt x="757261" y="982182"/>
                          <a:pt x="757261" y="991203"/>
                        </a:cubicBezTo>
                        <a:cubicBezTo>
                          <a:pt x="757261" y="995332"/>
                          <a:pt x="759402" y="996784"/>
                          <a:pt x="763224" y="998925"/>
                        </a:cubicBezTo>
                        <a:cubicBezTo>
                          <a:pt x="766741" y="1000989"/>
                          <a:pt x="771175" y="1003512"/>
                          <a:pt x="771175" y="1009705"/>
                        </a:cubicBezTo>
                        <a:cubicBezTo>
                          <a:pt x="771175" y="1015133"/>
                          <a:pt x="768194" y="1019032"/>
                          <a:pt x="765212" y="1022778"/>
                        </a:cubicBezTo>
                        <a:cubicBezTo>
                          <a:pt x="762307" y="1026524"/>
                          <a:pt x="759631" y="1030041"/>
                          <a:pt x="759631" y="1035163"/>
                        </a:cubicBezTo>
                        <a:cubicBezTo>
                          <a:pt x="759631" y="1047702"/>
                          <a:pt x="752368" y="1056035"/>
                          <a:pt x="736695" y="1061234"/>
                        </a:cubicBezTo>
                        <a:cubicBezTo>
                          <a:pt x="733943" y="1062151"/>
                          <a:pt x="730962" y="1062610"/>
                          <a:pt x="727903" y="1062610"/>
                        </a:cubicBezTo>
                        <a:cubicBezTo>
                          <a:pt x="714601" y="1062610"/>
                          <a:pt x="702139" y="1054124"/>
                          <a:pt x="696176" y="1046249"/>
                        </a:cubicBezTo>
                        <a:cubicBezTo>
                          <a:pt x="688531" y="1036004"/>
                          <a:pt x="678668" y="1029735"/>
                          <a:pt x="671788" y="1026295"/>
                        </a:cubicBezTo>
                        <a:cubicBezTo>
                          <a:pt x="668806" y="1024766"/>
                          <a:pt x="662843" y="1023925"/>
                          <a:pt x="655121" y="1023925"/>
                        </a:cubicBezTo>
                        <a:cubicBezTo>
                          <a:pt x="645182" y="1023925"/>
                          <a:pt x="634097" y="1025225"/>
                          <a:pt x="627522" y="1026524"/>
                        </a:cubicBezTo>
                        <a:cubicBezTo>
                          <a:pt x="620029" y="1028053"/>
                          <a:pt x="606268" y="1044949"/>
                          <a:pt x="599387" y="1055270"/>
                        </a:cubicBezTo>
                        <a:lnTo>
                          <a:pt x="594112" y="1051983"/>
                        </a:lnTo>
                        <a:cubicBezTo>
                          <a:pt x="596406" y="1048007"/>
                          <a:pt x="598164" y="1043191"/>
                          <a:pt x="597782" y="1041891"/>
                        </a:cubicBezTo>
                        <a:cubicBezTo>
                          <a:pt x="596482" y="1042885"/>
                          <a:pt x="595335" y="1043038"/>
                          <a:pt x="594188" y="1043038"/>
                        </a:cubicBezTo>
                        <a:cubicBezTo>
                          <a:pt x="590901" y="1043038"/>
                          <a:pt x="587767" y="1041968"/>
                          <a:pt x="584403" y="1040821"/>
                        </a:cubicBezTo>
                        <a:cubicBezTo>
                          <a:pt x="580504" y="1039521"/>
                          <a:pt x="576452" y="1038145"/>
                          <a:pt x="571482" y="1038145"/>
                        </a:cubicBezTo>
                        <a:cubicBezTo>
                          <a:pt x="568042" y="1038145"/>
                          <a:pt x="564525" y="1038833"/>
                          <a:pt x="560779" y="1040209"/>
                        </a:cubicBezTo>
                        <a:cubicBezTo>
                          <a:pt x="544265" y="1046402"/>
                          <a:pt x="541895" y="1051983"/>
                          <a:pt x="535550" y="1066815"/>
                        </a:cubicBezTo>
                        <a:lnTo>
                          <a:pt x="534785" y="1068573"/>
                        </a:lnTo>
                        <a:cubicBezTo>
                          <a:pt x="528898" y="1082411"/>
                          <a:pt x="535932" y="1087915"/>
                          <a:pt x="547400" y="1094796"/>
                        </a:cubicBezTo>
                        <a:cubicBezTo>
                          <a:pt x="561773" y="1103359"/>
                          <a:pt x="552981" y="1124765"/>
                          <a:pt x="548546" y="1133557"/>
                        </a:cubicBezTo>
                        <a:cubicBezTo>
                          <a:pt x="544342" y="1142120"/>
                          <a:pt x="544418" y="1167120"/>
                          <a:pt x="548776" y="1187074"/>
                        </a:cubicBezTo>
                        <a:cubicBezTo>
                          <a:pt x="552751" y="1204887"/>
                          <a:pt x="563837" y="1222930"/>
                          <a:pt x="571176" y="1234857"/>
                        </a:cubicBezTo>
                        <a:lnTo>
                          <a:pt x="576681" y="1243878"/>
                        </a:lnTo>
                        <a:cubicBezTo>
                          <a:pt x="582721" y="1253664"/>
                          <a:pt x="588455" y="1262915"/>
                          <a:pt x="590519" y="1277593"/>
                        </a:cubicBezTo>
                        <a:cubicBezTo>
                          <a:pt x="591207" y="1282333"/>
                          <a:pt x="592048" y="1286003"/>
                          <a:pt x="592812" y="1289290"/>
                        </a:cubicBezTo>
                        <a:cubicBezTo>
                          <a:pt x="594724" y="1297394"/>
                          <a:pt x="596176" y="1303740"/>
                          <a:pt x="592736" y="1315896"/>
                        </a:cubicBezTo>
                        <a:cubicBezTo>
                          <a:pt x="590289" y="1324612"/>
                          <a:pt x="586926" y="1327517"/>
                          <a:pt x="584556" y="1329581"/>
                        </a:cubicBezTo>
                        <a:cubicBezTo>
                          <a:pt x="582415" y="1331416"/>
                          <a:pt x="581345" y="1332410"/>
                          <a:pt x="581345" y="1338144"/>
                        </a:cubicBezTo>
                        <a:cubicBezTo>
                          <a:pt x="581345" y="1342960"/>
                          <a:pt x="581956" y="1346553"/>
                          <a:pt x="582491" y="1349994"/>
                        </a:cubicBezTo>
                        <a:cubicBezTo>
                          <a:pt x="583485" y="1356110"/>
                          <a:pt x="584403" y="1361920"/>
                          <a:pt x="581192" y="1371477"/>
                        </a:cubicBezTo>
                        <a:cubicBezTo>
                          <a:pt x="578669" y="1378892"/>
                          <a:pt x="575305" y="1380574"/>
                          <a:pt x="571788" y="1381721"/>
                        </a:cubicBezTo>
                        <a:cubicBezTo>
                          <a:pt x="569647" y="1382409"/>
                          <a:pt x="568348" y="1382868"/>
                          <a:pt x="567430" y="1389443"/>
                        </a:cubicBezTo>
                        <a:cubicBezTo>
                          <a:pt x="566742" y="1394107"/>
                          <a:pt x="567507" y="1395024"/>
                          <a:pt x="567583" y="1395024"/>
                        </a:cubicBezTo>
                        <a:lnTo>
                          <a:pt x="570488" y="1395100"/>
                        </a:lnTo>
                        <a:cubicBezTo>
                          <a:pt x="571253" y="1395024"/>
                          <a:pt x="572017" y="1395024"/>
                          <a:pt x="572782" y="1395024"/>
                        </a:cubicBezTo>
                        <a:cubicBezTo>
                          <a:pt x="574158" y="1395024"/>
                          <a:pt x="578286" y="1395024"/>
                          <a:pt x="580886" y="1398923"/>
                        </a:cubicBezTo>
                        <a:cubicBezTo>
                          <a:pt x="582797" y="1401752"/>
                          <a:pt x="583867" y="1406109"/>
                          <a:pt x="584173" y="1411691"/>
                        </a:cubicBezTo>
                        <a:lnTo>
                          <a:pt x="584250" y="1413220"/>
                        </a:lnTo>
                        <a:lnTo>
                          <a:pt x="573241" y="1422088"/>
                        </a:lnTo>
                        <a:lnTo>
                          <a:pt x="590213" y="1447470"/>
                        </a:lnTo>
                        <a:lnTo>
                          <a:pt x="585855" y="1451751"/>
                        </a:lnTo>
                        <a:cubicBezTo>
                          <a:pt x="582568" y="1449458"/>
                          <a:pt x="572552" y="1443495"/>
                          <a:pt x="565672" y="1443495"/>
                        </a:cubicBezTo>
                        <a:cubicBezTo>
                          <a:pt x="562155" y="1443495"/>
                          <a:pt x="560855" y="1445024"/>
                          <a:pt x="560167" y="1446171"/>
                        </a:cubicBezTo>
                        <a:cubicBezTo>
                          <a:pt x="558562" y="1448846"/>
                          <a:pt x="557339" y="1451751"/>
                          <a:pt x="556192" y="1454504"/>
                        </a:cubicBezTo>
                        <a:cubicBezTo>
                          <a:pt x="553439" y="1461079"/>
                          <a:pt x="550687" y="1467806"/>
                          <a:pt x="543577" y="1467806"/>
                        </a:cubicBezTo>
                        <a:cubicBezTo>
                          <a:pt x="540443" y="1467806"/>
                          <a:pt x="536773" y="1466278"/>
                          <a:pt x="532492" y="1463219"/>
                        </a:cubicBezTo>
                        <a:cubicBezTo>
                          <a:pt x="527675" y="1459779"/>
                          <a:pt x="523929" y="1458097"/>
                          <a:pt x="521253" y="1458097"/>
                        </a:cubicBezTo>
                        <a:cubicBezTo>
                          <a:pt x="517507" y="1458097"/>
                          <a:pt x="514908" y="1462149"/>
                          <a:pt x="511849" y="1473158"/>
                        </a:cubicBezTo>
                        <a:cubicBezTo>
                          <a:pt x="510244" y="1478816"/>
                          <a:pt x="509785" y="1483020"/>
                          <a:pt x="509403" y="1486308"/>
                        </a:cubicBezTo>
                        <a:cubicBezTo>
                          <a:pt x="508791" y="1492424"/>
                          <a:pt x="508333" y="1496782"/>
                          <a:pt x="500917" y="1500452"/>
                        </a:cubicBezTo>
                        <a:cubicBezTo>
                          <a:pt x="498929" y="1501445"/>
                          <a:pt x="494801" y="1505268"/>
                          <a:pt x="490749" y="1509091"/>
                        </a:cubicBezTo>
                        <a:cubicBezTo>
                          <a:pt x="480580" y="1519565"/>
                          <a:pt x="472553" y="1526598"/>
                          <a:pt x="465978" y="1526598"/>
                        </a:cubicBezTo>
                        <a:close/>
                      </a:path>
                    </a:pathLst>
                  </a:custGeom>
                  <a:solidFill>
                    <a:srgbClr val="90A2BA"/>
                  </a:solidFill>
                  <a:ln w="7642" cap="flat">
                    <a:solidFill>
                      <a:sysClr val="window" lastClr="FFFFFF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864017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08" name="Freeform: Shape 34">
                    <a:extLst>
                      <a:ext uri="{FF2B5EF4-FFF2-40B4-BE49-F238E27FC236}">
                        <a16:creationId xmlns:a16="http://schemas.microsoft.com/office/drawing/2014/main" id="{4AB28C07-E0C2-96D3-0056-D54CC1518D2A}"/>
                      </a:ext>
                    </a:extLst>
                  </p:cNvPr>
                  <p:cNvSpPr/>
                  <p:nvPr/>
                </p:nvSpPr>
                <p:spPr>
                  <a:xfrm>
                    <a:off x="1300698" y="2980496"/>
                    <a:ext cx="1067558" cy="1533402"/>
                  </a:xfrm>
                  <a:custGeom>
                    <a:avLst/>
                    <a:gdLst>
                      <a:gd name="connsiteX0" fmla="*/ 733914 w 1067558"/>
                      <a:gd name="connsiteY0" fmla="*/ 6193 h 1533402"/>
                      <a:gd name="connsiteX1" fmla="*/ 735443 w 1067558"/>
                      <a:gd name="connsiteY1" fmla="*/ 6345 h 1533402"/>
                      <a:gd name="connsiteX2" fmla="*/ 752186 w 1067558"/>
                      <a:gd name="connsiteY2" fmla="*/ 23700 h 1533402"/>
                      <a:gd name="connsiteX3" fmla="*/ 762048 w 1067558"/>
                      <a:gd name="connsiteY3" fmla="*/ 24006 h 1533402"/>
                      <a:gd name="connsiteX4" fmla="*/ 778180 w 1067558"/>
                      <a:gd name="connsiteY4" fmla="*/ 20260 h 1533402"/>
                      <a:gd name="connsiteX5" fmla="*/ 794464 w 1067558"/>
                      <a:gd name="connsiteY5" fmla="*/ 15902 h 1533402"/>
                      <a:gd name="connsiteX6" fmla="*/ 804250 w 1067558"/>
                      <a:gd name="connsiteY6" fmla="*/ 21942 h 1533402"/>
                      <a:gd name="connsiteX7" fmla="*/ 825045 w 1067558"/>
                      <a:gd name="connsiteY7" fmla="*/ 44495 h 1533402"/>
                      <a:gd name="connsiteX8" fmla="*/ 820917 w 1067558"/>
                      <a:gd name="connsiteY8" fmla="*/ 59403 h 1533402"/>
                      <a:gd name="connsiteX9" fmla="*/ 816406 w 1067558"/>
                      <a:gd name="connsiteY9" fmla="*/ 58333 h 1533402"/>
                      <a:gd name="connsiteX10" fmla="*/ 804250 w 1067558"/>
                      <a:gd name="connsiteY10" fmla="*/ 55275 h 1533402"/>
                      <a:gd name="connsiteX11" fmla="*/ 800733 w 1067558"/>
                      <a:gd name="connsiteY11" fmla="*/ 61850 h 1533402"/>
                      <a:gd name="connsiteX12" fmla="*/ 803485 w 1067558"/>
                      <a:gd name="connsiteY12" fmla="*/ 74235 h 1533402"/>
                      <a:gd name="connsiteX13" fmla="*/ 800733 w 1067558"/>
                      <a:gd name="connsiteY13" fmla="*/ 74006 h 1533402"/>
                      <a:gd name="connsiteX14" fmla="*/ 798745 w 1067558"/>
                      <a:gd name="connsiteY14" fmla="*/ 73776 h 1533402"/>
                      <a:gd name="connsiteX15" fmla="*/ 795534 w 1067558"/>
                      <a:gd name="connsiteY15" fmla="*/ 89602 h 1533402"/>
                      <a:gd name="connsiteX16" fmla="*/ 793852 w 1067558"/>
                      <a:gd name="connsiteY16" fmla="*/ 110474 h 1533402"/>
                      <a:gd name="connsiteX17" fmla="*/ 804250 w 1067558"/>
                      <a:gd name="connsiteY17" fmla="*/ 139984 h 1533402"/>
                      <a:gd name="connsiteX18" fmla="*/ 807690 w 1067558"/>
                      <a:gd name="connsiteY18" fmla="*/ 160856 h 1533402"/>
                      <a:gd name="connsiteX19" fmla="*/ 792094 w 1067558"/>
                      <a:gd name="connsiteY19" fmla="*/ 174770 h 1533402"/>
                      <a:gd name="connsiteX20" fmla="*/ 776421 w 1067558"/>
                      <a:gd name="connsiteY20" fmla="*/ 190443 h 1533402"/>
                      <a:gd name="connsiteX21" fmla="*/ 783378 w 1067558"/>
                      <a:gd name="connsiteY21" fmla="*/ 214678 h 1533402"/>
                      <a:gd name="connsiteX22" fmla="*/ 830244 w 1067558"/>
                      <a:gd name="connsiteY22" fmla="*/ 237308 h 1533402"/>
                      <a:gd name="connsiteX23" fmla="*/ 845075 w 1067558"/>
                      <a:gd name="connsiteY23" fmla="*/ 247858 h 1533402"/>
                      <a:gd name="connsiteX24" fmla="*/ 852797 w 1067558"/>
                      <a:gd name="connsiteY24" fmla="*/ 244265 h 1533402"/>
                      <a:gd name="connsiteX25" fmla="*/ 856237 w 1067558"/>
                      <a:gd name="connsiteY25" fmla="*/ 225152 h 1533402"/>
                      <a:gd name="connsiteX26" fmla="*/ 838883 w 1067558"/>
                      <a:gd name="connsiteY26" fmla="*/ 204280 h 1533402"/>
                      <a:gd name="connsiteX27" fmla="*/ 851039 w 1067558"/>
                      <a:gd name="connsiteY27" fmla="*/ 195641 h 1533402"/>
                      <a:gd name="connsiteX28" fmla="*/ 875350 w 1067558"/>
                      <a:gd name="connsiteY28" fmla="*/ 176528 h 1533402"/>
                      <a:gd name="connsiteX29" fmla="*/ 888424 w 1067558"/>
                      <a:gd name="connsiteY29" fmla="*/ 166360 h 1533402"/>
                      <a:gd name="connsiteX30" fmla="*/ 892705 w 1067558"/>
                      <a:gd name="connsiteY30" fmla="*/ 169571 h 1533402"/>
                      <a:gd name="connsiteX31" fmla="*/ 897904 w 1067558"/>
                      <a:gd name="connsiteY31" fmla="*/ 183485 h 1533402"/>
                      <a:gd name="connsiteX32" fmla="*/ 903103 w 1067558"/>
                      <a:gd name="connsiteY32" fmla="*/ 162614 h 1533402"/>
                      <a:gd name="connsiteX33" fmla="*/ 910748 w 1067558"/>
                      <a:gd name="connsiteY33" fmla="*/ 160779 h 1533402"/>
                      <a:gd name="connsiteX34" fmla="*/ 922139 w 1067558"/>
                      <a:gd name="connsiteY34" fmla="*/ 166054 h 1533402"/>
                      <a:gd name="connsiteX35" fmla="*/ 932307 w 1067558"/>
                      <a:gd name="connsiteY35" fmla="*/ 184785 h 1533402"/>
                      <a:gd name="connsiteX36" fmla="*/ 926191 w 1067558"/>
                      <a:gd name="connsiteY36" fmla="*/ 186849 h 1533402"/>
                      <a:gd name="connsiteX37" fmla="*/ 932307 w 1067558"/>
                      <a:gd name="connsiteY37" fmla="*/ 184785 h 1533402"/>
                      <a:gd name="connsiteX38" fmla="*/ 932537 w 1067558"/>
                      <a:gd name="connsiteY38" fmla="*/ 186849 h 1533402"/>
                      <a:gd name="connsiteX39" fmla="*/ 936054 w 1067558"/>
                      <a:gd name="connsiteY39" fmla="*/ 218042 h 1533402"/>
                      <a:gd name="connsiteX40" fmla="*/ 944769 w 1067558"/>
                      <a:gd name="connsiteY40" fmla="*/ 238913 h 1533402"/>
                      <a:gd name="connsiteX41" fmla="*/ 967323 w 1067558"/>
                      <a:gd name="connsiteY41" fmla="*/ 252828 h 1533402"/>
                      <a:gd name="connsiteX42" fmla="*/ 982919 w 1067558"/>
                      <a:gd name="connsiteY42" fmla="*/ 270182 h 1533402"/>
                      <a:gd name="connsiteX43" fmla="*/ 1015870 w 1067558"/>
                      <a:gd name="connsiteY43" fmla="*/ 294418 h 1533402"/>
                      <a:gd name="connsiteX44" fmla="*/ 1057613 w 1067558"/>
                      <a:gd name="connsiteY44" fmla="*/ 313531 h 1533402"/>
                      <a:gd name="connsiteX45" fmla="*/ 1054172 w 1067558"/>
                      <a:gd name="connsiteY45" fmla="*/ 330885 h 1533402"/>
                      <a:gd name="connsiteX46" fmla="*/ 1050655 w 1067558"/>
                      <a:gd name="connsiteY46" fmla="*/ 355197 h 1533402"/>
                      <a:gd name="connsiteX47" fmla="*/ 1047292 w 1067558"/>
                      <a:gd name="connsiteY47" fmla="*/ 362078 h 1533402"/>
                      <a:gd name="connsiteX48" fmla="*/ 1040182 w 1067558"/>
                      <a:gd name="connsiteY48" fmla="*/ 351757 h 1533402"/>
                      <a:gd name="connsiteX49" fmla="*/ 1029784 w 1067558"/>
                      <a:gd name="connsiteY49" fmla="*/ 340748 h 1533402"/>
                      <a:gd name="connsiteX50" fmla="*/ 1021068 w 1067558"/>
                      <a:gd name="connsiteY50" fmla="*/ 344800 h 1533402"/>
                      <a:gd name="connsiteX51" fmla="*/ 1024509 w 1067558"/>
                      <a:gd name="connsiteY51" fmla="*/ 362154 h 1533402"/>
                      <a:gd name="connsiteX52" fmla="*/ 1045304 w 1067558"/>
                      <a:gd name="connsiteY52" fmla="*/ 370870 h 1533402"/>
                      <a:gd name="connsiteX53" fmla="*/ 1036665 w 1067558"/>
                      <a:gd name="connsiteY53" fmla="*/ 381267 h 1533402"/>
                      <a:gd name="connsiteX54" fmla="*/ 1033148 w 1067558"/>
                      <a:gd name="connsiteY54" fmla="*/ 396864 h 1533402"/>
                      <a:gd name="connsiteX55" fmla="*/ 1048744 w 1067558"/>
                      <a:gd name="connsiteY55" fmla="*/ 409019 h 1533402"/>
                      <a:gd name="connsiteX56" fmla="*/ 1052261 w 1067558"/>
                      <a:gd name="connsiteY56" fmla="*/ 429814 h 1533402"/>
                      <a:gd name="connsiteX57" fmla="*/ 1039570 w 1067558"/>
                      <a:gd name="connsiteY57" fmla="*/ 447934 h 1533402"/>
                      <a:gd name="connsiteX58" fmla="*/ 1034906 w 1067558"/>
                      <a:gd name="connsiteY58" fmla="*/ 447169 h 1533402"/>
                      <a:gd name="connsiteX59" fmla="*/ 1016940 w 1067558"/>
                      <a:gd name="connsiteY59" fmla="*/ 433866 h 1533402"/>
                      <a:gd name="connsiteX60" fmla="*/ 1014035 w 1067558"/>
                      <a:gd name="connsiteY60" fmla="*/ 435013 h 1533402"/>
                      <a:gd name="connsiteX61" fmla="*/ 999662 w 1067558"/>
                      <a:gd name="connsiteY61" fmla="*/ 441818 h 1533402"/>
                      <a:gd name="connsiteX62" fmla="*/ 993240 w 1067558"/>
                      <a:gd name="connsiteY62" fmla="*/ 438454 h 1533402"/>
                      <a:gd name="connsiteX63" fmla="*/ 982537 w 1067558"/>
                      <a:gd name="connsiteY63" fmla="*/ 433025 h 1533402"/>
                      <a:gd name="connsiteX64" fmla="*/ 975885 w 1067558"/>
                      <a:gd name="connsiteY64" fmla="*/ 441970 h 1533402"/>
                      <a:gd name="connsiteX65" fmla="*/ 988041 w 1067558"/>
                      <a:gd name="connsiteY65" fmla="*/ 473239 h 1533402"/>
                      <a:gd name="connsiteX66" fmla="*/ 984524 w 1067558"/>
                      <a:gd name="connsiteY66" fmla="*/ 485319 h 1533402"/>
                      <a:gd name="connsiteX67" fmla="*/ 955014 w 1067558"/>
                      <a:gd name="connsiteY67" fmla="*/ 481878 h 1533402"/>
                      <a:gd name="connsiteX68" fmla="*/ 952720 w 1067558"/>
                      <a:gd name="connsiteY68" fmla="*/ 481496 h 1533402"/>
                      <a:gd name="connsiteX69" fmla="*/ 948057 w 1067558"/>
                      <a:gd name="connsiteY69" fmla="*/ 490441 h 1533402"/>
                      <a:gd name="connsiteX70" fmla="*/ 967170 w 1067558"/>
                      <a:gd name="connsiteY70" fmla="*/ 497398 h 1533402"/>
                      <a:gd name="connsiteX71" fmla="*/ 986283 w 1067558"/>
                      <a:gd name="connsiteY71" fmla="*/ 511313 h 1533402"/>
                      <a:gd name="connsiteX72" fmla="*/ 988041 w 1067558"/>
                      <a:gd name="connsiteY72" fmla="*/ 528667 h 1533402"/>
                      <a:gd name="connsiteX73" fmla="*/ 977567 w 1067558"/>
                      <a:gd name="connsiteY73" fmla="*/ 542582 h 1533402"/>
                      <a:gd name="connsiteX74" fmla="*/ 974127 w 1067558"/>
                      <a:gd name="connsiteY74" fmla="*/ 558254 h 1533402"/>
                      <a:gd name="connsiteX75" fmla="*/ 946375 w 1067558"/>
                      <a:gd name="connsiteY75" fmla="*/ 573851 h 1533402"/>
                      <a:gd name="connsiteX76" fmla="*/ 944616 w 1067558"/>
                      <a:gd name="connsiteY76" fmla="*/ 599921 h 1533402"/>
                      <a:gd name="connsiteX77" fmla="*/ 937659 w 1067558"/>
                      <a:gd name="connsiteY77" fmla="*/ 612077 h 1533402"/>
                      <a:gd name="connsiteX78" fmla="*/ 939341 w 1067558"/>
                      <a:gd name="connsiteY78" fmla="*/ 634630 h 1533402"/>
                      <a:gd name="connsiteX79" fmla="*/ 921986 w 1067558"/>
                      <a:gd name="connsiteY79" fmla="*/ 660624 h 1533402"/>
                      <a:gd name="connsiteX80" fmla="*/ 918546 w 1067558"/>
                      <a:gd name="connsiteY80" fmla="*/ 677978 h 1533402"/>
                      <a:gd name="connsiteX81" fmla="*/ 934142 w 1067558"/>
                      <a:gd name="connsiteY81" fmla="*/ 693575 h 1533402"/>
                      <a:gd name="connsiteX82" fmla="*/ 955014 w 1067558"/>
                      <a:gd name="connsiteY82" fmla="*/ 683177 h 1533402"/>
                      <a:gd name="connsiteX83" fmla="*/ 961894 w 1067558"/>
                      <a:gd name="connsiteY83" fmla="*/ 664064 h 1533402"/>
                      <a:gd name="connsiteX84" fmla="*/ 980319 w 1067558"/>
                      <a:gd name="connsiteY84" fmla="*/ 656648 h 1533402"/>
                      <a:gd name="connsiteX85" fmla="*/ 984524 w 1067558"/>
                      <a:gd name="connsiteY85" fmla="*/ 657107 h 1533402"/>
                      <a:gd name="connsiteX86" fmla="*/ 998439 w 1067558"/>
                      <a:gd name="connsiteY86" fmla="*/ 676220 h 1533402"/>
                      <a:gd name="connsiteX87" fmla="*/ 1000197 w 1067558"/>
                      <a:gd name="connsiteY87" fmla="*/ 700532 h 1533402"/>
                      <a:gd name="connsiteX88" fmla="*/ 999432 w 1067558"/>
                      <a:gd name="connsiteY88" fmla="*/ 701755 h 1533402"/>
                      <a:gd name="connsiteX89" fmla="*/ 996604 w 1067558"/>
                      <a:gd name="connsiteY89" fmla="*/ 698315 h 1533402"/>
                      <a:gd name="connsiteX90" fmla="*/ 993240 w 1067558"/>
                      <a:gd name="connsiteY90" fmla="*/ 702290 h 1533402"/>
                      <a:gd name="connsiteX91" fmla="*/ 993240 w 1067558"/>
                      <a:gd name="connsiteY91" fmla="*/ 728360 h 1533402"/>
                      <a:gd name="connsiteX92" fmla="*/ 998439 w 1067558"/>
                      <a:gd name="connsiteY92" fmla="*/ 754431 h 1533402"/>
                      <a:gd name="connsiteX93" fmla="*/ 1001038 w 1067558"/>
                      <a:gd name="connsiteY93" fmla="*/ 757718 h 1533402"/>
                      <a:gd name="connsiteX94" fmla="*/ 988576 w 1067558"/>
                      <a:gd name="connsiteY94" fmla="*/ 770103 h 1533402"/>
                      <a:gd name="connsiteX95" fmla="*/ 979326 w 1067558"/>
                      <a:gd name="connsiteY95" fmla="*/ 802519 h 1533402"/>
                      <a:gd name="connsiteX96" fmla="*/ 942246 w 1067558"/>
                      <a:gd name="connsiteY96" fmla="*/ 834935 h 1533402"/>
                      <a:gd name="connsiteX97" fmla="*/ 904785 w 1067558"/>
                      <a:gd name="connsiteY97" fmla="*/ 847932 h 1533402"/>
                      <a:gd name="connsiteX98" fmla="*/ 886742 w 1067558"/>
                      <a:gd name="connsiteY98" fmla="*/ 844109 h 1533402"/>
                      <a:gd name="connsiteX99" fmla="*/ 874204 w 1067558"/>
                      <a:gd name="connsiteY99" fmla="*/ 837993 h 1533402"/>
                      <a:gd name="connsiteX100" fmla="*/ 858913 w 1067558"/>
                      <a:gd name="connsiteY100" fmla="*/ 851066 h 1533402"/>
                      <a:gd name="connsiteX101" fmla="*/ 861207 w 1067558"/>
                      <a:gd name="connsiteY101" fmla="*/ 897320 h 1533402"/>
                      <a:gd name="connsiteX102" fmla="*/ 844999 w 1067558"/>
                      <a:gd name="connsiteY102" fmla="*/ 929736 h 1533402"/>
                      <a:gd name="connsiteX103" fmla="*/ 814877 w 1067558"/>
                      <a:gd name="connsiteY103" fmla="*/ 945944 h 1533402"/>
                      <a:gd name="connsiteX104" fmla="*/ 826498 w 1067558"/>
                      <a:gd name="connsiteY104" fmla="*/ 962151 h 1533402"/>
                      <a:gd name="connsiteX105" fmla="*/ 793317 w 1067558"/>
                      <a:gd name="connsiteY105" fmla="*/ 968956 h 1533402"/>
                      <a:gd name="connsiteX106" fmla="*/ 784755 w 1067558"/>
                      <a:gd name="connsiteY106" fmla="*/ 966739 h 1533402"/>
                      <a:gd name="connsiteX107" fmla="*/ 754709 w 1067558"/>
                      <a:gd name="connsiteY107" fmla="*/ 959858 h 1533402"/>
                      <a:gd name="connsiteX108" fmla="*/ 757002 w 1067558"/>
                      <a:gd name="connsiteY108" fmla="*/ 994567 h 1533402"/>
                      <a:gd name="connsiteX109" fmla="*/ 770917 w 1067558"/>
                      <a:gd name="connsiteY109" fmla="*/ 1013069 h 1533402"/>
                      <a:gd name="connsiteX110" fmla="*/ 759372 w 1067558"/>
                      <a:gd name="connsiteY110" fmla="*/ 1038527 h 1533402"/>
                      <a:gd name="connsiteX111" fmla="*/ 738577 w 1067558"/>
                      <a:gd name="connsiteY111" fmla="*/ 1061692 h 1533402"/>
                      <a:gd name="connsiteX112" fmla="*/ 730779 w 1067558"/>
                      <a:gd name="connsiteY112" fmla="*/ 1062915 h 1533402"/>
                      <a:gd name="connsiteX113" fmla="*/ 701498 w 1067558"/>
                      <a:gd name="connsiteY113" fmla="*/ 1047778 h 1533402"/>
                      <a:gd name="connsiteX114" fmla="*/ 676039 w 1067558"/>
                      <a:gd name="connsiteY114" fmla="*/ 1026907 h 1533402"/>
                      <a:gd name="connsiteX115" fmla="*/ 657997 w 1067558"/>
                      <a:gd name="connsiteY115" fmla="*/ 1024231 h 1533402"/>
                      <a:gd name="connsiteX116" fmla="*/ 629786 w 1067558"/>
                      <a:gd name="connsiteY116" fmla="*/ 1026907 h 1533402"/>
                      <a:gd name="connsiteX117" fmla="*/ 599664 w 1067558"/>
                      <a:gd name="connsiteY117" fmla="*/ 1057029 h 1533402"/>
                      <a:gd name="connsiteX118" fmla="*/ 601269 w 1067558"/>
                      <a:gd name="connsiteY118" fmla="*/ 1042962 h 1533402"/>
                      <a:gd name="connsiteX119" fmla="*/ 599664 w 1067558"/>
                      <a:gd name="connsiteY119" fmla="*/ 1043191 h 1533402"/>
                      <a:gd name="connsiteX120" fmla="*/ 597064 w 1067558"/>
                      <a:gd name="connsiteY120" fmla="*/ 1043497 h 1533402"/>
                      <a:gd name="connsiteX121" fmla="*/ 574358 w 1067558"/>
                      <a:gd name="connsiteY121" fmla="*/ 1038604 h 1533402"/>
                      <a:gd name="connsiteX122" fmla="*/ 562584 w 1067558"/>
                      <a:gd name="connsiteY122" fmla="*/ 1040897 h 1533402"/>
                      <a:gd name="connsiteX123" fmla="*/ 534832 w 1067558"/>
                      <a:gd name="connsiteY123" fmla="*/ 1070943 h 1533402"/>
                      <a:gd name="connsiteX124" fmla="*/ 548670 w 1067558"/>
                      <a:gd name="connsiteY124" fmla="*/ 1101065 h 1533402"/>
                      <a:gd name="connsiteX125" fmla="*/ 548670 w 1067558"/>
                      <a:gd name="connsiteY125" fmla="*/ 1135774 h 1533402"/>
                      <a:gd name="connsiteX126" fmla="*/ 548670 w 1067558"/>
                      <a:gd name="connsiteY126" fmla="*/ 1191355 h 1533402"/>
                      <a:gd name="connsiteX127" fmla="*/ 574129 w 1067558"/>
                      <a:gd name="connsiteY127" fmla="*/ 1244566 h 1533402"/>
                      <a:gd name="connsiteX128" fmla="*/ 590337 w 1067558"/>
                      <a:gd name="connsiteY128" fmla="*/ 1281569 h 1533402"/>
                      <a:gd name="connsiteX129" fmla="*/ 592630 w 1067558"/>
                      <a:gd name="connsiteY129" fmla="*/ 1318572 h 1533402"/>
                      <a:gd name="connsiteX130" fmla="*/ 581086 w 1067558"/>
                      <a:gd name="connsiteY130" fmla="*/ 1341737 h 1533402"/>
                      <a:gd name="connsiteX131" fmla="*/ 581086 w 1067558"/>
                      <a:gd name="connsiteY131" fmla="*/ 1374152 h 1533402"/>
                      <a:gd name="connsiteX132" fmla="*/ 567171 w 1067558"/>
                      <a:gd name="connsiteY132" fmla="*/ 1392654 h 1533402"/>
                      <a:gd name="connsiteX133" fmla="*/ 571529 w 1067558"/>
                      <a:gd name="connsiteY133" fmla="*/ 1401905 h 1533402"/>
                      <a:gd name="connsiteX134" fmla="*/ 575581 w 1067558"/>
                      <a:gd name="connsiteY134" fmla="*/ 1401752 h 1533402"/>
                      <a:gd name="connsiteX135" fmla="*/ 581086 w 1067558"/>
                      <a:gd name="connsiteY135" fmla="*/ 1404275 h 1533402"/>
                      <a:gd name="connsiteX136" fmla="*/ 583838 w 1067558"/>
                      <a:gd name="connsiteY136" fmla="*/ 1415513 h 1533402"/>
                      <a:gd name="connsiteX137" fmla="*/ 583379 w 1067558"/>
                      <a:gd name="connsiteY137" fmla="*/ 1415819 h 1533402"/>
                      <a:gd name="connsiteX138" fmla="*/ 571759 w 1067558"/>
                      <a:gd name="connsiteY138" fmla="*/ 1425070 h 1533402"/>
                      <a:gd name="connsiteX139" fmla="*/ 590260 w 1067558"/>
                      <a:gd name="connsiteY139" fmla="*/ 1452822 h 1533402"/>
                      <a:gd name="connsiteX140" fmla="*/ 568318 w 1067558"/>
                      <a:gd name="connsiteY140" fmla="*/ 1444030 h 1533402"/>
                      <a:gd name="connsiteX141" fmla="*/ 560138 w 1067558"/>
                      <a:gd name="connsiteY141" fmla="*/ 1448235 h 1533402"/>
                      <a:gd name="connsiteX142" fmla="*/ 546300 w 1067558"/>
                      <a:gd name="connsiteY142" fmla="*/ 1468418 h 1533402"/>
                      <a:gd name="connsiteX143" fmla="*/ 537049 w 1067558"/>
                      <a:gd name="connsiteY143" fmla="*/ 1464443 h 1533402"/>
                      <a:gd name="connsiteX144" fmla="*/ 524052 w 1067558"/>
                      <a:gd name="connsiteY144" fmla="*/ 1458709 h 1533402"/>
                      <a:gd name="connsiteX145" fmla="*/ 511591 w 1067558"/>
                      <a:gd name="connsiteY145" fmla="*/ 1476063 h 1533402"/>
                      <a:gd name="connsiteX146" fmla="*/ 502263 w 1067558"/>
                      <a:gd name="connsiteY146" fmla="*/ 1501445 h 1533402"/>
                      <a:gd name="connsiteX147" fmla="*/ 468242 w 1067558"/>
                      <a:gd name="connsiteY147" fmla="*/ 1526751 h 1533402"/>
                      <a:gd name="connsiteX148" fmla="*/ 462967 w 1067558"/>
                      <a:gd name="connsiteY148" fmla="*/ 1513066 h 1533402"/>
                      <a:gd name="connsiteX149" fmla="*/ 476881 w 1067558"/>
                      <a:gd name="connsiteY149" fmla="*/ 1480651 h 1533402"/>
                      <a:gd name="connsiteX150" fmla="*/ 483838 w 1067558"/>
                      <a:gd name="connsiteY150" fmla="*/ 1457485 h 1533402"/>
                      <a:gd name="connsiteX151" fmla="*/ 458380 w 1067558"/>
                      <a:gd name="connsiteY151" fmla="*/ 1443571 h 1533402"/>
                      <a:gd name="connsiteX152" fmla="*/ 429252 w 1067558"/>
                      <a:gd name="connsiteY152" fmla="*/ 1451293 h 1533402"/>
                      <a:gd name="connsiteX153" fmla="*/ 402799 w 1067558"/>
                      <a:gd name="connsiteY153" fmla="*/ 1427440 h 1533402"/>
                      <a:gd name="connsiteX154" fmla="*/ 384298 w 1067558"/>
                      <a:gd name="connsiteY154" fmla="*/ 1378434 h 1533402"/>
                      <a:gd name="connsiteX155" fmla="*/ 379711 w 1067558"/>
                      <a:gd name="connsiteY155" fmla="*/ 1378740 h 1533402"/>
                      <a:gd name="connsiteX156" fmla="*/ 361133 w 1067558"/>
                      <a:gd name="connsiteY156" fmla="*/ 1415819 h 1533402"/>
                      <a:gd name="connsiteX157" fmla="*/ 347906 w 1067558"/>
                      <a:gd name="connsiteY157" fmla="*/ 1448158 h 1533402"/>
                      <a:gd name="connsiteX158" fmla="*/ 340338 w 1067558"/>
                      <a:gd name="connsiteY158" fmla="*/ 1445941 h 1533402"/>
                      <a:gd name="connsiteX159" fmla="*/ 295919 w 1067558"/>
                      <a:gd name="connsiteY159" fmla="*/ 1399229 h 1533402"/>
                      <a:gd name="connsiteX160" fmla="*/ 294008 w 1067558"/>
                      <a:gd name="connsiteY160" fmla="*/ 1399611 h 1533402"/>
                      <a:gd name="connsiteX161" fmla="*/ 282693 w 1067558"/>
                      <a:gd name="connsiteY161" fmla="*/ 1404198 h 1533402"/>
                      <a:gd name="connsiteX162" fmla="*/ 277723 w 1067558"/>
                      <a:gd name="connsiteY162" fmla="*/ 1391507 h 1533402"/>
                      <a:gd name="connsiteX163" fmla="*/ 262127 w 1067558"/>
                      <a:gd name="connsiteY163" fmla="*/ 1363755 h 1533402"/>
                      <a:gd name="connsiteX164" fmla="*/ 253411 w 1067558"/>
                      <a:gd name="connsiteY164" fmla="*/ 1337761 h 1533402"/>
                      <a:gd name="connsiteX165" fmla="*/ 275965 w 1067558"/>
                      <a:gd name="connsiteY165" fmla="*/ 1320407 h 1533402"/>
                      <a:gd name="connsiteX166" fmla="*/ 298518 w 1067558"/>
                      <a:gd name="connsiteY166" fmla="*/ 1294336 h 1533402"/>
                      <a:gd name="connsiteX167" fmla="*/ 298518 w 1067558"/>
                      <a:gd name="connsiteY167" fmla="*/ 1280498 h 1533402"/>
                      <a:gd name="connsiteX168" fmla="*/ 275965 w 1067558"/>
                      <a:gd name="connsiteY168" fmla="*/ 1270101 h 1533402"/>
                      <a:gd name="connsiteX169" fmla="*/ 265567 w 1067558"/>
                      <a:gd name="connsiteY169" fmla="*/ 1244031 h 1533402"/>
                      <a:gd name="connsiteX170" fmla="*/ 262127 w 1067558"/>
                      <a:gd name="connsiteY170" fmla="*/ 1214520 h 1533402"/>
                      <a:gd name="connsiteX171" fmla="*/ 249895 w 1067558"/>
                      <a:gd name="connsiteY171" fmla="*/ 1202364 h 1533402"/>
                      <a:gd name="connsiteX172" fmla="*/ 249895 w 1067558"/>
                      <a:gd name="connsiteY172" fmla="*/ 1158939 h 1533402"/>
                      <a:gd name="connsiteX173" fmla="*/ 230782 w 1067558"/>
                      <a:gd name="connsiteY173" fmla="*/ 1127747 h 1533402"/>
                      <a:gd name="connsiteX174" fmla="*/ 208228 w 1067558"/>
                      <a:gd name="connsiteY174" fmla="*/ 1103435 h 1533402"/>
                      <a:gd name="connsiteX175" fmla="*/ 192555 w 1067558"/>
                      <a:gd name="connsiteY175" fmla="*/ 1097778 h 1533402"/>
                      <a:gd name="connsiteX176" fmla="*/ 176883 w 1067558"/>
                      <a:gd name="connsiteY176" fmla="*/ 1099918 h 1533402"/>
                      <a:gd name="connsiteX177" fmla="*/ 136975 w 1067558"/>
                      <a:gd name="connsiteY177" fmla="*/ 1113756 h 1533402"/>
                      <a:gd name="connsiteX178" fmla="*/ 107464 w 1067558"/>
                      <a:gd name="connsiteY178" fmla="*/ 1127671 h 1533402"/>
                      <a:gd name="connsiteX179" fmla="*/ 79635 w 1067558"/>
                      <a:gd name="connsiteY179" fmla="*/ 1141585 h 1533402"/>
                      <a:gd name="connsiteX180" fmla="*/ 60369 w 1067558"/>
                      <a:gd name="connsiteY180" fmla="*/ 1143114 h 1533402"/>
                      <a:gd name="connsiteX181" fmla="*/ 48366 w 1067558"/>
                      <a:gd name="connsiteY181" fmla="*/ 1141585 h 1533402"/>
                      <a:gd name="connsiteX182" fmla="*/ 32770 w 1067558"/>
                      <a:gd name="connsiteY182" fmla="*/ 1112074 h 1533402"/>
                      <a:gd name="connsiteX183" fmla="*/ 10217 w 1067558"/>
                      <a:gd name="connsiteY183" fmla="*/ 1092961 h 1533402"/>
                      <a:gd name="connsiteX184" fmla="*/ 15416 w 1067558"/>
                      <a:gd name="connsiteY184" fmla="*/ 1066891 h 1533402"/>
                      <a:gd name="connsiteX185" fmla="*/ 29253 w 1067558"/>
                      <a:gd name="connsiteY185" fmla="*/ 1059934 h 1533402"/>
                      <a:gd name="connsiteX186" fmla="*/ 36211 w 1067558"/>
                      <a:gd name="connsiteY186" fmla="*/ 1039139 h 1533402"/>
                      <a:gd name="connsiteX187" fmla="*/ 40110 w 1067558"/>
                      <a:gd name="connsiteY187" fmla="*/ 1037304 h 1533402"/>
                      <a:gd name="connsiteX188" fmla="*/ 60522 w 1067558"/>
                      <a:gd name="connsiteY188" fmla="*/ 1044414 h 1533402"/>
                      <a:gd name="connsiteX189" fmla="*/ 67632 w 1067558"/>
                      <a:gd name="connsiteY189" fmla="*/ 1046096 h 1533402"/>
                      <a:gd name="connsiteX190" fmla="*/ 72678 w 1067558"/>
                      <a:gd name="connsiteY190" fmla="*/ 1037457 h 1533402"/>
                      <a:gd name="connsiteX191" fmla="*/ 65721 w 1067558"/>
                      <a:gd name="connsiteY191" fmla="*/ 1020179 h 1533402"/>
                      <a:gd name="connsiteX192" fmla="*/ 46608 w 1067558"/>
                      <a:gd name="connsiteY192" fmla="*/ 1009781 h 1533402"/>
                      <a:gd name="connsiteX193" fmla="*/ 63963 w 1067558"/>
                      <a:gd name="connsiteY193" fmla="*/ 987151 h 1533402"/>
                      <a:gd name="connsiteX194" fmla="*/ 86516 w 1067558"/>
                      <a:gd name="connsiteY194" fmla="*/ 968038 h 1533402"/>
                      <a:gd name="connsiteX195" fmla="*/ 92479 w 1067558"/>
                      <a:gd name="connsiteY195" fmla="*/ 964445 h 1533402"/>
                      <a:gd name="connsiteX196" fmla="*/ 110751 w 1067558"/>
                      <a:gd name="connsiteY196" fmla="*/ 974995 h 1533402"/>
                      <a:gd name="connsiteX197" fmla="*/ 116868 w 1067558"/>
                      <a:gd name="connsiteY197" fmla="*/ 976907 h 1533402"/>
                      <a:gd name="connsiteX198" fmla="*/ 126348 w 1067558"/>
                      <a:gd name="connsiteY198" fmla="*/ 959476 h 1533402"/>
                      <a:gd name="connsiteX199" fmla="*/ 112433 w 1067558"/>
                      <a:gd name="connsiteY199" fmla="*/ 949002 h 1533402"/>
                      <a:gd name="connsiteX200" fmla="*/ 125507 w 1067558"/>
                      <a:gd name="connsiteY200" fmla="*/ 940515 h 1533402"/>
                      <a:gd name="connsiteX201" fmla="*/ 136822 w 1067558"/>
                      <a:gd name="connsiteY201" fmla="*/ 943803 h 1533402"/>
                      <a:gd name="connsiteX202" fmla="*/ 143397 w 1067558"/>
                      <a:gd name="connsiteY202" fmla="*/ 946326 h 1533402"/>
                      <a:gd name="connsiteX203" fmla="*/ 152418 w 1067558"/>
                      <a:gd name="connsiteY203" fmla="*/ 931647 h 1533402"/>
                      <a:gd name="connsiteX204" fmla="*/ 145461 w 1067558"/>
                      <a:gd name="connsiteY204" fmla="*/ 903895 h 1533402"/>
                      <a:gd name="connsiteX205" fmla="*/ 133381 w 1067558"/>
                      <a:gd name="connsiteY205" fmla="*/ 888299 h 1533402"/>
                      <a:gd name="connsiteX206" fmla="*/ 124666 w 1067558"/>
                      <a:gd name="connsiteY206" fmla="*/ 867427 h 1533402"/>
                      <a:gd name="connsiteX207" fmla="*/ 95155 w 1067558"/>
                      <a:gd name="connsiteY207" fmla="*/ 850072 h 1533402"/>
                      <a:gd name="connsiteX208" fmla="*/ 93397 w 1067558"/>
                      <a:gd name="connsiteY208" fmla="*/ 836235 h 1533402"/>
                      <a:gd name="connsiteX209" fmla="*/ 102036 w 1067558"/>
                      <a:gd name="connsiteY209" fmla="*/ 813681 h 1533402"/>
                      <a:gd name="connsiteX210" fmla="*/ 95079 w 1067558"/>
                      <a:gd name="connsiteY210" fmla="*/ 784171 h 1533402"/>
                      <a:gd name="connsiteX211" fmla="*/ 108917 w 1067558"/>
                      <a:gd name="connsiteY211" fmla="*/ 759859 h 1533402"/>
                      <a:gd name="connsiteX212" fmla="*/ 125430 w 1067558"/>
                      <a:gd name="connsiteY212" fmla="*/ 747397 h 1533402"/>
                      <a:gd name="connsiteX213" fmla="*/ 128030 w 1067558"/>
                      <a:gd name="connsiteY213" fmla="*/ 747627 h 1533402"/>
                      <a:gd name="connsiteX214" fmla="*/ 147143 w 1067558"/>
                      <a:gd name="connsiteY214" fmla="*/ 761541 h 1533402"/>
                      <a:gd name="connsiteX215" fmla="*/ 148290 w 1067558"/>
                      <a:gd name="connsiteY215" fmla="*/ 761694 h 1533402"/>
                      <a:gd name="connsiteX216" fmla="*/ 169696 w 1067558"/>
                      <a:gd name="connsiteY216" fmla="*/ 732107 h 1533402"/>
                      <a:gd name="connsiteX217" fmla="*/ 162739 w 1067558"/>
                      <a:gd name="connsiteY217" fmla="*/ 686923 h 1533402"/>
                      <a:gd name="connsiteX218" fmla="*/ 157387 w 1067558"/>
                      <a:gd name="connsiteY218" fmla="*/ 660853 h 1533402"/>
                      <a:gd name="connsiteX219" fmla="*/ 167938 w 1067558"/>
                      <a:gd name="connsiteY219" fmla="*/ 645257 h 1533402"/>
                      <a:gd name="connsiteX220" fmla="*/ 171455 w 1067558"/>
                      <a:gd name="connsiteY220" fmla="*/ 610547 h 1533402"/>
                      <a:gd name="connsiteX221" fmla="*/ 162739 w 1067558"/>
                      <a:gd name="connsiteY221" fmla="*/ 589676 h 1533402"/>
                      <a:gd name="connsiteX222" fmla="*/ 178412 w 1067558"/>
                      <a:gd name="connsiteY222" fmla="*/ 570563 h 1533402"/>
                      <a:gd name="connsiteX223" fmla="*/ 202724 w 1067558"/>
                      <a:gd name="connsiteY223" fmla="*/ 551450 h 1533402"/>
                      <a:gd name="connsiteX224" fmla="*/ 220078 w 1067558"/>
                      <a:gd name="connsiteY224" fmla="*/ 527138 h 1533402"/>
                      <a:gd name="connsiteX225" fmla="*/ 225965 w 1067558"/>
                      <a:gd name="connsiteY225" fmla="*/ 520028 h 1533402"/>
                      <a:gd name="connsiteX226" fmla="*/ 233916 w 1067558"/>
                      <a:gd name="connsiteY226" fmla="*/ 528897 h 1533402"/>
                      <a:gd name="connsiteX227" fmla="*/ 249130 w 1067558"/>
                      <a:gd name="connsiteY227" fmla="*/ 539676 h 1533402"/>
                      <a:gd name="connsiteX228" fmla="*/ 261745 w 1067558"/>
                      <a:gd name="connsiteY228" fmla="*/ 537612 h 1533402"/>
                      <a:gd name="connsiteX229" fmla="*/ 282540 w 1067558"/>
                      <a:gd name="connsiteY229" fmla="*/ 518499 h 1533402"/>
                      <a:gd name="connsiteX230" fmla="*/ 299894 w 1067558"/>
                      <a:gd name="connsiteY230" fmla="*/ 501144 h 1533402"/>
                      <a:gd name="connsiteX231" fmla="*/ 303335 w 1067558"/>
                      <a:gd name="connsiteY231" fmla="*/ 482108 h 1533402"/>
                      <a:gd name="connsiteX232" fmla="*/ 317249 w 1067558"/>
                      <a:gd name="connsiteY232" fmla="*/ 457796 h 1533402"/>
                      <a:gd name="connsiteX233" fmla="*/ 336362 w 1067558"/>
                      <a:gd name="connsiteY233" fmla="*/ 438683 h 1533402"/>
                      <a:gd name="connsiteX234" fmla="*/ 338044 w 1067558"/>
                      <a:gd name="connsiteY234" fmla="*/ 428362 h 1533402"/>
                      <a:gd name="connsiteX235" fmla="*/ 325888 w 1067558"/>
                      <a:gd name="connsiteY235" fmla="*/ 400533 h 1533402"/>
                      <a:gd name="connsiteX236" fmla="*/ 341484 w 1067558"/>
                      <a:gd name="connsiteY236" fmla="*/ 379738 h 1533402"/>
                      <a:gd name="connsiteX237" fmla="*/ 355016 w 1067558"/>
                      <a:gd name="connsiteY237" fmla="*/ 375075 h 1533402"/>
                      <a:gd name="connsiteX238" fmla="*/ 383227 w 1067558"/>
                      <a:gd name="connsiteY238" fmla="*/ 379738 h 1533402"/>
                      <a:gd name="connsiteX239" fmla="*/ 389267 w 1067558"/>
                      <a:gd name="connsiteY239" fmla="*/ 387995 h 1533402"/>
                      <a:gd name="connsiteX240" fmla="*/ 390184 w 1067558"/>
                      <a:gd name="connsiteY240" fmla="*/ 386695 h 1533402"/>
                      <a:gd name="connsiteX241" fmla="*/ 407539 w 1067558"/>
                      <a:gd name="connsiteY241" fmla="*/ 372781 h 1533402"/>
                      <a:gd name="connsiteX242" fmla="*/ 409298 w 1067558"/>
                      <a:gd name="connsiteY242" fmla="*/ 364066 h 1533402"/>
                      <a:gd name="connsiteX243" fmla="*/ 414496 w 1067558"/>
                      <a:gd name="connsiteY243" fmla="*/ 343194 h 1533402"/>
                      <a:gd name="connsiteX244" fmla="*/ 431851 w 1067558"/>
                      <a:gd name="connsiteY244" fmla="*/ 324157 h 1533402"/>
                      <a:gd name="connsiteX245" fmla="*/ 433609 w 1067558"/>
                      <a:gd name="connsiteY245" fmla="*/ 305044 h 1533402"/>
                      <a:gd name="connsiteX246" fmla="*/ 424970 w 1067558"/>
                      <a:gd name="connsiteY246" fmla="*/ 279051 h 1533402"/>
                      <a:gd name="connsiteX247" fmla="*/ 416637 w 1067558"/>
                      <a:gd name="connsiteY247" fmla="*/ 261314 h 1533402"/>
                      <a:gd name="connsiteX248" fmla="*/ 412814 w 1067558"/>
                      <a:gd name="connsiteY248" fmla="*/ 261620 h 1533402"/>
                      <a:gd name="connsiteX249" fmla="*/ 385062 w 1067558"/>
                      <a:gd name="connsiteY249" fmla="*/ 273775 h 1533402"/>
                      <a:gd name="connsiteX250" fmla="*/ 369466 w 1067558"/>
                      <a:gd name="connsiteY250" fmla="*/ 281497 h 1533402"/>
                      <a:gd name="connsiteX251" fmla="*/ 362509 w 1067558"/>
                      <a:gd name="connsiteY251" fmla="*/ 278974 h 1533402"/>
                      <a:gd name="connsiteX252" fmla="*/ 352111 w 1067558"/>
                      <a:gd name="connsiteY252" fmla="*/ 261620 h 1533402"/>
                      <a:gd name="connsiteX253" fmla="*/ 362509 w 1067558"/>
                      <a:gd name="connsiteY253" fmla="*/ 232109 h 1533402"/>
                      <a:gd name="connsiteX254" fmla="*/ 386744 w 1067558"/>
                      <a:gd name="connsiteY254" fmla="*/ 207797 h 1533402"/>
                      <a:gd name="connsiteX255" fmla="*/ 405857 w 1067558"/>
                      <a:gd name="connsiteY255" fmla="*/ 192201 h 1533402"/>
                      <a:gd name="connsiteX256" fmla="*/ 419619 w 1067558"/>
                      <a:gd name="connsiteY256" fmla="*/ 192889 h 1533402"/>
                      <a:gd name="connsiteX257" fmla="*/ 435368 w 1067558"/>
                      <a:gd name="connsiteY257" fmla="*/ 187002 h 1533402"/>
                      <a:gd name="connsiteX258" fmla="*/ 449359 w 1067558"/>
                      <a:gd name="connsiteY258" fmla="*/ 180274 h 1533402"/>
                      <a:gd name="connsiteX259" fmla="*/ 463120 w 1067558"/>
                      <a:gd name="connsiteY259" fmla="*/ 185320 h 1533402"/>
                      <a:gd name="connsiteX260" fmla="*/ 473288 w 1067558"/>
                      <a:gd name="connsiteY260" fmla="*/ 187920 h 1533402"/>
                      <a:gd name="connsiteX261" fmla="*/ 508227 w 1067558"/>
                      <a:gd name="connsiteY261" fmla="*/ 180045 h 1533402"/>
                      <a:gd name="connsiteX262" fmla="*/ 516942 w 1067558"/>
                      <a:gd name="connsiteY262" fmla="*/ 159250 h 1533402"/>
                      <a:gd name="connsiteX263" fmla="*/ 494312 w 1067558"/>
                      <a:gd name="connsiteY263" fmla="*/ 138455 h 1533402"/>
                      <a:gd name="connsiteX264" fmla="*/ 494312 w 1067558"/>
                      <a:gd name="connsiteY264" fmla="*/ 115902 h 1533402"/>
                      <a:gd name="connsiteX265" fmla="*/ 537737 w 1067558"/>
                      <a:gd name="connsiteY265" fmla="*/ 96789 h 1533402"/>
                      <a:gd name="connsiteX266" fmla="*/ 543013 w 1067558"/>
                      <a:gd name="connsiteY266" fmla="*/ 95642 h 1533402"/>
                      <a:gd name="connsiteX267" fmla="*/ 567248 w 1067558"/>
                      <a:gd name="connsiteY267" fmla="*/ 108944 h 1533402"/>
                      <a:gd name="connsiteX268" fmla="*/ 577645 w 1067558"/>
                      <a:gd name="connsiteY268" fmla="*/ 124541 h 1533402"/>
                      <a:gd name="connsiteX269" fmla="*/ 595000 w 1067558"/>
                      <a:gd name="connsiteY269" fmla="*/ 148853 h 1533402"/>
                      <a:gd name="connsiteX270" fmla="*/ 597599 w 1067558"/>
                      <a:gd name="connsiteY270" fmla="*/ 149005 h 1533402"/>
                      <a:gd name="connsiteX271" fmla="*/ 624587 w 1067558"/>
                      <a:gd name="connsiteY271" fmla="*/ 129739 h 1533402"/>
                      <a:gd name="connsiteX272" fmla="*/ 666254 w 1067558"/>
                      <a:gd name="connsiteY272" fmla="*/ 89831 h 1533402"/>
                      <a:gd name="connsiteX273" fmla="*/ 688807 w 1067558"/>
                      <a:gd name="connsiteY273" fmla="*/ 53364 h 1533402"/>
                      <a:gd name="connsiteX274" fmla="*/ 680091 w 1067558"/>
                      <a:gd name="connsiteY274" fmla="*/ 37767 h 1533402"/>
                      <a:gd name="connsiteX275" fmla="*/ 702645 w 1067558"/>
                      <a:gd name="connsiteY275" fmla="*/ 25612 h 1533402"/>
                      <a:gd name="connsiteX276" fmla="*/ 721758 w 1067558"/>
                      <a:gd name="connsiteY276" fmla="*/ 13456 h 1533402"/>
                      <a:gd name="connsiteX277" fmla="*/ 717324 w 1067558"/>
                      <a:gd name="connsiteY277" fmla="*/ 13991 h 1533402"/>
                      <a:gd name="connsiteX278" fmla="*/ 733914 w 1067558"/>
                      <a:gd name="connsiteY278" fmla="*/ 6193 h 1533402"/>
                      <a:gd name="connsiteX279" fmla="*/ 733914 w 1067558"/>
                      <a:gd name="connsiteY279" fmla="*/ 0 h 1533402"/>
                      <a:gd name="connsiteX280" fmla="*/ 733914 w 1067558"/>
                      <a:gd name="connsiteY280" fmla="*/ 0 h 1533402"/>
                      <a:gd name="connsiteX281" fmla="*/ 714418 w 1067558"/>
                      <a:gd name="connsiteY281" fmla="*/ 9021 h 1533402"/>
                      <a:gd name="connsiteX282" fmla="*/ 701498 w 1067558"/>
                      <a:gd name="connsiteY282" fmla="*/ 19266 h 1533402"/>
                      <a:gd name="connsiteX283" fmla="*/ 674816 w 1067558"/>
                      <a:gd name="connsiteY283" fmla="*/ 37615 h 1533402"/>
                      <a:gd name="connsiteX284" fmla="*/ 683608 w 1067558"/>
                      <a:gd name="connsiteY284" fmla="*/ 49847 h 1533402"/>
                      <a:gd name="connsiteX285" fmla="*/ 684296 w 1067558"/>
                      <a:gd name="connsiteY285" fmla="*/ 50229 h 1533402"/>
                      <a:gd name="connsiteX286" fmla="*/ 684143 w 1067558"/>
                      <a:gd name="connsiteY286" fmla="*/ 50459 h 1533402"/>
                      <a:gd name="connsiteX287" fmla="*/ 662737 w 1067558"/>
                      <a:gd name="connsiteY287" fmla="*/ 85321 h 1533402"/>
                      <a:gd name="connsiteX288" fmla="*/ 621605 w 1067558"/>
                      <a:gd name="connsiteY288" fmla="*/ 124770 h 1533402"/>
                      <a:gd name="connsiteX289" fmla="*/ 613884 w 1067558"/>
                      <a:gd name="connsiteY289" fmla="*/ 132645 h 1533402"/>
                      <a:gd name="connsiteX290" fmla="*/ 598517 w 1067558"/>
                      <a:gd name="connsiteY290" fmla="*/ 142660 h 1533402"/>
                      <a:gd name="connsiteX291" fmla="*/ 596606 w 1067558"/>
                      <a:gd name="connsiteY291" fmla="*/ 142507 h 1533402"/>
                      <a:gd name="connsiteX292" fmla="*/ 584144 w 1067558"/>
                      <a:gd name="connsiteY292" fmla="*/ 135550 h 1533402"/>
                      <a:gd name="connsiteX293" fmla="*/ 584067 w 1067558"/>
                      <a:gd name="connsiteY293" fmla="*/ 127140 h 1533402"/>
                      <a:gd name="connsiteX294" fmla="*/ 585902 w 1067558"/>
                      <a:gd name="connsiteY294" fmla="*/ 113149 h 1533402"/>
                      <a:gd name="connsiteX295" fmla="*/ 570077 w 1067558"/>
                      <a:gd name="connsiteY295" fmla="*/ 102905 h 1533402"/>
                      <a:gd name="connsiteX296" fmla="*/ 561667 w 1067558"/>
                      <a:gd name="connsiteY296" fmla="*/ 97477 h 1533402"/>
                      <a:gd name="connsiteX297" fmla="*/ 543930 w 1067558"/>
                      <a:gd name="connsiteY297" fmla="*/ 89220 h 1533402"/>
                      <a:gd name="connsiteX298" fmla="*/ 536208 w 1067558"/>
                      <a:gd name="connsiteY298" fmla="*/ 90902 h 1533402"/>
                      <a:gd name="connsiteX299" fmla="*/ 524129 w 1067558"/>
                      <a:gd name="connsiteY299" fmla="*/ 95565 h 1533402"/>
                      <a:gd name="connsiteX300" fmla="*/ 491637 w 1067558"/>
                      <a:gd name="connsiteY300" fmla="*/ 110703 h 1533402"/>
                      <a:gd name="connsiteX301" fmla="*/ 481239 w 1067558"/>
                      <a:gd name="connsiteY301" fmla="*/ 124082 h 1533402"/>
                      <a:gd name="connsiteX302" fmla="*/ 489802 w 1067558"/>
                      <a:gd name="connsiteY302" fmla="*/ 141513 h 1533402"/>
                      <a:gd name="connsiteX303" fmla="*/ 490490 w 1067558"/>
                      <a:gd name="connsiteY303" fmla="*/ 142278 h 1533402"/>
                      <a:gd name="connsiteX304" fmla="*/ 504633 w 1067558"/>
                      <a:gd name="connsiteY304" fmla="*/ 154892 h 1533402"/>
                      <a:gd name="connsiteX305" fmla="*/ 512355 w 1067558"/>
                      <a:gd name="connsiteY305" fmla="*/ 161926 h 1533402"/>
                      <a:gd name="connsiteX306" fmla="*/ 514343 w 1067558"/>
                      <a:gd name="connsiteY306" fmla="*/ 170565 h 1533402"/>
                      <a:gd name="connsiteX307" fmla="*/ 507768 w 1067558"/>
                      <a:gd name="connsiteY307" fmla="*/ 173929 h 1533402"/>
                      <a:gd name="connsiteX308" fmla="*/ 495765 w 1067558"/>
                      <a:gd name="connsiteY308" fmla="*/ 177140 h 1533402"/>
                      <a:gd name="connsiteX309" fmla="*/ 474206 w 1067558"/>
                      <a:gd name="connsiteY309" fmla="*/ 181574 h 1533402"/>
                      <a:gd name="connsiteX310" fmla="*/ 467478 w 1067558"/>
                      <a:gd name="connsiteY310" fmla="*/ 180045 h 1533402"/>
                      <a:gd name="connsiteX311" fmla="*/ 450276 w 1067558"/>
                      <a:gd name="connsiteY311" fmla="*/ 174005 h 1533402"/>
                      <a:gd name="connsiteX312" fmla="*/ 431927 w 1067558"/>
                      <a:gd name="connsiteY312" fmla="*/ 182568 h 1533402"/>
                      <a:gd name="connsiteX313" fmla="*/ 420536 w 1067558"/>
                      <a:gd name="connsiteY313" fmla="*/ 186696 h 1533402"/>
                      <a:gd name="connsiteX314" fmla="*/ 414267 w 1067558"/>
                      <a:gd name="connsiteY314" fmla="*/ 186391 h 1533402"/>
                      <a:gd name="connsiteX315" fmla="*/ 406775 w 1067558"/>
                      <a:gd name="connsiteY315" fmla="*/ 186008 h 1533402"/>
                      <a:gd name="connsiteX316" fmla="*/ 392784 w 1067558"/>
                      <a:gd name="connsiteY316" fmla="*/ 193501 h 1533402"/>
                      <a:gd name="connsiteX317" fmla="*/ 383915 w 1067558"/>
                      <a:gd name="connsiteY317" fmla="*/ 202828 h 1533402"/>
                      <a:gd name="connsiteX318" fmla="*/ 376194 w 1067558"/>
                      <a:gd name="connsiteY318" fmla="*/ 208332 h 1533402"/>
                      <a:gd name="connsiteX319" fmla="*/ 357922 w 1067558"/>
                      <a:gd name="connsiteY319" fmla="*/ 229127 h 1533402"/>
                      <a:gd name="connsiteX320" fmla="*/ 351270 w 1067558"/>
                      <a:gd name="connsiteY320" fmla="*/ 239601 h 1533402"/>
                      <a:gd name="connsiteX321" fmla="*/ 348136 w 1067558"/>
                      <a:gd name="connsiteY321" fmla="*/ 265442 h 1533402"/>
                      <a:gd name="connsiteX322" fmla="*/ 352111 w 1067558"/>
                      <a:gd name="connsiteY322" fmla="*/ 273011 h 1533402"/>
                      <a:gd name="connsiteX323" fmla="*/ 359680 w 1067558"/>
                      <a:gd name="connsiteY323" fmla="*/ 283944 h 1533402"/>
                      <a:gd name="connsiteX324" fmla="*/ 370383 w 1067558"/>
                      <a:gd name="connsiteY324" fmla="*/ 287690 h 1533402"/>
                      <a:gd name="connsiteX325" fmla="*/ 389802 w 1067558"/>
                      <a:gd name="connsiteY325" fmla="*/ 278592 h 1533402"/>
                      <a:gd name="connsiteX326" fmla="*/ 414573 w 1067558"/>
                      <a:gd name="connsiteY326" fmla="*/ 267736 h 1533402"/>
                      <a:gd name="connsiteX327" fmla="*/ 417478 w 1067558"/>
                      <a:gd name="connsiteY327" fmla="*/ 267506 h 1533402"/>
                      <a:gd name="connsiteX328" fmla="*/ 418013 w 1067558"/>
                      <a:gd name="connsiteY328" fmla="*/ 270947 h 1533402"/>
                      <a:gd name="connsiteX329" fmla="*/ 419772 w 1067558"/>
                      <a:gd name="connsiteY329" fmla="*/ 280503 h 1533402"/>
                      <a:gd name="connsiteX330" fmla="*/ 428946 w 1067558"/>
                      <a:gd name="connsiteY330" fmla="*/ 307797 h 1533402"/>
                      <a:gd name="connsiteX331" fmla="*/ 427187 w 1067558"/>
                      <a:gd name="connsiteY331" fmla="*/ 321329 h 1533402"/>
                      <a:gd name="connsiteX332" fmla="*/ 419236 w 1067558"/>
                      <a:gd name="connsiteY332" fmla="*/ 330732 h 1533402"/>
                      <a:gd name="connsiteX333" fmla="*/ 410521 w 1067558"/>
                      <a:gd name="connsiteY333" fmla="*/ 339295 h 1533402"/>
                      <a:gd name="connsiteX334" fmla="*/ 407004 w 1067558"/>
                      <a:gd name="connsiteY334" fmla="*/ 343424 h 1533402"/>
                      <a:gd name="connsiteX335" fmla="*/ 404787 w 1067558"/>
                      <a:gd name="connsiteY335" fmla="*/ 367277 h 1533402"/>
                      <a:gd name="connsiteX336" fmla="*/ 392096 w 1067558"/>
                      <a:gd name="connsiteY336" fmla="*/ 375381 h 1533402"/>
                      <a:gd name="connsiteX337" fmla="*/ 384221 w 1067558"/>
                      <a:gd name="connsiteY337" fmla="*/ 373546 h 1533402"/>
                      <a:gd name="connsiteX338" fmla="*/ 372753 w 1067558"/>
                      <a:gd name="connsiteY338" fmla="*/ 371558 h 1533402"/>
                      <a:gd name="connsiteX339" fmla="*/ 356010 w 1067558"/>
                      <a:gd name="connsiteY339" fmla="*/ 368882 h 1533402"/>
                      <a:gd name="connsiteX340" fmla="*/ 338426 w 1067558"/>
                      <a:gd name="connsiteY340" fmla="*/ 374998 h 1533402"/>
                      <a:gd name="connsiteX341" fmla="*/ 329481 w 1067558"/>
                      <a:gd name="connsiteY341" fmla="*/ 380656 h 1533402"/>
                      <a:gd name="connsiteX342" fmla="*/ 320766 w 1067558"/>
                      <a:gd name="connsiteY342" fmla="*/ 401833 h 1533402"/>
                      <a:gd name="connsiteX343" fmla="*/ 334527 w 1067558"/>
                      <a:gd name="connsiteY343" fmla="*/ 432643 h 1533402"/>
                      <a:gd name="connsiteX344" fmla="*/ 332922 w 1067558"/>
                      <a:gd name="connsiteY344" fmla="*/ 434249 h 1533402"/>
                      <a:gd name="connsiteX345" fmla="*/ 325735 w 1067558"/>
                      <a:gd name="connsiteY345" fmla="*/ 440212 h 1533402"/>
                      <a:gd name="connsiteX346" fmla="*/ 312815 w 1067558"/>
                      <a:gd name="connsiteY346" fmla="*/ 454661 h 1533402"/>
                      <a:gd name="connsiteX347" fmla="*/ 306240 w 1067558"/>
                      <a:gd name="connsiteY347" fmla="*/ 462842 h 1533402"/>
                      <a:gd name="connsiteX348" fmla="*/ 298060 w 1067558"/>
                      <a:gd name="connsiteY348" fmla="*/ 482031 h 1533402"/>
                      <a:gd name="connsiteX349" fmla="*/ 299971 w 1067558"/>
                      <a:gd name="connsiteY349" fmla="*/ 494111 h 1533402"/>
                      <a:gd name="connsiteX350" fmla="*/ 297371 w 1067558"/>
                      <a:gd name="connsiteY350" fmla="*/ 495946 h 1533402"/>
                      <a:gd name="connsiteX351" fmla="*/ 292708 w 1067558"/>
                      <a:gd name="connsiteY351" fmla="*/ 498927 h 1533402"/>
                      <a:gd name="connsiteX352" fmla="*/ 278029 w 1067558"/>
                      <a:gd name="connsiteY352" fmla="*/ 515365 h 1533402"/>
                      <a:gd name="connsiteX353" fmla="*/ 274130 w 1067558"/>
                      <a:gd name="connsiteY353" fmla="*/ 523698 h 1533402"/>
                      <a:gd name="connsiteX354" fmla="*/ 260980 w 1067558"/>
                      <a:gd name="connsiteY354" fmla="*/ 531572 h 1533402"/>
                      <a:gd name="connsiteX355" fmla="*/ 250047 w 1067558"/>
                      <a:gd name="connsiteY355" fmla="*/ 533407 h 1533402"/>
                      <a:gd name="connsiteX356" fmla="*/ 240185 w 1067558"/>
                      <a:gd name="connsiteY356" fmla="*/ 525686 h 1533402"/>
                      <a:gd name="connsiteX357" fmla="*/ 226882 w 1067558"/>
                      <a:gd name="connsiteY357" fmla="*/ 513835 h 1533402"/>
                      <a:gd name="connsiteX358" fmla="*/ 215262 w 1067558"/>
                      <a:gd name="connsiteY358" fmla="*/ 524768 h 1533402"/>
                      <a:gd name="connsiteX359" fmla="*/ 212280 w 1067558"/>
                      <a:gd name="connsiteY359" fmla="*/ 532643 h 1533402"/>
                      <a:gd name="connsiteX360" fmla="*/ 200812 w 1067558"/>
                      <a:gd name="connsiteY360" fmla="*/ 545945 h 1533402"/>
                      <a:gd name="connsiteX361" fmla="*/ 196990 w 1067558"/>
                      <a:gd name="connsiteY361" fmla="*/ 547857 h 1533402"/>
                      <a:gd name="connsiteX362" fmla="*/ 173748 w 1067558"/>
                      <a:gd name="connsiteY362" fmla="*/ 567887 h 1533402"/>
                      <a:gd name="connsiteX363" fmla="*/ 167403 w 1067558"/>
                      <a:gd name="connsiteY363" fmla="*/ 573315 h 1533402"/>
                      <a:gd name="connsiteX364" fmla="*/ 157540 w 1067558"/>
                      <a:gd name="connsiteY364" fmla="*/ 590594 h 1533402"/>
                      <a:gd name="connsiteX365" fmla="*/ 163351 w 1067558"/>
                      <a:gd name="connsiteY365" fmla="*/ 602979 h 1533402"/>
                      <a:gd name="connsiteX366" fmla="*/ 166256 w 1067558"/>
                      <a:gd name="connsiteY366" fmla="*/ 611312 h 1533402"/>
                      <a:gd name="connsiteX367" fmla="*/ 167938 w 1067558"/>
                      <a:gd name="connsiteY367" fmla="*/ 621557 h 1533402"/>
                      <a:gd name="connsiteX368" fmla="*/ 163962 w 1067558"/>
                      <a:gd name="connsiteY368" fmla="*/ 641664 h 1533402"/>
                      <a:gd name="connsiteX369" fmla="*/ 153106 w 1067558"/>
                      <a:gd name="connsiteY369" fmla="*/ 657642 h 1533402"/>
                      <a:gd name="connsiteX370" fmla="*/ 152189 w 1067558"/>
                      <a:gd name="connsiteY370" fmla="*/ 659095 h 1533402"/>
                      <a:gd name="connsiteX371" fmla="*/ 152189 w 1067558"/>
                      <a:gd name="connsiteY371" fmla="*/ 660853 h 1533402"/>
                      <a:gd name="connsiteX372" fmla="*/ 158305 w 1067558"/>
                      <a:gd name="connsiteY372" fmla="*/ 690058 h 1533402"/>
                      <a:gd name="connsiteX373" fmla="*/ 165262 w 1067558"/>
                      <a:gd name="connsiteY373" fmla="*/ 729048 h 1533402"/>
                      <a:gd name="connsiteX374" fmla="*/ 160445 w 1067558"/>
                      <a:gd name="connsiteY374" fmla="*/ 738223 h 1533402"/>
                      <a:gd name="connsiteX375" fmla="*/ 149131 w 1067558"/>
                      <a:gd name="connsiteY375" fmla="*/ 755577 h 1533402"/>
                      <a:gd name="connsiteX376" fmla="*/ 143320 w 1067558"/>
                      <a:gd name="connsiteY376" fmla="*/ 750685 h 1533402"/>
                      <a:gd name="connsiteX377" fmla="*/ 130323 w 1067558"/>
                      <a:gd name="connsiteY377" fmla="*/ 741663 h 1533402"/>
                      <a:gd name="connsiteX378" fmla="*/ 126501 w 1067558"/>
                      <a:gd name="connsiteY378" fmla="*/ 741281 h 1533402"/>
                      <a:gd name="connsiteX379" fmla="*/ 105171 w 1067558"/>
                      <a:gd name="connsiteY379" fmla="*/ 755960 h 1533402"/>
                      <a:gd name="connsiteX380" fmla="*/ 100813 w 1067558"/>
                      <a:gd name="connsiteY380" fmla="*/ 761006 h 1533402"/>
                      <a:gd name="connsiteX381" fmla="*/ 90033 w 1067558"/>
                      <a:gd name="connsiteY381" fmla="*/ 785241 h 1533402"/>
                      <a:gd name="connsiteX382" fmla="*/ 93856 w 1067558"/>
                      <a:gd name="connsiteY382" fmla="*/ 797932 h 1533402"/>
                      <a:gd name="connsiteX383" fmla="*/ 96914 w 1067558"/>
                      <a:gd name="connsiteY383" fmla="*/ 812764 h 1533402"/>
                      <a:gd name="connsiteX384" fmla="*/ 96073 w 1067558"/>
                      <a:gd name="connsiteY384" fmla="*/ 818956 h 1533402"/>
                      <a:gd name="connsiteX385" fmla="*/ 89956 w 1067558"/>
                      <a:gd name="connsiteY385" fmla="*/ 832030 h 1533402"/>
                      <a:gd name="connsiteX386" fmla="*/ 87816 w 1067558"/>
                      <a:gd name="connsiteY386" fmla="*/ 834170 h 1533402"/>
                      <a:gd name="connsiteX387" fmla="*/ 80324 w 1067558"/>
                      <a:gd name="connsiteY387" fmla="*/ 849002 h 1533402"/>
                      <a:gd name="connsiteX388" fmla="*/ 95461 w 1067558"/>
                      <a:gd name="connsiteY388" fmla="*/ 856418 h 1533402"/>
                      <a:gd name="connsiteX389" fmla="*/ 119238 w 1067558"/>
                      <a:gd name="connsiteY389" fmla="*/ 869950 h 1533402"/>
                      <a:gd name="connsiteX390" fmla="*/ 121225 w 1067558"/>
                      <a:gd name="connsiteY390" fmla="*/ 871938 h 1533402"/>
                      <a:gd name="connsiteX391" fmla="*/ 125965 w 1067558"/>
                      <a:gd name="connsiteY391" fmla="*/ 881647 h 1533402"/>
                      <a:gd name="connsiteX392" fmla="*/ 128565 w 1067558"/>
                      <a:gd name="connsiteY392" fmla="*/ 890669 h 1533402"/>
                      <a:gd name="connsiteX393" fmla="*/ 136898 w 1067558"/>
                      <a:gd name="connsiteY393" fmla="*/ 902595 h 1533402"/>
                      <a:gd name="connsiteX394" fmla="*/ 141485 w 1067558"/>
                      <a:gd name="connsiteY394" fmla="*/ 907641 h 1533402"/>
                      <a:gd name="connsiteX395" fmla="*/ 147296 w 1067558"/>
                      <a:gd name="connsiteY395" fmla="*/ 930653 h 1533402"/>
                      <a:gd name="connsiteX396" fmla="*/ 144161 w 1067558"/>
                      <a:gd name="connsiteY396" fmla="*/ 940210 h 1533402"/>
                      <a:gd name="connsiteX397" fmla="*/ 141256 w 1067558"/>
                      <a:gd name="connsiteY397" fmla="*/ 938681 h 1533402"/>
                      <a:gd name="connsiteX398" fmla="*/ 126501 w 1067558"/>
                      <a:gd name="connsiteY398" fmla="*/ 934323 h 1533402"/>
                      <a:gd name="connsiteX399" fmla="*/ 109528 w 1067558"/>
                      <a:gd name="connsiteY399" fmla="*/ 941203 h 1533402"/>
                      <a:gd name="connsiteX400" fmla="*/ 107464 w 1067558"/>
                      <a:gd name="connsiteY400" fmla="*/ 950531 h 1533402"/>
                      <a:gd name="connsiteX401" fmla="*/ 118626 w 1067558"/>
                      <a:gd name="connsiteY401" fmla="*/ 959552 h 1533402"/>
                      <a:gd name="connsiteX402" fmla="*/ 121225 w 1067558"/>
                      <a:gd name="connsiteY402" fmla="*/ 960316 h 1533402"/>
                      <a:gd name="connsiteX403" fmla="*/ 119467 w 1067558"/>
                      <a:gd name="connsiteY403" fmla="*/ 969873 h 1533402"/>
                      <a:gd name="connsiteX404" fmla="*/ 117862 w 1067558"/>
                      <a:gd name="connsiteY404" fmla="*/ 970791 h 1533402"/>
                      <a:gd name="connsiteX405" fmla="*/ 114803 w 1067558"/>
                      <a:gd name="connsiteY405" fmla="*/ 969720 h 1533402"/>
                      <a:gd name="connsiteX406" fmla="*/ 107005 w 1067558"/>
                      <a:gd name="connsiteY406" fmla="*/ 964521 h 1533402"/>
                      <a:gd name="connsiteX407" fmla="*/ 93473 w 1067558"/>
                      <a:gd name="connsiteY407" fmla="*/ 958329 h 1533402"/>
                      <a:gd name="connsiteX408" fmla="*/ 82617 w 1067558"/>
                      <a:gd name="connsiteY408" fmla="*/ 964292 h 1533402"/>
                      <a:gd name="connsiteX409" fmla="*/ 70843 w 1067558"/>
                      <a:gd name="connsiteY409" fmla="*/ 974613 h 1533402"/>
                      <a:gd name="connsiteX410" fmla="*/ 60522 w 1067558"/>
                      <a:gd name="connsiteY410" fmla="*/ 982946 h 1533402"/>
                      <a:gd name="connsiteX411" fmla="*/ 54024 w 1067558"/>
                      <a:gd name="connsiteY411" fmla="*/ 988298 h 1533402"/>
                      <a:gd name="connsiteX412" fmla="*/ 39727 w 1067558"/>
                      <a:gd name="connsiteY412" fmla="*/ 1005729 h 1533402"/>
                      <a:gd name="connsiteX413" fmla="*/ 43168 w 1067558"/>
                      <a:gd name="connsiteY413" fmla="*/ 1014368 h 1533402"/>
                      <a:gd name="connsiteX414" fmla="*/ 62969 w 1067558"/>
                      <a:gd name="connsiteY414" fmla="*/ 1025683 h 1533402"/>
                      <a:gd name="connsiteX415" fmla="*/ 64651 w 1067558"/>
                      <a:gd name="connsiteY415" fmla="*/ 1026218 h 1533402"/>
                      <a:gd name="connsiteX416" fmla="*/ 67480 w 1067558"/>
                      <a:gd name="connsiteY416" fmla="*/ 1036463 h 1533402"/>
                      <a:gd name="connsiteX417" fmla="*/ 67327 w 1067558"/>
                      <a:gd name="connsiteY417" fmla="*/ 1037228 h 1533402"/>
                      <a:gd name="connsiteX418" fmla="*/ 66791 w 1067558"/>
                      <a:gd name="connsiteY418" fmla="*/ 1039827 h 1533402"/>
                      <a:gd name="connsiteX419" fmla="*/ 63428 w 1067558"/>
                      <a:gd name="connsiteY419" fmla="*/ 1038757 h 1533402"/>
                      <a:gd name="connsiteX420" fmla="*/ 55400 w 1067558"/>
                      <a:gd name="connsiteY420" fmla="*/ 1035622 h 1533402"/>
                      <a:gd name="connsiteX421" fmla="*/ 41027 w 1067558"/>
                      <a:gd name="connsiteY421" fmla="*/ 1031341 h 1533402"/>
                      <a:gd name="connsiteX422" fmla="*/ 31929 w 1067558"/>
                      <a:gd name="connsiteY422" fmla="*/ 1036004 h 1533402"/>
                      <a:gd name="connsiteX423" fmla="*/ 25737 w 1067558"/>
                      <a:gd name="connsiteY423" fmla="*/ 1052900 h 1533402"/>
                      <a:gd name="connsiteX424" fmla="*/ 24666 w 1067558"/>
                      <a:gd name="connsiteY424" fmla="*/ 1056876 h 1533402"/>
                      <a:gd name="connsiteX425" fmla="*/ 11822 w 1067558"/>
                      <a:gd name="connsiteY425" fmla="*/ 1062839 h 1533402"/>
                      <a:gd name="connsiteX426" fmla="*/ 202 w 1067558"/>
                      <a:gd name="connsiteY426" fmla="*/ 1088221 h 1533402"/>
                      <a:gd name="connsiteX427" fmla="*/ 8229 w 1067558"/>
                      <a:gd name="connsiteY427" fmla="*/ 1098848 h 1533402"/>
                      <a:gd name="connsiteX428" fmla="*/ 15263 w 1067558"/>
                      <a:gd name="connsiteY428" fmla="*/ 1101906 h 1533402"/>
                      <a:gd name="connsiteX429" fmla="*/ 27571 w 1067558"/>
                      <a:gd name="connsiteY429" fmla="*/ 1113833 h 1533402"/>
                      <a:gd name="connsiteX430" fmla="*/ 46914 w 1067558"/>
                      <a:gd name="connsiteY430" fmla="*/ 1147624 h 1533402"/>
                      <a:gd name="connsiteX431" fmla="*/ 61210 w 1067558"/>
                      <a:gd name="connsiteY431" fmla="*/ 1149612 h 1533402"/>
                      <a:gd name="connsiteX432" fmla="*/ 81470 w 1067558"/>
                      <a:gd name="connsiteY432" fmla="*/ 1148007 h 1533402"/>
                      <a:gd name="connsiteX433" fmla="*/ 83152 w 1067558"/>
                      <a:gd name="connsiteY433" fmla="*/ 1147701 h 1533402"/>
                      <a:gd name="connsiteX434" fmla="*/ 84452 w 1067558"/>
                      <a:gd name="connsiteY434" fmla="*/ 1146631 h 1533402"/>
                      <a:gd name="connsiteX435" fmla="*/ 97831 w 1067558"/>
                      <a:gd name="connsiteY435" fmla="*/ 1139903 h 1533402"/>
                      <a:gd name="connsiteX436" fmla="*/ 112128 w 1067558"/>
                      <a:gd name="connsiteY436" fmla="*/ 1132869 h 1533402"/>
                      <a:gd name="connsiteX437" fmla="*/ 133764 w 1067558"/>
                      <a:gd name="connsiteY437" fmla="*/ 1122166 h 1533402"/>
                      <a:gd name="connsiteX438" fmla="*/ 139956 w 1067558"/>
                      <a:gd name="connsiteY438" fmla="*/ 1119873 h 1533402"/>
                      <a:gd name="connsiteX439" fmla="*/ 148213 w 1067558"/>
                      <a:gd name="connsiteY439" fmla="*/ 1116814 h 1533402"/>
                      <a:gd name="connsiteX440" fmla="*/ 178947 w 1067558"/>
                      <a:gd name="connsiteY440" fmla="*/ 1106340 h 1533402"/>
                      <a:gd name="connsiteX441" fmla="*/ 180400 w 1067558"/>
                      <a:gd name="connsiteY441" fmla="*/ 1106035 h 1533402"/>
                      <a:gd name="connsiteX442" fmla="*/ 193320 w 1067558"/>
                      <a:gd name="connsiteY442" fmla="*/ 1104276 h 1533402"/>
                      <a:gd name="connsiteX443" fmla="*/ 204558 w 1067558"/>
                      <a:gd name="connsiteY443" fmla="*/ 1108099 h 1533402"/>
                      <a:gd name="connsiteX444" fmla="*/ 211210 w 1067558"/>
                      <a:gd name="connsiteY444" fmla="*/ 1114521 h 1533402"/>
                      <a:gd name="connsiteX445" fmla="*/ 226347 w 1067558"/>
                      <a:gd name="connsiteY445" fmla="*/ 1131493 h 1533402"/>
                      <a:gd name="connsiteX446" fmla="*/ 234986 w 1067558"/>
                      <a:gd name="connsiteY446" fmla="*/ 1141508 h 1533402"/>
                      <a:gd name="connsiteX447" fmla="*/ 244390 w 1067558"/>
                      <a:gd name="connsiteY447" fmla="*/ 1158481 h 1533402"/>
                      <a:gd name="connsiteX448" fmla="*/ 244619 w 1067558"/>
                      <a:gd name="connsiteY448" fmla="*/ 1204658 h 1533402"/>
                      <a:gd name="connsiteX449" fmla="*/ 254558 w 1067558"/>
                      <a:gd name="connsiteY449" fmla="*/ 1216202 h 1533402"/>
                      <a:gd name="connsiteX450" fmla="*/ 257769 w 1067558"/>
                      <a:gd name="connsiteY450" fmla="*/ 1218572 h 1533402"/>
                      <a:gd name="connsiteX451" fmla="*/ 259451 w 1067558"/>
                      <a:gd name="connsiteY451" fmla="*/ 1232869 h 1533402"/>
                      <a:gd name="connsiteX452" fmla="*/ 260063 w 1067558"/>
                      <a:gd name="connsiteY452" fmla="*/ 1245636 h 1533402"/>
                      <a:gd name="connsiteX453" fmla="*/ 260904 w 1067558"/>
                      <a:gd name="connsiteY453" fmla="*/ 1251141 h 1533402"/>
                      <a:gd name="connsiteX454" fmla="*/ 275353 w 1067558"/>
                      <a:gd name="connsiteY454" fmla="*/ 1276523 h 1533402"/>
                      <a:gd name="connsiteX455" fmla="*/ 283075 w 1067558"/>
                      <a:gd name="connsiteY455" fmla="*/ 1280346 h 1533402"/>
                      <a:gd name="connsiteX456" fmla="*/ 297677 w 1067558"/>
                      <a:gd name="connsiteY456" fmla="*/ 1286844 h 1533402"/>
                      <a:gd name="connsiteX457" fmla="*/ 294390 w 1067558"/>
                      <a:gd name="connsiteY457" fmla="*/ 1290590 h 1533402"/>
                      <a:gd name="connsiteX458" fmla="*/ 284757 w 1067558"/>
                      <a:gd name="connsiteY458" fmla="*/ 1306110 h 1533402"/>
                      <a:gd name="connsiteX459" fmla="*/ 275124 w 1067558"/>
                      <a:gd name="connsiteY459" fmla="*/ 1314673 h 1533402"/>
                      <a:gd name="connsiteX460" fmla="*/ 247754 w 1067558"/>
                      <a:gd name="connsiteY460" fmla="*/ 1337150 h 1533402"/>
                      <a:gd name="connsiteX461" fmla="*/ 258687 w 1067558"/>
                      <a:gd name="connsiteY461" fmla="*/ 1369030 h 1533402"/>
                      <a:gd name="connsiteX462" fmla="*/ 272066 w 1067558"/>
                      <a:gd name="connsiteY462" fmla="*/ 1393113 h 1533402"/>
                      <a:gd name="connsiteX463" fmla="*/ 277647 w 1067558"/>
                      <a:gd name="connsiteY463" fmla="*/ 1407486 h 1533402"/>
                      <a:gd name="connsiteX464" fmla="*/ 280246 w 1067558"/>
                      <a:gd name="connsiteY464" fmla="*/ 1412379 h 1533402"/>
                      <a:gd name="connsiteX465" fmla="*/ 285445 w 1067558"/>
                      <a:gd name="connsiteY465" fmla="*/ 1410314 h 1533402"/>
                      <a:gd name="connsiteX466" fmla="*/ 296760 w 1067558"/>
                      <a:gd name="connsiteY466" fmla="*/ 1405804 h 1533402"/>
                      <a:gd name="connsiteX467" fmla="*/ 313656 w 1067558"/>
                      <a:gd name="connsiteY467" fmla="*/ 1425528 h 1533402"/>
                      <a:gd name="connsiteX468" fmla="*/ 337585 w 1067558"/>
                      <a:gd name="connsiteY468" fmla="*/ 1451751 h 1533402"/>
                      <a:gd name="connsiteX469" fmla="*/ 348289 w 1067558"/>
                      <a:gd name="connsiteY469" fmla="*/ 1454810 h 1533402"/>
                      <a:gd name="connsiteX470" fmla="*/ 362509 w 1067558"/>
                      <a:gd name="connsiteY470" fmla="*/ 1447470 h 1533402"/>
                      <a:gd name="connsiteX471" fmla="*/ 367555 w 1067558"/>
                      <a:gd name="connsiteY471" fmla="*/ 1414749 h 1533402"/>
                      <a:gd name="connsiteX472" fmla="*/ 369237 w 1067558"/>
                      <a:gd name="connsiteY472" fmla="*/ 1391584 h 1533402"/>
                      <a:gd name="connsiteX473" fmla="*/ 380934 w 1067558"/>
                      <a:gd name="connsiteY473" fmla="*/ 1385315 h 1533402"/>
                      <a:gd name="connsiteX474" fmla="*/ 384756 w 1067558"/>
                      <a:gd name="connsiteY474" fmla="*/ 1385009 h 1533402"/>
                      <a:gd name="connsiteX475" fmla="*/ 394389 w 1067558"/>
                      <a:gd name="connsiteY475" fmla="*/ 1410773 h 1533402"/>
                      <a:gd name="connsiteX476" fmla="*/ 397218 w 1067558"/>
                      <a:gd name="connsiteY476" fmla="*/ 1428892 h 1533402"/>
                      <a:gd name="connsiteX477" fmla="*/ 429787 w 1067558"/>
                      <a:gd name="connsiteY477" fmla="*/ 1457944 h 1533402"/>
                      <a:gd name="connsiteX478" fmla="*/ 455092 w 1067558"/>
                      <a:gd name="connsiteY478" fmla="*/ 1452516 h 1533402"/>
                      <a:gd name="connsiteX479" fmla="*/ 484450 w 1067558"/>
                      <a:gd name="connsiteY479" fmla="*/ 1464137 h 1533402"/>
                      <a:gd name="connsiteX480" fmla="*/ 488043 w 1067558"/>
                      <a:gd name="connsiteY480" fmla="*/ 1464748 h 1533402"/>
                      <a:gd name="connsiteX481" fmla="*/ 488043 w 1067558"/>
                      <a:gd name="connsiteY481" fmla="*/ 1464748 h 1533402"/>
                      <a:gd name="connsiteX482" fmla="*/ 486285 w 1067558"/>
                      <a:gd name="connsiteY482" fmla="*/ 1468265 h 1533402"/>
                      <a:gd name="connsiteX483" fmla="*/ 476499 w 1067558"/>
                      <a:gd name="connsiteY483" fmla="*/ 1474917 h 1533402"/>
                      <a:gd name="connsiteX484" fmla="*/ 472676 w 1067558"/>
                      <a:gd name="connsiteY484" fmla="*/ 1475452 h 1533402"/>
                      <a:gd name="connsiteX485" fmla="*/ 458150 w 1067558"/>
                      <a:gd name="connsiteY485" fmla="*/ 1501522 h 1533402"/>
                      <a:gd name="connsiteX486" fmla="*/ 457462 w 1067558"/>
                      <a:gd name="connsiteY486" fmla="*/ 1513066 h 1533402"/>
                      <a:gd name="connsiteX487" fmla="*/ 461209 w 1067558"/>
                      <a:gd name="connsiteY487" fmla="*/ 1530115 h 1533402"/>
                      <a:gd name="connsiteX488" fmla="*/ 468930 w 1067558"/>
                      <a:gd name="connsiteY488" fmla="*/ 1533403 h 1533402"/>
                      <a:gd name="connsiteX489" fmla="*/ 496300 w 1067558"/>
                      <a:gd name="connsiteY489" fmla="*/ 1515589 h 1533402"/>
                      <a:gd name="connsiteX490" fmla="*/ 505704 w 1067558"/>
                      <a:gd name="connsiteY490" fmla="*/ 1507485 h 1533402"/>
                      <a:gd name="connsiteX491" fmla="*/ 515872 w 1067558"/>
                      <a:gd name="connsiteY491" fmla="*/ 1490895 h 1533402"/>
                      <a:gd name="connsiteX492" fmla="*/ 518166 w 1067558"/>
                      <a:gd name="connsiteY492" fmla="*/ 1478280 h 1533402"/>
                      <a:gd name="connsiteX493" fmla="*/ 524588 w 1067558"/>
                      <a:gd name="connsiteY493" fmla="*/ 1465436 h 1533402"/>
                      <a:gd name="connsiteX494" fmla="*/ 533991 w 1067558"/>
                      <a:gd name="connsiteY494" fmla="*/ 1470024 h 1533402"/>
                      <a:gd name="connsiteX495" fmla="*/ 546835 w 1067558"/>
                      <a:gd name="connsiteY495" fmla="*/ 1475146 h 1533402"/>
                      <a:gd name="connsiteX496" fmla="*/ 562279 w 1067558"/>
                      <a:gd name="connsiteY496" fmla="*/ 1459932 h 1533402"/>
                      <a:gd name="connsiteX497" fmla="*/ 566025 w 1067558"/>
                      <a:gd name="connsiteY497" fmla="*/ 1451981 h 1533402"/>
                      <a:gd name="connsiteX498" fmla="*/ 568853 w 1067558"/>
                      <a:gd name="connsiteY498" fmla="*/ 1450834 h 1533402"/>
                      <a:gd name="connsiteX499" fmla="*/ 587278 w 1067558"/>
                      <a:gd name="connsiteY499" fmla="*/ 1458479 h 1533402"/>
                      <a:gd name="connsiteX500" fmla="*/ 595994 w 1067558"/>
                      <a:gd name="connsiteY500" fmla="*/ 1449917 h 1533402"/>
                      <a:gd name="connsiteX501" fmla="*/ 580627 w 1067558"/>
                      <a:gd name="connsiteY501" fmla="*/ 1426904 h 1533402"/>
                      <a:gd name="connsiteX502" fmla="*/ 587737 w 1067558"/>
                      <a:gd name="connsiteY502" fmla="*/ 1421247 h 1533402"/>
                      <a:gd name="connsiteX503" fmla="*/ 588043 w 1067558"/>
                      <a:gd name="connsiteY503" fmla="*/ 1421018 h 1533402"/>
                      <a:gd name="connsiteX504" fmla="*/ 588272 w 1067558"/>
                      <a:gd name="connsiteY504" fmla="*/ 1420788 h 1533402"/>
                      <a:gd name="connsiteX505" fmla="*/ 590642 w 1067558"/>
                      <a:gd name="connsiteY505" fmla="*/ 1418801 h 1533402"/>
                      <a:gd name="connsiteX506" fmla="*/ 590566 w 1067558"/>
                      <a:gd name="connsiteY506" fmla="*/ 1415743 h 1533402"/>
                      <a:gd name="connsiteX507" fmla="*/ 586820 w 1067558"/>
                      <a:gd name="connsiteY507" fmla="*/ 1401369 h 1533402"/>
                      <a:gd name="connsiteX508" fmla="*/ 576116 w 1067558"/>
                      <a:gd name="connsiteY508" fmla="*/ 1396094 h 1533402"/>
                      <a:gd name="connsiteX509" fmla="*/ 573670 w 1067558"/>
                      <a:gd name="connsiteY509" fmla="*/ 1396247 h 1533402"/>
                      <a:gd name="connsiteX510" fmla="*/ 573899 w 1067558"/>
                      <a:gd name="connsiteY510" fmla="*/ 1394107 h 1533402"/>
                      <a:gd name="connsiteX511" fmla="*/ 575199 w 1067558"/>
                      <a:gd name="connsiteY511" fmla="*/ 1389137 h 1533402"/>
                      <a:gd name="connsiteX512" fmla="*/ 575199 w 1067558"/>
                      <a:gd name="connsiteY512" fmla="*/ 1389137 h 1533402"/>
                      <a:gd name="connsiteX513" fmla="*/ 576116 w 1067558"/>
                      <a:gd name="connsiteY513" fmla="*/ 1388831 h 1533402"/>
                      <a:gd name="connsiteX514" fmla="*/ 587508 w 1067558"/>
                      <a:gd name="connsiteY514" fmla="*/ 1376676 h 1533402"/>
                      <a:gd name="connsiteX515" fmla="*/ 588884 w 1067558"/>
                      <a:gd name="connsiteY515" fmla="*/ 1353663 h 1533402"/>
                      <a:gd name="connsiteX516" fmla="*/ 587814 w 1067558"/>
                      <a:gd name="connsiteY516" fmla="*/ 1342272 h 1533402"/>
                      <a:gd name="connsiteX517" fmla="*/ 589954 w 1067558"/>
                      <a:gd name="connsiteY517" fmla="*/ 1336003 h 1533402"/>
                      <a:gd name="connsiteX518" fmla="*/ 599128 w 1067558"/>
                      <a:gd name="connsiteY518" fmla="*/ 1320789 h 1533402"/>
                      <a:gd name="connsiteX519" fmla="*/ 599281 w 1067558"/>
                      <a:gd name="connsiteY519" fmla="*/ 1292654 h 1533402"/>
                      <a:gd name="connsiteX520" fmla="*/ 596988 w 1067558"/>
                      <a:gd name="connsiteY520" fmla="*/ 1281187 h 1533402"/>
                      <a:gd name="connsiteX521" fmla="*/ 582691 w 1067558"/>
                      <a:gd name="connsiteY521" fmla="*/ 1246248 h 1533402"/>
                      <a:gd name="connsiteX522" fmla="*/ 579939 w 1067558"/>
                      <a:gd name="connsiteY522" fmla="*/ 1241814 h 1533402"/>
                      <a:gd name="connsiteX523" fmla="*/ 577187 w 1067558"/>
                      <a:gd name="connsiteY523" fmla="*/ 1237303 h 1533402"/>
                      <a:gd name="connsiteX524" fmla="*/ 555168 w 1067558"/>
                      <a:gd name="connsiteY524" fmla="*/ 1190438 h 1533402"/>
                      <a:gd name="connsiteX525" fmla="*/ 554710 w 1067558"/>
                      <a:gd name="connsiteY525" fmla="*/ 1138986 h 1533402"/>
                      <a:gd name="connsiteX526" fmla="*/ 552340 w 1067558"/>
                      <a:gd name="connsiteY526" fmla="*/ 1096172 h 1533402"/>
                      <a:gd name="connsiteX527" fmla="*/ 540948 w 1067558"/>
                      <a:gd name="connsiteY527" fmla="*/ 1073848 h 1533402"/>
                      <a:gd name="connsiteX528" fmla="*/ 541713 w 1067558"/>
                      <a:gd name="connsiteY528" fmla="*/ 1072090 h 1533402"/>
                      <a:gd name="connsiteX529" fmla="*/ 565184 w 1067558"/>
                      <a:gd name="connsiteY529" fmla="*/ 1047166 h 1533402"/>
                      <a:gd name="connsiteX530" fmla="*/ 574740 w 1067558"/>
                      <a:gd name="connsiteY530" fmla="*/ 1045332 h 1533402"/>
                      <a:gd name="connsiteX531" fmla="*/ 586667 w 1067558"/>
                      <a:gd name="connsiteY531" fmla="*/ 1047854 h 1533402"/>
                      <a:gd name="connsiteX532" fmla="*/ 596682 w 1067558"/>
                      <a:gd name="connsiteY532" fmla="*/ 1050148 h 1533402"/>
                      <a:gd name="connsiteX533" fmla="*/ 594618 w 1067558"/>
                      <a:gd name="connsiteY533" fmla="*/ 1054429 h 1533402"/>
                      <a:gd name="connsiteX534" fmla="*/ 605168 w 1067558"/>
                      <a:gd name="connsiteY534" fmla="*/ 1061004 h 1533402"/>
                      <a:gd name="connsiteX535" fmla="*/ 631315 w 1067558"/>
                      <a:gd name="connsiteY535" fmla="*/ 1033558 h 1533402"/>
                      <a:gd name="connsiteX536" fmla="*/ 658303 w 1067558"/>
                      <a:gd name="connsiteY536" fmla="*/ 1031035 h 1533402"/>
                      <a:gd name="connsiteX537" fmla="*/ 673593 w 1067558"/>
                      <a:gd name="connsiteY537" fmla="*/ 1033023 h 1533402"/>
                      <a:gd name="connsiteX538" fmla="*/ 696911 w 1067558"/>
                      <a:gd name="connsiteY538" fmla="*/ 1052059 h 1533402"/>
                      <a:gd name="connsiteX539" fmla="*/ 731162 w 1067558"/>
                      <a:gd name="connsiteY539" fmla="*/ 1069643 h 1533402"/>
                      <a:gd name="connsiteX540" fmla="*/ 740871 w 1067558"/>
                      <a:gd name="connsiteY540" fmla="*/ 1068114 h 1533402"/>
                      <a:gd name="connsiteX541" fmla="*/ 765947 w 1067558"/>
                      <a:gd name="connsiteY541" fmla="*/ 1039062 h 1533402"/>
                      <a:gd name="connsiteX542" fmla="*/ 770917 w 1067558"/>
                      <a:gd name="connsiteY542" fmla="*/ 1028588 h 1533402"/>
                      <a:gd name="connsiteX543" fmla="*/ 777492 w 1067558"/>
                      <a:gd name="connsiteY543" fmla="*/ 1013604 h 1533402"/>
                      <a:gd name="connsiteX544" fmla="*/ 768011 w 1067558"/>
                      <a:gd name="connsiteY544" fmla="*/ 1000148 h 1533402"/>
                      <a:gd name="connsiteX545" fmla="*/ 763577 w 1067558"/>
                      <a:gd name="connsiteY545" fmla="*/ 995102 h 1533402"/>
                      <a:gd name="connsiteX546" fmla="*/ 761895 w 1067558"/>
                      <a:gd name="connsiteY546" fmla="*/ 966815 h 1533402"/>
                      <a:gd name="connsiteX547" fmla="*/ 780779 w 1067558"/>
                      <a:gd name="connsiteY547" fmla="*/ 971631 h 1533402"/>
                      <a:gd name="connsiteX548" fmla="*/ 793699 w 1067558"/>
                      <a:gd name="connsiteY548" fmla="*/ 975683 h 1533402"/>
                      <a:gd name="connsiteX549" fmla="*/ 828868 w 1067558"/>
                      <a:gd name="connsiteY549" fmla="*/ 968497 h 1533402"/>
                      <a:gd name="connsiteX550" fmla="*/ 850886 w 1067558"/>
                      <a:gd name="connsiteY550" fmla="*/ 961158 h 1533402"/>
                      <a:gd name="connsiteX551" fmla="*/ 828179 w 1067558"/>
                      <a:gd name="connsiteY551" fmla="*/ 956494 h 1533402"/>
                      <a:gd name="connsiteX552" fmla="*/ 818470 w 1067558"/>
                      <a:gd name="connsiteY552" fmla="*/ 952366 h 1533402"/>
                      <a:gd name="connsiteX553" fmla="*/ 819693 w 1067558"/>
                      <a:gd name="connsiteY553" fmla="*/ 950836 h 1533402"/>
                      <a:gd name="connsiteX554" fmla="*/ 832461 w 1067558"/>
                      <a:gd name="connsiteY554" fmla="*/ 944491 h 1533402"/>
                      <a:gd name="connsiteX555" fmla="*/ 850274 w 1067558"/>
                      <a:gd name="connsiteY555" fmla="*/ 934170 h 1533402"/>
                      <a:gd name="connsiteX556" fmla="*/ 854785 w 1067558"/>
                      <a:gd name="connsiteY556" fmla="*/ 928818 h 1533402"/>
                      <a:gd name="connsiteX557" fmla="*/ 867858 w 1067558"/>
                      <a:gd name="connsiteY557" fmla="*/ 897932 h 1533402"/>
                      <a:gd name="connsiteX558" fmla="*/ 863347 w 1067558"/>
                      <a:gd name="connsiteY558" fmla="*/ 879659 h 1533402"/>
                      <a:gd name="connsiteX559" fmla="*/ 864265 w 1067558"/>
                      <a:gd name="connsiteY559" fmla="*/ 855348 h 1533402"/>
                      <a:gd name="connsiteX560" fmla="*/ 874586 w 1067558"/>
                      <a:gd name="connsiteY560" fmla="*/ 844797 h 1533402"/>
                      <a:gd name="connsiteX561" fmla="*/ 880396 w 1067558"/>
                      <a:gd name="connsiteY561" fmla="*/ 847855 h 1533402"/>
                      <a:gd name="connsiteX562" fmla="*/ 883837 w 1067558"/>
                      <a:gd name="connsiteY562" fmla="*/ 849996 h 1533402"/>
                      <a:gd name="connsiteX563" fmla="*/ 905014 w 1067558"/>
                      <a:gd name="connsiteY563" fmla="*/ 854660 h 1533402"/>
                      <a:gd name="connsiteX564" fmla="*/ 946910 w 1067558"/>
                      <a:gd name="connsiteY564" fmla="*/ 839828 h 1533402"/>
                      <a:gd name="connsiteX565" fmla="*/ 964570 w 1067558"/>
                      <a:gd name="connsiteY565" fmla="*/ 825378 h 1533402"/>
                      <a:gd name="connsiteX566" fmla="*/ 984907 w 1067558"/>
                      <a:gd name="connsiteY566" fmla="*/ 806265 h 1533402"/>
                      <a:gd name="connsiteX567" fmla="*/ 989494 w 1067558"/>
                      <a:gd name="connsiteY567" fmla="*/ 788375 h 1533402"/>
                      <a:gd name="connsiteX568" fmla="*/ 993699 w 1067558"/>
                      <a:gd name="connsiteY568" fmla="*/ 774538 h 1533402"/>
                      <a:gd name="connsiteX569" fmla="*/ 1005243 w 1067558"/>
                      <a:gd name="connsiteY569" fmla="*/ 763146 h 1533402"/>
                      <a:gd name="connsiteX570" fmla="*/ 1010059 w 1067558"/>
                      <a:gd name="connsiteY570" fmla="*/ 759247 h 1533402"/>
                      <a:gd name="connsiteX571" fmla="*/ 1006237 w 1067558"/>
                      <a:gd name="connsiteY571" fmla="*/ 754431 h 1533402"/>
                      <a:gd name="connsiteX572" fmla="*/ 1004478 w 1067558"/>
                      <a:gd name="connsiteY572" fmla="*/ 752213 h 1533402"/>
                      <a:gd name="connsiteX573" fmla="*/ 999738 w 1067558"/>
                      <a:gd name="connsiteY573" fmla="*/ 728131 h 1533402"/>
                      <a:gd name="connsiteX574" fmla="*/ 998133 w 1067558"/>
                      <a:gd name="connsiteY574" fmla="*/ 719645 h 1533402"/>
                      <a:gd name="connsiteX575" fmla="*/ 997980 w 1067558"/>
                      <a:gd name="connsiteY575" fmla="*/ 708406 h 1533402"/>
                      <a:gd name="connsiteX576" fmla="*/ 999815 w 1067558"/>
                      <a:gd name="connsiteY576" fmla="*/ 708636 h 1533402"/>
                      <a:gd name="connsiteX577" fmla="*/ 1006466 w 1067558"/>
                      <a:gd name="connsiteY577" fmla="*/ 703208 h 1533402"/>
                      <a:gd name="connsiteX578" fmla="*/ 1003714 w 1067558"/>
                      <a:gd name="connsiteY578" fmla="*/ 673086 h 1533402"/>
                      <a:gd name="connsiteX579" fmla="*/ 999280 w 1067558"/>
                      <a:gd name="connsiteY579" fmla="*/ 664676 h 1533402"/>
                      <a:gd name="connsiteX580" fmla="*/ 986206 w 1067558"/>
                      <a:gd name="connsiteY580" fmla="*/ 651755 h 1533402"/>
                      <a:gd name="connsiteX581" fmla="*/ 980778 w 1067558"/>
                      <a:gd name="connsiteY581" fmla="*/ 651144 h 1533402"/>
                      <a:gd name="connsiteX582" fmla="*/ 964953 w 1067558"/>
                      <a:gd name="connsiteY582" fmla="*/ 656343 h 1533402"/>
                      <a:gd name="connsiteX583" fmla="*/ 959601 w 1067558"/>
                      <a:gd name="connsiteY583" fmla="*/ 659171 h 1533402"/>
                      <a:gd name="connsiteX584" fmla="*/ 947063 w 1067558"/>
                      <a:gd name="connsiteY584" fmla="*/ 670639 h 1533402"/>
                      <a:gd name="connsiteX585" fmla="*/ 949968 w 1067558"/>
                      <a:gd name="connsiteY585" fmla="*/ 686618 h 1533402"/>
                      <a:gd name="connsiteX586" fmla="*/ 950044 w 1067558"/>
                      <a:gd name="connsiteY586" fmla="*/ 686770 h 1533402"/>
                      <a:gd name="connsiteX587" fmla="*/ 934677 w 1067558"/>
                      <a:gd name="connsiteY587" fmla="*/ 688070 h 1533402"/>
                      <a:gd name="connsiteX588" fmla="*/ 925121 w 1067558"/>
                      <a:gd name="connsiteY588" fmla="*/ 677443 h 1533402"/>
                      <a:gd name="connsiteX589" fmla="*/ 924280 w 1067558"/>
                      <a:gd name="connsiteY589" fmla="*/ 673391 h 1533402"/>
                      <a:gd name="connsiteX590" fmla="*/ 923133 w 1067558"/>
                      <a:gd name="connsiteY590" fmla="*/ 667504 h 1533402"/>
                      <a:gd name="connsiteX591" fmla="*/ 940641 w 1067558"/>
                      <a:gd name="connsiteY591" fmla="*/ 647780 h 1533402"/>
                      <a:gd name="connsiteX592" fmla="*/ 944846 w 1067558"/>
                      <a:gd name="connsiteY592" fmla="*/ 639064 h 1533402"/>
                      <a:gd name="connsiteX593" fmla="*/ 943469 w 1067558"/>
                      <a:gd name="connsiteY593" fmla="*/ 609171 h 1533402"/>
                      <a:gd name="connsiteX594" fmla="*/ 948974 w 1067558"/>
                      <a:gd name="connsiteY594" fmla="*/ 605502 h 1533402"/>
                      <a:gd name="connsiteX595" fmla="*/ 953485 w 1067558"/>
                      <a:gd name="connsiteY595" fmla="*/ 585624 h 1533402"/>
                      <a:gd name="connsiteX596" fmla="*/ 952720 w 1067558"/>
                      <a:gd name="connsiteY596" fmla="*/ 576603 h 1533402"/>
                      <a:gd name="connsiteX597" fmla="*/ 974585 w 1067558"/>
                      <a:gd name="connsiteY597" fmla="*/ 565211 h 1533402"/>
                      <a:gd name="connsiteX598" fmla="*/ 987047 w 1067558"/>
                      <a:gd name="connsiteY598" fmla="*/ 559095 h 1533402"/>
                      <a:gd name="connsiteX599" fmla="*/ 983225 w 1067558"/>
                      <a:gd name="connsiteY599" fmla="*/ 539906 h 1533402"/>
                      <a:gd name="connsiteX600" fmla="*/ 981696 w 1067558"/>
                      <a:gd name="connsiteY600" fmla="*/ 537230 h 1533402"/>
                      <a:gd name="connsiteX601" fmla="*/ 989111 w 1067558"/>
                      <a:gd name="connsiteY601" fmla="*/ 535624 h 1533402"/>
                      <a:gd name="connsiteX602" fmla="*/ 1003102 w 1067558"/>
                      <a:gd name="connsiteY602" fmla="*/ 527826 h 1533402"/>
                      <a:gd name="connsiteX603" fmla="*/ 993851 w 1067558"/>
                      <a:gd name="connsiteY603" fmla="*/ 510319 h 1533402"/>
                      <a:gd name="connsiteX604" fmla="*/ 991099 w 1067558"/>
                      <a:gd name="connsiteY604" fmla="*/ 507719 h 1533402"/>
                      <a:gd name="connsiteX605" fmla="*/ 970381 w 1067558"/>
                      <a:gd name="connsiteY605" fmla="*/ 492658 h 1533402"/>
                      <a:gd name="connsiteX606" fmla="*/ 968011 w 1067558"/>
                      <a:gd name="connsiteY606" fmla="*/ 491588 h 1533402"/>
                      <a:gd name="connsiteX607" fmla="*/ 984983 w 1067558"/>
                      <a:gd name="connsiteY607" fmla="*/ 492276 h 1533402"/>
                      <a:gd name="connsiteX608" fmla="*/ 1002338 w 1067558"/>
                      <a:gd name="connsiteY608" fmla="*/ 485166 h 1533402"/>
                      <a:gd name="connsiteX609" fmla="*/ 992246 w 1067558"/>
                      <a:gd name="connsiteY609" fmla="*/ 468958 h 1533402"/>
                      <a:gd name="connsiteX610" fmla="*/ 982460 w 1067558"/>
                      <a:gd name="connsiteY610" fmla="*/ 441818 h 1533402"/>
                      <a:gd name="connsiteX611" fmla="*/ 982460 w 1067558"/>
                      <a:gd name="connsiteY611" fmla="*/ 439983 h 1533402"/>
                      <a:gd name="connsiteX612" fmla="*/ 982613 w 1067558"/>
                      <a:gd name="connsiteY612" fmla="*/ 439983 h 1533402"/>
                      <a:gd name="connsiteX613" fmla="*/ 982995 w 1067558"/>
                      <a:gd name="connsiteY613" fmla="*/ 439983 h 1533402"/>
                      <a:gd name="connsiteX614" fmla="*/ 988729 w 1067558"/>
                      <a:gd name="connsiteY614" fmla="*/ 442888 h 1533402"/>
                      <a:gd name="connsiteX615" fmla="*/ 1000121 w 1067558"/>
                      <a:gd name="connsiteY615" fmla="*/ 448775 h 1533402"/>
                      <a:gd name="connsiteX616" fmla="*/ 1017246 w 1067558"/>
                      <a:gd name="connsiteY616" fmla="*/ 441435 h 1533402"/>
                      <a:gd name="connsiteX617" fmla="*/ 1018775 w 1067558"/>
                      <a:gd name="connsiteY617" fmla="*/ 443117 h 1533402"/>
                      <a:gd name="connsiteX618" fmla="*/ 1033683 w 1067558"/>
                      <a:gd name="connsiteY618" fmla="*/ 453820 h 1533402"/>
                      <a:gd name="connsiteX619" fmla="*/ 1040029 w 1067558"/>
                      <a:gd name="connsiteY619" fmla="*/ 454814 h 1533402"/>
                      <a:gd name="connsiteX620" fmla="*/ 1054172 w 1067558"/>
                      <a:gd name="connsiteY620" fmla="*/ 441970 h 1533402"/>
                      <a:gd name="connsiteX621" fmla="*/ 1058071 w 1067558"/>
                      <a:gd name="connsiteY621" fmla="*/ 433561 h 1533402"/>
                      <a:gd name="connsiteX622" fmla="*/ 1056160 w 1067558"/>
                      <a:gd name="connsiteY622" fmla="*/ 408484 h 1533402"/>
                      <a:gd name="connsiteX623" fmla="*/ 1054325 w 1067558"/>
                      <a:gd name="connsiteY623" fmla="*/ 406191 h 1533402"/>
                      <a:gd name="connsiteX624" fmla="*/ 1045610 w 1067558"/>
                      <a:gd name="connsiteY624" fmla="*/ 398775 h 1533402"/>
                      <a:gd name="connsiteX625" fmla="*/ 1037888 w 1067558"/>
                      <a:gd name="connsiteY625" fmla="*/ 393118 h 1533402"/>
                      <a:gd name="connsiteX626" fmla="*/ 1036283 w 1067558"/>
                      <a:gd name="connsiteY626" fmla="*/ 391359 h 1533402"/>
                      <a:gd name="connsiteX627" fmla="*/ 1039188 w 1067558"/>
                      <a:gd name="connsiteY627" fmla="*/ 388377 h 1533402"/>
                      <a:gd name="connsiteX628" fmla="*/ 1041405 w 1067558"/>
                      <a:gd name="connsiteY628" fmla="*/ 386237 h 1533402"/>
                      <a:gd name="connsiteX629" fmla="*/ 1051191 w 1067558"/>
                      <a:gd name="connsiteY629" fmla="*/ 374310 h 1533402"/>
                      <a:gd name="connsiteX630" fmla="*/ 1054402 w 1067558"/>
                      <a:gd name="connsiteY630" fmla="*/ 367965 h 1533402"/>
                      <a:gd name="connsiteX631" fmla="*/ 1052337 w 1067558"/>
                      <a:gd name="connsiteY631" fmla="*/ 367277 h 1533402"/>
                      <a:gd name="connsiteX632" fmla="*/ 1057001 w 1067558"/>
                      <a:gd name="connsiteY632" fmla="*/ 356879 h 1533402"/>
                      <a:gd name="connsiteX633" fmla="*/ 1056619 w 1067558"/>
                      <a:gd name="connsiteY633" fmla="*/ 344112 h 1533402"/>
                      <a:gd name="connsiteX634" fmla="*/ 1057536 w 1067558"/>
                      <a:gd name="connsiteY634" fmla="*/ 336925 h 1533402"/>
                      <a:gd name="connsiteX635" fmla="*/ 1067551 w 1067558"/>
                      <a:gd name="connsiteY635" fmla="*/ 321405 h 1533402"/>
                      <a:gd name="connsiteX636" fmla="*/ 1061282 w 1067558"/>
                      <a:gd name="connsiteY636" fmla="*/ 309096 h 1533402"/>
                      <a:gd name="connsiteX637" fmla="*/ 1016940 w 1067558"/>
                      <a:gd name="connsiteY637" fmla="*/ 288989 h 1533402"/>
                      <a:gd name="connsiteX638" fmla="*/ 989035 w 1067558"/>
                      <a:gd name="connsiteY638" fmla="*/ 268883 h 1533402"/>
                      <a:gd name="connsiteX639" fmla="*/ 987735 w 1067558"/>
                      <a:gd name="connsiteY639" fmla="*/ 264754 h 1533402"/>
                      <a:gd name="connsiteX640" fmla="*/ 967475 w 1067558"/>
                      <a:gd name="connsiteY640" fmla="*/ 247247 h 1533402"/>
                      <a:gd name="connsiteX641" fmla="*/ 950274 w 1067558"/>
                      <a:gd name="connsiteY641" fmla="*/ 236390 h 1533402"/>
                      <a:gd name="connsiteX642" fmla="*/ 947598 w 1067558"/>
                      <a:gd name="connsiteY642" fmla="*/ 228057 h 1533402"/>
                      <a:gd name="connsiteX643" fmla="*/ 940029 w 1067558"/>
                      <a:gd name="connsiteY643" fmla="*/ 213760 h 1533402"/>
                      <a:gd name="connsiteX644" fmla="*/ 938653 w 1067558"/>
                      <a:gd name="connsiteY644" fmla="*/ 193806 h 1533402"/>
                      <a:gd name="connsiteX645" fmla="*/ 938959 w 1067558"/>
                      <a:gd name="connsiteY645" fmla="*/ 189831 h 1533402"/>
                      <a:gd name="connsiteX646" fmla="*/ 939188 w 1067558"/>
                      <a:gd name="connsiteY646" fmla="*/ 189755 h 1533402"/>
                      <a:gd name="connsiteX647" fmla="*/ 939035 w 1067558"/>
                      <a:gd name="connsiteY647" fmla="*/ 187614 h 1533402"/>
                      <a:gd name="connsiteX648" fmla="*/ 939035 w 1067558"/>
                      <a:gd name="connsiteY648" fmla="*/ 187537 h 1533402"/>
                      <a:gd name="connsiteX649" fmla="*/ 938882 w 1067558"/>
                      <a:gd name="connsiteY649" fmla="*/ 185397 h 1533402"/>
                      <a:gd name="connsiteX650" fmla="*/ 938118 w 1067558"/>
                      <a:gd name="connsiteY650" fmla="*/ 177522 h 1533402"/>
                      <a:gd name="connsiteX651" fmla="*/ 937353 w 1067558"/>
                      <a:gd name="connsiteY651" fmla="*/ 177751 h 1533402"/>
                      <a:gd name="connsiteX652" fmla="*/ 926115 w 1067558"/>
                      <a:gd name="connsiteY652" fmla="*/ 161773 h 1533402"/>
                      <a:gd name="connsiteX653" fmla="*/ 910977 w 1067558"/>
                      <a:gd name="connsiteY653" fmla="*/ 155274 h 1533402"/>
                      <a:gd name="connsiteX654" fmla="*/ 900962 w 1067558"/>
                      <a:gd name="connsiteY654" fmla="*/ 157568 h 1533402"/>
                      <a:gd name="connsiteX655" fmla="*/ 894693 w 1067558"/>
                      <a:gd name="connsiteY655" fmla="*/ 162614 h 1533402"/>
                      <a:gd name="connsiteX656" fmla="*/ 888577 w 1067558"/>
                      <a:gd name="connsiteY656" fmla="*/ 160856 h 1533402"/>
                      <a:gd name="connsiteX657" fmla="*/ 869770 w 1067558"/>
                      <a:gd name="connsiteY657" fmla="*/ 174923 h 1533402"/>
                      <a:gd name="connsiteX658" fmla="*/ 856620 w 1067558"/>
                      <a:gd name="connsiteY658" fmla="*/ 185779 h 1533402"/>
                      <a:gd name="connsiteX659" fmla="*/ 847751 w 1067558"/>
                      <a:gd name="connsiteY659" fmla="*/ 191207 h 1533402"/>
                      <a:gd name="connsiteX660" fmla="*/ 839800 w 1067558"/>
                      <a:gd name="connsiteY660" fmla="*/ 195259 h 1533402"/>
                      <a:gd name="connsiteX661" fmla="*/ 832843 w 1067558"/>
                      <a:gd name="connsiteY661" fmla="*/ 205045 h 1533402"/>
                      <a:gd name="connsiteX662" fmla="*/ 853944 w 1067558"/>
                      <a:gd name="connsiteY662" fmla="*/ 231574 h 1533402"/>
                      <a:gd name="connsiteX663" fmla="*/ 856161 w 1067558"/>
                      <a:gd name="connsiteY663" fmla="*/ 232644 h 1533402"/>
                      <a:gd name="connsiteX664" fmla="*/ 850809 w 1067558"/>
                      <a:gd name="connsiteY664" fmla="*/ 238378 h 1533402"/>
                      <a:gd name="connsiteX665" fmla="*/ 848592 w 1067558"/>
                      <a:gd name="connsiteY665" fmla="*/ 240595 h 1533402"/>
                      <a:gd name="connsiteX666" fmla="*/ 845305 w 1067558"/>
                      <a:gd name="connsiteY666" fmla="*/ 242354 h 1533402"/>
                      <a:gd name="connsiteX667" fmla="*/ 835442 w 1067558"/>
                      <a:gd name="connsiteY667" fmla="*/ 234326 h 1533402"/>
                      <a:gd name="connsiteX668" fmla="*/ 805855 w 1067558"/>
                      <a:gd name="connsiteY668" fmla="*/ 218500 h 1533402"/>
                      <a:gd name="connsiteX669" fmla="*/ 786666 w 1067558"/>
                      <a:gd name="connsiteY669" fmla="*/ 210014 h 1533402"/>
                      <a:gd name="connsiteX670" fmla="*/ 782079 w 1067558"/>
                      <a:gd name="connsiteY670" fmla="*/ 195183 h 1533402"/>
                      <a:gd name="connsiteX671" fmla="*/ 782690 w 1067558"/>
                      <a:gd name="connsiteY671" fmla="*/ 192354 h 1533402"/>
                      <a:gd name="connsiteX672" fmla="*/ 793088 w 1067558"/>
                      <a:gd name="connsiteY672" fmla="*/ 181651 h 1533402"/>
                      <a:gd name="connsiteX673" fmla="*/ 811207 w 1067558"/>
                      <a:gd name="connsiteY673" fmla="*/ 169036 h 1533402"/>
                      <a:gd name="connsiteX674" fmla="*/ 813348 w 1067558"/>
                      <a:gd name="connsiteY674" fmla="*/ 164449 h 1533402"/>
                      <a:gd name="connsiteX675" fmla="*/ 811819 w 1067558"/>
                      <a:gd name="connsiteY675" fmla="*/ 145259 h 1533402"/>
                      <a:gd name="connsiteX676" fmla="*/ 810366 w 1067558"/>
                      <a:gd name="connsiteY676" fmla="*/ 142278 h 1533402"/>
                      <a:gd name="connsiteX677" fmla="*/ 798287 w 1067558"/>
                      <a:gd name="connsiteY677" fmla="*/ 106880 h 1533402"/>
                      <a:gd name="connsiteX678" fmla="*/ 795764 w 1067558"/>
                      <a:gd name="connsiteY678" fmla="*/ 101223 h 1533402"/>
                      <a:gd name="connsiteX679" fmla="*/ 799510 w 1067558"/>
                      <a:gd name="connsiteY679" fmla="*/ 95259 h 1533402"/>
                      <a:gd name="connsiteX680" fmla="*/ 804556 w 1067558"/>
                      <a:gd name="connsiteY680" fmla="*/ 81269 h 1533402"/>
                      <a:gd name="connsiteX681" fmla="*/ 812277 w 1067558"/>
                      <a:gd name="connsiteY681" fmla="*/ 76682 h 1533402"/>
                      <a:gd name="connsiteX682" fmla="*/ 808837 w 1067558"/>
                      <a:gd name="connsiteY682" fmla="*/ 63073 h 1533402"/>
                      <a:gd name="connsiteX683" fmla="*/ 814036 w 1067558"/>
                      <a:gd name="connsiteY683" fmla="*/ 64908 h 1533402"/>
                      <a:gd name="connsiteX684" fmla="*/ 820993 w 1067558"/>
                      <a:gd name="connsiteY684" fmla="*/ 66437 h 1533402"/>
                      <a:gd name="connsiteX685" fmla="*/ 833378 w 1067558"/>
                      <a:gd name="connsiteY685" fmla="*/ 56880 h 1533402"/>
                      <a:gd name="connsiteX686" fmla="*/ 828562 w 1067558"/>
                      <a:gd name="connsiteY686" fmla="*/ 40137 h 1533402"/>
                      <a:gd name="connsiteX687" fmla="*/ 810366 w 1067558"/>
                      <a:gd name="connsiteY687" fmla="*/ 21483 h 1533402"/>
                      <a:gd name="connsiteX688" fmla="*/ 794540 w 1067558"/>
                      <a:gd name="connsiteY688" fmla="*/ 10397 h 1533402"/>
                      <a:gd name="connsiteX689" fmla="*/ 775504 w 1067558"/>
                      <a:gd name="connsiteY689" fmla="*/ 15367 h 1533402"/>
                      <a:gd name="connsiteX690" fmla="*/ 762125 w 1067558"/>
                      <a:gd name="connsiteY690" fmla="*/ 18425 h 1533402"/>
                      <a:gd name="connsiteX691" fmla="*/ 757614 w 1067558"/>
                      <a:gd name="connsiteY691" fmla="*/ 18272 h 1533402"/>
                      <a:gd name="connsiteX692" fmla="*/ 752262 w 1067558"/>
                      <a:gd name="connsiteY692" fmla="*/ 18119 h 1533402"/>
                      <a:gd name="connsiteX693" fmla="*/ 749281 w 1067558"/>
                      <a:gd name="connsiteY693" fmla="*/ 13226 h 1533402"/>
                      <a:gd name="connsiteX694" fmla="*/ 736743 w 1067558"/>
                      <a:gd name="connsiteY694" fmla="*/ 841 h 1533402"/>
                      <a:gd name="connsiteX695" fmla="*/ 733914 w 1067558"/>
                      <a:gd name="connsiteY695" fmla="*/ 0 h 1533402"/>
                      <a:gd name="connsiteX696" fmla="*/ 733914 w 1067558"/>
                      <a:gd name="connsiteY696" fmla="*/ 0 h 1533402"/>
                      <a:gd name="connsiteX697" fmla="*/ 733914 w 1067558"/>
                      <a:gd name="connsiteY697" fmla="*/ 0 h 1533402"/>
                      <a:gd name="connsiteX698" fmla="*/ 1021909 w 1067558"/>
                      <a:gd name="connsiteY698" fmla="*/ 352751 h 1533402"/>
                      <a:gd name="connsiteX699" fmla="*/ 1025120 w 1067558"/>
                      <a:gd name="connsiteY699" fmla="*/ 349692 h 1533402"/>
                      <a:gd name="connsiteX700" fmla="*/ 1029937 w 1067558"/>
                      <a:gd name="connsiteY700" fmla="*/ 346940 h 1533402"/>
                      <a:gd name="connsiteX701" fmla="*/ 1034601 w 1067558"/>
                      <a:gd name="connsiteY701" fmla="*/ 354203 h 1533402"/>
                      <a:gd name="connsiteX702" fmla="*/ 1038117 w 1067558"/>
                      <a:gd name="connsiteY702" fmla="*/ 361466 h 1533402"/>
                      <a:gd name="connsiteX703" fmla="*/ 1027414 w 1067558"/>
                      <a:gd name="connsiteY703" fmla="*/ 356650 h 1533402"/>
                      <a:gd name="connsiteX704" fmla="*/ 1021909 w 1067558"/>
                      <a:gd name="connsiteY704" fmla="*/ 352751 h 1533402"/>
                      <a:gd name="connsiteX705" fmla="*/ 1021909 w 1067558"/>
                      <a:gd name="connsiteY705" fmla="*/ 352751 h 15334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  <a:cxn ang="0">
                        <a:pos x="connsiteX442" y="connsiteY442"/>
                      </a:cxn>
                      <a:cxn ang="0">
                        <a:pos x="connsiteX443" y="connsiteY443"/>
                      </a:cxn>
                      <a:cxn ang="0">
                        <a:pos x="connsiteX444" y="connsiteY444"/>
                      </a:cxn>
                      <a:cxn ang="0">
                        <a:pos x="connsiteX445" y="connsiteY445"/>
                      </a:cxn>
                      <a:cxn ang="0">
                        <a:pos x="connsiteX446" y="connsiteY446"/>
                      </a:cxn>
                      <a:cxn ang="0">
                        <a:pos x="connsiteX447" y="connsiteY447"/>
                      </a:cxn>
                      <a:cxn ang="0">
                        <a:pos x="connsiteX448" y="connsiteY448"/>
                      </a:cxn>
                      <a:cxn ang="0">
                        <a:pos x="connsiteX449" y="connsiteY449"/>
                      </a:cxn>
                      <a:cxn ang="0">
                        <a:pos x="connsiteX450" y="connsiteY450"/>
                      </a:cxn>
                      <a:cxn ang="0">
                        <a:pos x="connsiteX451" y="connsiteY451"/>
                      </a:cxn>
                      <a:cxn ang="0">
                        <a:pos x="connsiteX452" y="connsiteY452"/>
                      </a:cxn>
                      <a:cxn ang="0">
                        <a:pos x="connsiteX453" y="connsiteY453"/>
                      </a:cxn>
                      <a:cxn ang="0">
                        <a:pos x="connsiteX454" y="connsiteY454"/>
                      </a:cxn>
                      <a:cxn ang="0">
                        <a:pos x="connsiteX455" y="connsiteY455"/>
                      </a:cxn>
                      <a:cxn ang="0">
                        <a:pos x="connsiteX456" y="connsiteY456"/>
                      </a:cxn>
                      <a:cxn ang="0">
                        <a:pos x="connsiteX457" y="connsiteY457"/>
                      </a:cxn>
                      <a:cxn ang="0">
                        <a:pos x="connsiteX458" y="connsiteY458"/>
                      </a:cxn>
                      <a:cxn ang="0">
                        <a:pos x="connsiteX459" y="connsiteY459"/>
                      </a:cxn>
                      <a:cxn ang="0">
                        <a:pos x="connsiteX460" y="connsiteY460"/>
                      </a:cxn>
                      <a:cxn ang="0">
                        <a:pos x="connsiteX461" y="connsiteY461"/>
                      </a:cxn>
                      <a:cxn ang="0">
                        <a:pos x="connsiteX462" y="connsiteY462"/>
                      </a:cxn>
                      <a:cxn ang="0">
                        <a:pos x="connsiteX463" y="connsiteY463"/>
                      </a:cxn>
                      <a:cxn ang="0">
                        <a:pos x="connsiteX464" y="connsiteY464"/>
                      </a:cxn>
                      <a:cxn ang="0">
                        <a:pos x="connsiteX465" y="connsiteY465"/>
                      </a:cxn>
                      <a:cxn ang="0">
                        <a:pos x="connsiteX466" y="connsiteY466"/>
                      </a:cxn>
                      <a:cxn ang="0">
                        <a:pos x="connsiteX467" y="connsiteY467"/>
                      </a:cxn>
                      <a:cxn ang="0">
                        <a:pos x="connsiteX468" y="connsiteY468"/>
                      </a:cxn>
                      <a:cxn ang="0">
                        <a:pos x="connsiteX469" y="connsiteY469"/>
                      </a:cxn>
                      <a:cxn ang="0">
                        <a:pos x="connsiteX470" y="connsiteY470"/>
                      </a:cxn>
                      <a:cxn ang="0">
                        <a:pos x="connsiteX471" y="connsiteY471"/>
                      </a:cxn>
                      <a:cxn ang="0">
                        <a:pos x="connsiteX472" y="connsiteY472"/>
                      </a:cxn>
                      <a:cxn ang="0">
                        <a:pos x="connsiteX473" y="connsiteY473"/>
                      </a:cxn>
                      <a:cxn ang="0">
                        <a:pos x="connsiteX474" y="connsiteY474"/>
                      </a:cxn>
                      <a:cxn ang="0">
                        <a:pos x="connsiteX475" y="connsiteY475"/>
                      </a:cxn>
                      <a:cxn ang="0">
                        <a:pos x="connsiteX476" y="connsiteY476"/>
                      </a:cxn>
                      <a:cxn ang="0">
                        <a:pos x="connsiteX477" y="connsiteY477"/>
                      </a:cxn>
                      <a:cxn ang="0">
                        <a:pos x="connsiteX478" y="connsiteY478"/>
                      </a:cxn>
                      <a:cxn ang="0">
                        <a:pos x="connsiteX479" y="connsiteY479"/>
                      </a:cxn>
                      <a:cxn ang="0">
                        <a:pos x="connsiteX480" y="connsiteY480"/>
                      </a:cxn>
                      <a:cxn ang="0">
                        <a:pos x="connsiteX481" y="connsiteY481"/>
                      </a:cxn>
                      <a:cxn ang="0">
                        <a:pos x="connsiteX482" y="connsiteY482"/>
                      </a:cxn>
                      <a:cxn ang="0">
                        <a:pos x="connsiteX483" y="connsiteY483"/>
                      </a:cxn>
                      <a:cxn ang="0">
                        <a:pos x="connsiteX484" y="connsiteY484"/>
                      </a:cxn>
                      <a:cxn ang="0">
                        <a:pos x="connsiteX485" y="connsiteY485"/>
                      </a:cxn>
                      <a:cxn ang="0">
                        <a:pos x="connsiteX486" y="connsiteY486"/>
                      </a:cxn>
                      <a:cxn ang="0">
                        <a:pos x="connsiteX487" y="connsiteY487"/>
                      </a:cxn>
                      <a:cxn ang="0">
                        <a:pos x="connsiteX488" y="connsiteY488"/>
                      </a:cxn>
                      <a:cxn ang="0">
                        <a:pos x="connsiteX489" y="connsiteY489"/>
                      </a:cxn>
                      <a:cxn ang="0">
                        <a:pos x="connsiteX490" y="connsiteY490"/>
                      </a:cxn>
                      <a:cxn ang="0">
                        <a:pos x="connsiteX491" y="connsiteY491"/>
                      </a:cxn>
                      <a:cxn ang="0">
                        <a:pos x="connsiteX492" y="connsiteY492"/>
                      </a:cxn>
                      <a:cxn ang="0">
                        <a:pos x="connsiteX493" y="connsiteY493"/>
                      </a:cxn>
                      <a:cxn ang="0">
                        <a:pos x="connsiteX494" y="connsiteY494"/>
                      </a:cxn>
                      <a:cxn ang="0">
                        <a:pos x="connsiteX495" y="connsiteY495"/>
                      </a:cxn>
                      <a:cxn ang="0">
                        <a:pos x="connsiteX496" y="connsiteY496"/>
                      </a:cxn>
                      <a:cxn ang="0">
                        <a:pos x="connsiteX497" y="connsiteY497"/>
                      </a:cxn>
                      <a:cxn ang="0">
                        <a:pos x="connsiteX498" y="connsiteY498"/>
                      </a:cxn>
                      <a:cxn ang="0">
                        <a:pos x="connsiteX499" y="connsiteY499"/>
                      </a:cxn>
                      <a:cxn ang="0">
                        <a:pos x="connsiteX500" y="connsiteY500"/>
                      </a:cxn>
                      <a:cxn ang="0">
                        <a:pos x="connsiteX501" y="connsiteY501"/>
                      </a:cxn>
                      <a:cxn ang="0">
                        <a:pos x="connsiteX502" y="connsiteY502"/>
                      </a:cxn>
                      <a:cxn ang="0">
                        <a:pos x="connsiteX503" y="connsiteY503"/>
                      </a:cxn>
                      <a:cxn ang="0">
                        <a:pos x="connsiteX504" y="connsiteY504"/>
                      </a:cxn>
                      <a:cxn ang="0">
                        <a:pos x="connsiteX505" y="connsiteY505"/>
                      </a:cxn>
                      <a:cxn ang="0">
                        <a:pos x="connsiteX506" y="connsiteY506"/>
                      </a:cxn>
                      <a:cxn ang="0">
                        <a:pos x="connsiteX507" y="connsiteY507"/>
                      </a:cxn>
                      <a:cxn ang="0">
                        <a:pos x="connsiteX508" y="connsiteY508"/>
                      </a:cxn>
                      <a:cxn ang="0">
                        <a:pos x="connsiteX509" y="connsiteY509"/>
                      </a:cxn>
                      <a:cxn ang="0">
                        <a:pos x="connsiteX510" y="connsiteY510"/>
                      </a:cxn>
                      <a:cxn ang="0">
                        <a:pos x="connsiteX511" y="connsiteY511"/>
                      </a:cxn>
                      <a:cxn ang="0">
                        <a:pos x="connsiteX512" y="connsiteY512"/>
                      </a:cxn>
                      <a:cxn ang="0">
                        <a:pos x="connsiteX513" y="connsiteY513"/>
                      </a:cxn>
                      <a:cxn ang="0">
                        <a:pos x="connsiteX514" y="connsiteY514"/>
                      </a:cxn>
                      <a:cxn ang="0">
                        <a:pos x="connsiteX515" y="connsiteY515"/>
                      </a:cxn>
                      <a:cxn ang="0">
                        <a:pos x="connsiteX516" y="connsiteY516"/>
                      </a:cxn>
                      <a:cxn ang="0">
                        <a:pos x="connsiteX517" y="connsiteY517"/>
                      </a:cxn>
                      <a:cxn ang="0">
                        <a:pos x="connsiteX518" y="connsiteY518"/>
                      </a:cxn>
                      <a:cxn ang="0">
                        <a:pos x="connsiteX519" y="connsiteY519"/>
                      </a:cxn>
                      <a:cxn ang="0">
                        <a:pos x="connsiteX520" y="connsiteY520"/>
                      </a:cxn>
                      <a:cxn ang="0">
                        <a:pos x="connsiteX521" y="connsiteY521"/>
                      </a:cxn>
                      <a:cxn ang="0">
                        <a:pos x="connsiteX522" y="connsiteY522"/>
                      </a:cxn>
                      <a:cxn ang="0">
                        <a:pos x="connsiteX523" y="connsiteY523"/>
                      </a:cxn>
                      <a:cxn ang="0">
                        <a:pos x="connsiteX524" y="connsiteY524"/>
                      </a:cxn>
                      <a:cxn ang="0">
                        <a:pos x="connsiteX525" y="connsiteY525"/>
                      </a:cxn>
                      <a:cxn ang="0">
                        <a:pos x="connsiteX526" y="connsiteY526"/>
                      </a:cxn>
                      <a:cxn ang="0">
                        <a:pos x="connsiteX527" y="connsiteY527"/>
                      </a:cxn>
                      <a:cxn ang="0">
                        <a:pos x="connsiteX528" y="connsiteY528"/>
                      </a:cxn>
                      <a:cxn ang="0">
                        <a:pos x="connsiteX529" y="connsiteY529"/>
                      </a:cxn>
                      <a:cxn ang="0">
                        <a:pos x="connsiteX530" y="connsiteY530"/>
                      </a:cxn>
                      <a:cxn ang="0">
                        <a:pos x="connsiteX531" y="connsiteY531"/>
                      </a:cxn>
                      <a:cxn ang="0">
                        <a:pos x="connsiteX532" y="connsiteY532"/>
                      </a:cxn>
                      <a:cxn ang="0">
                        <a:pos x="connsiteX533" y="connsiteY533"/>
                      </a:cxn>
                      <a:cxn ang="0">
                        <a:pos x="connsiteX534" y="connsiteY534"/>
                      </a:cxn>
                      <a:cxn ang="0">
                        <a:pos x="connsiteX535" y="connsiteY535"/>
                      </a:cxn>
                      <a:cxn ang="0">
                        <a:pos x="connsiteX536" y="connsiteY536"/>
                      </a:cxn>
                      <a:cxn ang="0">
                        <a:pos x="connsiteX537" y="connsiteY537"/>
                      </a:cxn>
                      <a:cxn ang="0">
                        <a:pos x="connsiteX538" y="connsiteY538"/>
                      </a:cxn>
                      <a:cxn ang="0">
                        <a:pos x="connsiteX539" y="connsiteY539"/>
                      </a:cxn>
                      <a:cxn ang="0">
                        <a:pos x="connsiteX540" y="connsiteY540"/>
                      </a:cxn>
                      <a:cxn ang="0">
                        <a:pos x="connsiteX541" y="connsiteY541"/>
                      </a:cxn>
                      <a:cxn ang="0">
                        <a:pos x="connsiteX542" y="connsiteY542"/>
                      </a:cxn>
                      <a:cxn ang="0">
                        <a:pos x="connsiteX543" y="connsiteY543"/>
                      </a:cxn>
                      <a:cxn ang="0">
                        <a:pos x="connsiteX544" y="connsiteY544"/>
                      </a:cxn>
                      <a:cxn ang="0">
                        <a:pos x="connsiteX545" y="connsiteY545"/>
                      </a:cxn>
                      <a:cxn ang="0">
                        <a:pos x="connsiteX546" y="connsiteY546"/>
                      </a:cxn>
                      <a:cxn ang="0">
                        <a:pos x="connsiteX547" y="connsiteY547"/>
                      </a:cxn>
                      <a:cxn ang="0">
                        <a:pos x="connsiteX548" y="connsiteY548"/>
                      </a:cxn>
                      <a:cxn ang="0">
                        <a:pos x="connsiteX549" y="connsiteY549"/>
                      </a:cxn>
                      <a:cxn ang="0">
                        <a:pos x="connsiteX550" y="connsiteY550"/>
                      </a:cxn>
                      <a:cxn ang="0">
                        <a:pos x="connsiteX551" y="connsiteY551"/>
                      </a:cxn>
                      <a:cxn ang="0">
                        <a:pos x="connsiteX552" y="connsiteY552"/>
                      </a:cxn>
                      <a:cxn ang="0">
                        <a:pos x="connsiteX553" y="connsiteY553"/>
                      </a:cxn>
                      <a:cxn ang="0">
                        <a:pos x="connsiteX554" y="connsiteY554"/>
                      </a:cxn>
                      <a:cxn ang="0">
                        <a:pos x="connsiteX555" y="connsiteY555"/>
                      </a:cxn>
                      <a:cxn ang="0">
                        <a:pos x="connsiteX556" y="connsiteY556"/>
                      </a:cxn>
                      <a:cxn ang="0">
                        <a:pos x="connsiteX557" y="connsiteY557"/>
                      </a:cxn>
                      <a:cxn ang="0">
                        <a:pos x="connsiteX558" y="connsiteY558"/>
                      </a:cxn>
                      <a:cxn ang="0">
                        <a:pos x="connsiteX559" y="connsiteY559"/>
                      </a:cxn>
                      <a:cxn ang="0">
                        <a:pos x="connsiteX560" y="connsiteY560"/>
                      </a:cxn>
                      <a:cxn ang="0">
                        <a:pos x="connsiteX561" y="connsiteY561"/>
                      </a:cxn>
                      <a:cxn ang="0">
                        <a:pos x="connsiteX562" y="connsiteY562"/>
                      </a:cxn>
                      <a:cxn ang="0">
                        <a:pos x="connsiteX563" y="connsiteY563"/>
                      </a:cxn>
                      <a:cxn ang="0">
                        <a:pos x="connsiteX564" y="connsiteY564"/>
                      </a:cxn>
                      <a:cxn ang="0">
                        <a:pos x="connsiteX565" y="connsiteY565"/>
                      </a:cxn>
                      <a:cxn ang="0">
                        <a:pos x="connsiteX566" y="connsiteY566"/>
                      </a:cxn>
                      <a:cxn ang="0">
                        <a:pos x="connsiteX567" y="connsiteY567"/>
                      </a:cxn>
                      <a:cxn ang="0">
                        <a:pos x="connsiteX568" y="connsiteY568"/>
                      </a:cxn>
                      <a:cxn ang="0">
                        <a:pos x="connsiteX569" y="connsiteY569"/>
                      </a:cxn>
                      <a:cxn ang="0">
                        <a:pos x="connsiteX570" y="connsiteY570"/>
                      </a:cxn>
                      <a:cxn ang="0">
                        <a:pos x="connsiteX571" y="connsiteY571"/>
                      </a:cxn>
                      <a:cxn ang="0">
                        <a:pos x="connsiteX572" y="connsiteY572"/>
                      </a:cxn>
                      <a:cxn ang="0">
                        <a:pos x="connsiteX573" y="connsiteY573"/>
                      </a:cxn>
                      <a:cxn ang="0">
                        <a:pos x="connsiteX574" y="connsiteY574"/>
                      </a:cxn>
                      <a:cxn ang="0">
                        <a:pos x="connsiteX575" y="connsiteY575"/>
                      </a:cxn>
                      <a:cxn ang="0">
                        <a:pos x="connsiteX576" y="connsiteY576"/>
                      </a:cxn>
                      <a:cxn ang="0">
                        <a:pos x="connsiteX577" y="connsiteY577"/>
                      </a:cxn>
                      <a:cxn ang="0">
                        <a:pos x="connsiteX578" y="connsiteY578"/>
                      </a:cxn>
                      <a:cxn ang="0">
                        <a:pos x="connsiteX579" y="connsiteY579"/>
                      </a:cxn>
                      <a:cxn ang="0">
                        <a:pos x="connsiteX580" y="connsiteY580"/>
                      </a:cxn>
                      <a:cxn ang="0">
                        <a:pos x="connsiteX581" y="connsiteY581"/>
                      </a:cxn>
                      <a:cxn ang="0">
                        <a:pos x="connsiteX582" y="connsiteY582"/>
                      </a:cxn>
                      <a:cxn ang="0">
                        <a:pos x="connsiteX583" y="connsiteY583"/>
                      </a:cxn>
                      <a:cxn ang="0">
                        <a:pos x="connsiteX584" y="connsiteY584"/>
                      </a:cxn>
                      <a:cxn ang="0">
                        <a:pos x="connsiteX585" y="connsiteY585"/>
                      </a:cxn>
                      <a:cxn ang="0">
                        <a:pos x="connsiteX586" y="connsiteY586"/>
                      </a:cxn>
                      <a:cxn ang="0">
                        <a:pos x="connsiteX587" y="connsiteY587"/>
                      </a:cxn>
                      <a:cxn ang="0">
                        <a:pos x="connsiteX588" y="connsiteY588"/>
                      </a:cxn>
                      <a:cxn ang="0">
                        <a:pos x="connsiteX589" y="connsiteY589"/>
                      </a:cxn>
                      <a:cxn ang="0">
                        <a:pos x="connsiteX590" y="connsiteY590"/>
                      </a:cxn>
                      <a:cxn ang="0">
                        <a:pos x="connsiteX591" y="connsiteY591"/>
                      </a:cxn>
                      <a:cxn ang="0">
                        <a:pos x="connsiteX592" y="connsiteY592"/>
                      </a:cxn>
                      <a:cxn ang="0">
                        <a:pos x="connsiteX593" y="connsiteY593"/>
                      </a:cxn>
                      <a:cxn ang="0">
                        <a:pos x="connsiteX594" y="connsiteY594"/>
                      </a:cxn>
                      <a:cxn ang="0">
                        <a:pos x="connsiteX595" y="connsiteY595"/>
                      </a:cxn>
                      <a:cxn ang="0">
                        <a:pos x="connsiteX596" y="connsiteY596"/>
                      </a:cxn>
                      <a:cxn ang="0">
                        <a:pos x="connsiteX597" y="connsiteY597"/>
                      </a:cxn>
                      <a:cxn ang="0">
                        <a:pos x="connsiteX598" y="connsiteY598"/>
                      </a:cxn>
                      <a:cxn ang="0">
                        <a:pos x="connsiteX599" y="connsiteY599"/>
                      </a:cxn>
                      <a:cxn ang="0">
                        <a:pos x="connsiteX600" y="connsiteY600"/>
                      </a:cxn>
                      <a:cxn ang="0">
                        <a:pos x="connsiteX601" y="connsiteY601"/>
                      </a:cxn>
                      <a:cxn ang="0">
                        <a:pos x="connsiteX602" y="connsiteY602"/>
                      </a:cxn>
                      <a:cxn ang="0">
                        <a:pos x="connsiteX603" y="connsiteY603"/>
                      </a:cxn>
                      <a:cxn ang="0">
                        <a:pos x="connsiteX604" y="connsiteY604"/>
                      </a:cxn>
                      <a:cxn ang="0">
                        <a:pos x="connsiteX605" y="connsiteY605"/>
                      </a:cxn>
                      <a:cxn ang="0">
                        <a:pos x="connsiteX606" y="connsiteY606"/>
                      </a:cxn>
                      <a:cxn ang="0">
                        <a:pos x="connsiteX607" y="connsiteY607"/>
                      </a:cxn>
                      <a:cxn ang="0">
                        <a:pos x="connsiteX608" y="connsiteY608"/>
                      </a:cxn>
                      <a:cxn ang="0">
                        <a:pos x="connsiteX609" y="connsiteY609"/>
                      </a:cxn>
                      <a:cxn ang="0">
                        <a:pos x="connsiteX610" y="connsiteY610"/>
                      </a:cxn>
                      <a:cxn ang="0">
                        <a:pos x="connsiteX611" y="connsiteY611"/>
                      </a:cxn>
                      <a:cxn ang="0">
                        <a:pos x="connsiteX612" y="connsiteY612"/>
                      </a:cxn>
                      <a:cxn ang="0">
                        <a:pos x="connsiteX613" y="connsiteY613"/>
                      </a:cxn>
                      <a:cxn ang="0">
                        <a:pos x="connsiteX614" y="connsiteY614"/>
                      </a:cxn>
                      <a:cxn ang="0">
                        <a:pos x="connsiteX615" y="connsiteY615"/>
                      </a:cxn>
                      <a:cxn ang="0">
                        <a:pos x="connsiteX616" y="connsiteY616"/>
                      </a:cxn>
                      <a:cxn ang="0">
                        <a:pos x="connsiteX617" y="connsiteY617"/>
                      </a:cxn>
                      <a:cxn ang="0">
                        <a:pos x="connsiteX618" y="connsiteY618"/>
                      </a:cxn>
                      <a:cxn ang="0">
                        <a:pos x="connsiteX619" y="connsiteY619"/>
                      </a:cxn>
                      <a:cxn ang="0">
                        <a:pos x="connsiteX620" y="connsiteY620"/>
                      </a:cxn>
                      <a:cxn ang="0">
                        <a:pos x="connsiteX621" y="connsiteY621"/>
                      </a:cxn>
                      <a:cxn ang="0">
                        <a:pos x="connsiteX622" y="connsiteY622"/>
                      </a:cxn>
                      <a:cxn ang="0">
                        <a:pos x="connsiteX623" y="connsiteY623"/>
                      </a:cxn>
                      <a:cxn ang="0">
                        <a:pos x="connsiteX624" y="connsiteY624"/>
                      </a:cxn>
                      <a:cxn ang="0">
                        <a:pos x="connsiteX625" y="connsiteY625"/>
                      </a:cxn>
                      <a:cxn ang="0">
                        <a:pos x="connsiteX626" y="connsiteY626"/>
                      </a:cxn>
                      <a:cxn ang="0">
                        <a:pos x="connsiteX627" y="connsiteY627"/>
                      </a:cxn>
                      <a:cxn ang="0">
                        <a:pos x="connsiteX628" y="connsiteY628"/>
                      </a:cxn>
                      <a:cxn ang="0">
                        <a:pos x="connsiteX629" y="connsiteY629"/>
                      </a:cxn>
                      <a:cxn ang="0">
                        <a:pos x="connsiteX630" y="connsiteY630"/>
                      </a:cxn>
                      <a:cxn ang="0">
                        <a:pos x="connsiteX631" y="connsiteY631"/>
                      </a:cxn>
                      <a:cxn ang="0">
                        <a:pos x="connsiteX632" y="connsiteY632"/>
                      </a:cxn>
                      <a:cxn ang="0">
                        <a:pos x="connsiteX633" y="connsiteY633"/>
                      </a:cxn>
                      <a:cxn ang="0">
                        <a:pos x="connsiteX634" y="connsiteY634"/>
                      </a:cxn>
                      <a:cxn ang="0">
                        <a:pos x="connsiteX635" y="connsiteY635"/>
                      </a:cxn>
                      <a:cxn ang="0">
                        <a:pos x="connsiteX636" y="connsiteY636"/>
                      </a:cxn>
                      <a:cxn ang="0">
                        <a:pos x="connsiteX637" y="connsiteY637"/>
                      </a:cxn>
                      <a:cxn ang="0">
                        <a:pos x="connsiteX638" y="connsiteY638"/>
                      </a:cxn>
                      <a:cxn ang="0">
                        <a:pos x="connsiteX639" y="connsiteY639"/>
                      </a:cxn>
                      <a:cxn ang="0">
                        <a:pos x="connsiteX640" y="connsiteY640"/>
                      </a:cxn>
                      <a:cxn ang="0">
                        <a:pos x="connsiteX641" y="connsiteY641"/>
                      </a:cxn>
                      <a:cxn ang="0">
                        <a:pos x="connsiteX642" y="connsiteY642"/>
                      </a:cxn>
                      <a:cxn ang="0">
                        <a:pos x="connsiteX643" y="connsiteY643"/>
                      </a:cxn>
                      <a:cxn ang="0">
                        <a:pos x="connsiteX644" y="connsiteY644"/>
                      </a:cxn>
                      <a:cxn ang="0">
                        <a:pos x="connsiteX645" y="connsiteY645"/>
                      </a:cxn>
                      <a:cxn ang="0">
                        <a:pos x="connsiteX646" y="connsiteY646"/>
                      </a:cxn>
                      <a:cxn ang="0">
                        <a:pos x="connsiteX647" y="connsiteY647"/>
                      </a:cxn>
                      <a:cxn ang="0">
                        <a:pos x="connsiteX648" y="connsiteY648"/>
                      </a:cxn>
                      <a:cxn ang="0">
                        <a:pos x="connsiteX649" y="connsiteY649"/>
                      </a:cxn>
                      <a:cxn ang="0">
                        <a:pos x="connsiteX650" y="connsiteY650"/>
                      </a:cxn>
                      <a:cxn ang="0">
                        <a:pos x="connsiteX651" y="connsiteY651"/>
                      </a:cxn>
                      <a:cxn ang="0">
                        <a:pos x="connsiteX652" y="connsiteY652"/>
                      </a:cxn>
                      <a:cxn ang="0">
                        <a:pos x="connsiteX653" y="connsiteY653"/>
                      </a:cxn>
                      <a:cxn ang="0">
                        <a:pos x="connsiteX654" y="connsiteY654"/>
                      </a:cxn>
                      <a:cxn ang="0">
                        <a:pos x="connsiteX655" y="connsiteY655"/>
                      </a:cxn>
                      <a:cxn ang="0">
                        <a:pos x="connsiteX656" y="connsiteY656"/>
                      </a:cxn>
                      <a:cxn ang="0">
                        <a:pos x="connsiteX657" y="connsiteY657"/>
                      </a:cxn>
                      <a:cxn ang="0">
                        <a:pos x="connsiteX658" y="connsiteY658"/>
                      </a:cxn>
                      <a:cxn ang="0">
                        <a:pos x="connsiteX659" y="connsiteY659"/>
                      </a:cxn>
                      <a:cxn ang="0">
                        <a:pos x="connsiteX660" y="connsiteY660"/>
                      </a:cxn>
                      <a:cxn ang="0">
                        <a:pos x="connsiteX661" y="connsiteY661"/>
                      </a:cxn>
                      <a:cxn ang="0">
                        <a:pos x="connsiteX662" y="connsiteY662"/>
                      </a:cxn>
                      <a:cxn ang="0">
                        <a:pos x="connsiteX663" y="connsiteY663"/>
                      </a:cxn>
                      <a:cxn ang="0">
                        <a:pos x="connsiteX664" y="connsiteY664"/>
                      </a:cxn>
                      <a:cxn ang="0">
                        <a:pos x="connsiteX665" y="connsiteY665"/>
                      </a:cxn>
                      <a:cxn ang="0">
                        <a:pos x="connsiteX666" y="connsiteY666"/>
                      </a:cxn>
                      <a:cxn ang="0">
                        <a:pos x="connsiteX667" y="connsiteY667"/>
                      </a:cxn>
                      <a:cxn ang="0">
                        <a:pos x="connsiteX668" y="connsiteY668"/>
                      </a:cxn>
                      <a:cxn ang="0">
                        <a:pos x="connsiteX669" y="connsiteY669"/>
                      </a:cxn>
                      <a:cxn ang="0">
                        <a:pos x="connsiteX670" y="connsiteY670"/>
                      </a:cxn>
                      <a:cxn ang="0">
                        <a:pos x="connsiteX671" y="connsiteY671"/>
                      </a:cxn>
                      <a:cxn ang="0">
                        <a:pos x="connsiteX672" y="connsiteY672"/>
                      </a:cxn>
                      <a:cxn ang="0">
                        <a:pos x="connsiteX673" y="connsiteY673"/>
                      </a:cxn>
                      <a:cxn ang="0">
                        <a:pos x="connsiteX674" y="connsiteY674"/>
                      </a:cxn>
                      <a:cxn ang="0">
                        <a:pos x="connsiteX675" y="connsiteY675"/>
                      </a:cxn>
                      <a:cxn ang="0">
                        <a:pos x="connsiteX676" y="connsiteY676"/>
                      </a:cxn>
                      <a:cxn ang="0">
                        <a:pos x="connsiteX677" y="connsiteY677"/>
                      </a:cxn>
                      <a:cxn ang="0">
                        <a:pos x="connsiteX678" y="connsiteY678"/>
                      </a:cxn>
                      <a:cxn ang="0">
                        <a:pos x="connsiteX679" y="connsiteY679"/>
                      </a:cxn>
                      <a:cxn ang="0">
                        <a:pos x="connsiteX680" y="connsiteY680"/>
                      </a:cxn>
                      <a:cxn ang="0">
                        <a:pos x="connsiteX681" y="connsiteY681"/>
                      </a:cxn>
                      <a:cxn ang="0">
                        <a:pos x="connsiteX682" y="connsiteY682"/>
                      </a:cxn>
                      <a:cxn ang="0">
                        <a:pos x="connsiteX683" y="connsiteY683"/>
                      </a:cxn>
                      <a:cxn ang="0">
                        <a:pos x="connsiteX684" y="connsiteY684"/>
                      </a:cxn>
                      <a:cxn ang="0">
                        <a:pos x="connsiteX685" y="connsiteY685"/>
                      </a:cxn>
                      <a:cxn ang="0">
                        <a:pos x="connsiteX686" y="connsiteY686"/>
                      </a:cxn>
                      <a:cxn ang="0">
                        <a:pos x="connsiteX687" y="connsiteY687"/>
                      </a:cxn>
                      <a:cxn ang="0">
                        <a:pos x="connsiteX688" y="connsiteY688"/>
                      </a:cxn>
                      <a:cxn ang="0">
                        <a:pos x="connsiteX689" y="connsiteY689"/>
                      </a:cxn>
                      <a:cxn ang="0">
                        <a:pos x="connsiteX690" y="connsiteY690"/>
                      </a:cxn>
                      <a:cxn ang="0">
                        <a:pos x="connsiteX691" y="connsiteY691"/>
                      </a:cxn>
                      <a:cxn ang="0">
                        <a:pos x="connsiteX692" y="connsiteY692"/>
                      </a:cxn>
                      <a:cxn ang="0">
                        <a:pos x="connsiteX693" y="connsiteY693"/>
                      </a:cxn>
                      <a:cxn ang="0">
                        <a:pos x="connsiteX694" y="connsiteY694"/>
                      </a:cxn>
                      <a:cxn ang="0">
                        <a:pos x="connsiteX695" y="connsiteY695"/>
                      </a:cxn>
                      <a:cxn ang="0">
                        <a:pos x="connsiteX696" y="connsiteY696"/>
                      </a:cxn>
                      <a:cxn ang="0">
                        <a:pos x="connsiteX697" y="connsiteY697"/>
                      </a:cxn>
                      <a:cxn ang="0">
                        <a:pos x="connsiteX698" y="connsiteY698"/>
                      </a:cxn>
                      <a:cxn ang="0">
                        <a:pos x="connsiteX699" y="connsiteY699"/>
                      </a:cxn>
                      <a:cxn ang="0">
                        <a:pos x="connsiteX700" y="connsiteY700"/>
                      </a:cxn>
                      <a:cxn ang="0">
                        <a:pos x="connsiteX701" y="connsiteY701"/>
                      </a:cxn>
                      <a:cxn ang="0">
                        <a:pos x="connsiteX702" y="connsiteY702"/>
                      </a:cxn>
                      <a:cxn ang="0">
                        <a:pos x="connsiteX703" y="connsiteY703"/>
                      </a:cxn>
                      <a:cxn ang="0">
                        <a:pos x="connsiteX704" y="connsiteY704"/>
                      </a:cxn>
                      <a:cxn ang="0">
                        <a:pos x="connsiteX705" y="connsiteY705"/>
                      </a:cxn>
                    </a:cxnLst>
                    <a:rect l="l" t="t" r="r" b="b"/>
                    <a:pathLst>
                      <a:path w="1067558" h="1533402">
                        <a:moveTo>
                          <a:pt x="733914" y="6193"/>
                        </a:moveTo>
                        <a:cubicBezTo>
                          <a:pt x="734449" y="6193"/>
                          <a:pt x="734984" y="6269"/>
                          <a:pt x="735443" y="6345"/>
                        </a:cubicBezTo>
                        <a:cubicBezTo>
                          <a:pt x="744082" y="8104"/>
                          <a:pt x="743547" y="23700"/>
                          <a:pt x="752186" y="23700"/>
                        </a:cubicBezTo>
                        <a:cubicBezTo>
                          <a:pt x="755626" y="23700"/>
                          <a:pt x="758837" y="24006"/>
                          <a:pt x="762048" y="24006"/>
                        </a:cubicBezTo>
                        <a:cubicBezTo>
                          <a:pt x="766941" y="24006"/>
                          <a:pt x="771911" y="23394"/>
                          <a:pt x="778180" y="20260"/>
                        </a:cubicBezTo>
                        <a:cubicBezTo>
                          <a:pt x="783378" y="17660"/>
                          <a:pt x="789495" y="15902"/>
                          <a:pt x="794464" y="15902"/>
                        </a:cubicBezTo>
                        <a:cubicBezTo>
                          <a:pt x="799433" y="15902"/>
                          <a:pt x="803332" y="17660"/>
                          <a:pt x="804250" y="21942"/>
                        </a:cubicBezTo>
                        <a:cubicBezTo>
                          <a:pt x="806008" y="30657"/>
                          <a:pt x="819923" y="41055"/>
                          <a:pt x="825045" y="44495"/>
                        </a:cubicBezTo>
                        <a:cubicBezTo>
                          <a:pt x="829556" y="47477"/>
                          <a:pt x="828868" y="59403"/>
                          <a:pt x="820917" y="59403"/>
                        </a:cubicBezTo>
                        <a:cubicBezTo>
                          <a:pt x="819617" y="59403"/>
                          <a:pt x="818088" y="59098"/>
                          <a:pt x="816406" y="58333"/>
                        </a:cubicBezTo>
                        <a:cubicBezTo>
                          <a:pt x="811589" y="56269"/>
                          <a:pt x="807384" y="55275"/>
                          <a:pt x="804250" y="55275"/>
                        </a:cubicBezTo>
                        <a:cubicBezTo>
                          <a:pt x="799510" y="55275"/>
                          <a:pt x="797522" y="57569"/>
                          <a:pt x="800733" y="61850"/>
                        </a:cubicBezTo>
                        <a:cubicBezTo>
                          <a:pt x="805397" y="68042"/>
                          <a:pt x="810060" y="74235"/>
                          <a:pt x="803485" y="74235"/>
                        </a:cubicBezTo>
                        <a:cubicBezTo>
                          <a:pt x="802721" y="74235"/>
                          <a:pt x="801803" y="74159"/>
                          <a:pt x="800733" y="74006"/>
                        </a:cubicBezTo>
                        <a:cubicBezTo>
                          <a:pt x="799969" y="73853"/>
                          <a:pt x="799281" y="73776"/>
                          <a:pt x="798745" y="73776"/>
                        </a:cubicBezTo>
                        <a:cubicBezTo>
                          <a:pt x="792323" y="73776"/>
                          <a:pt x="803562" y="83104"/>
                          <a:pt x="795534" y="89602"/>
                        </a:cubicBezTo>
                        <a:cubicBezTo>
                          <a:pt x="786895" y="96559"/>
                          <a:pt x="788577" y="105198"/>
                          <a:pt x="793852" y="110474"/>
                        </a:cubicBezTo>
                        <a:cubicBezTo>
                          <a:pt x="799051" y="115672"/>
                          <a:pt x="806008" y="133027"/>
                          <a:pt x="804250" y="139984"/>
                        </a:cubicBezTo>
                        <a:cubicBezTo>
                          <a:pt x="802492" y="146941"/>
                          <a:pt x="812965" y="150458"/>
                          <a:pt x="807690" y="160856"/>
                        </a:cubicBezTo>
                        <a:cubicBezTo>
                          <a:pt x="802492" y="171253"/>
                          <a:pt x="804250" y="173011"/>
                          <a:pt x="792094" y="174770"/>
                        </a:cubicBezTo>
                        <a:cubicBezTo>
                          <a:pt x="779938" y="176528"/>
                          <a:pt x="778180" y="181727"/>
                          <a:pt x="776421" y="190443"/>
                        </a:cubicBezTo>
                        <a:cubicBezTo>
                          <a:pt x="774739" y="199082"/>
                          <a:pt x="771223" y="207797"/>
                          <a:pt x="783378" y="214678"/>
                        </a:cubicBezTo>
                        <a:cubicBezTo>
                          <a:pt x="795534" y="221635"/>
                          <a:pt x="825045" y="230351"/>
                          <a:pt x="830244" y="237308"/>
                        </a:cubicBezTo>
                        <a:cubicBezTo>
                          <a:pt x="833837" y="242201"/>
                          <a:pt x="839189" y="247858"/>
                          <a:pt x="845075" y="247858"/>
                        </a:cubicBezTo>
                        <a:cubicBezTo>
                          <a:pt x="847598" y="247858"/>
                          <a:pt x="850198" y="246864"/>
                          <a:pt x="852797" y="244265"/>
                        </a:cubicBezTo>
                        <a:cubicBezTo>
                          <a:pt x="861436" y="235549"/>
                          <a:pt x="868393" y="230351"/>
                          <a:pt x="856237" y="225152"/>
                        </a:cubicBezTo>
                        <a:cubicBezTo>
                          <a:pt x="844082" y="219877"/>
                          <a:pt x="838883" y="209479"/>
                          <a:pt x="838883" y="204280"/>
                        </a:cubicBezTo>
                        <a:cubicBezTo>
                          <a:pt x="838883" y="199082"/>
                          <a:pt x="840641" y="202522"/>
                          <a:pt x="851039" y="195641"/>
                        </a:cubicBezTo>
                        <a:cubicBezTo>
                          <a:pt x="861436" y="188608"/>
                          <a:pt x="871834" y="185167"/>
                          <a:pt x="875350" y="176528"/>
                        </a:cubicBezTo>
                        <a:cubicBezTo>
                          <a:pt x="877644" y="170641"/>
                          <a:pt x="883990" y="166360"/>
                          <a:pt x="888424" y="166360"/>
                        </a:cubicBezTo>
                        <a:cubicBezTo>
                          <a:pt x="890488" y="166360"/>
                          <a:pt x="892170" y="167354"/>
                          <a:pt x="892705" y="169571"/>
                        </a:cubicBezTo>
                        <a:cubicBezTo>
                          <a:pt x="894464" y="176528"/>
                          <a:pt x="897904" y="183485"/>
                          <a:pt x="897904" y="183485"/>
                        </a:cubicBezTo>
                        <a:cubicBezTo>
                          <a:pt x="897904" y="183485"/>
                          <a:pt x="894464" y="166131"/>
                          <a:pt x="903103" y="162614"/>
                        </a:cubicBezTo>
                        <a:cubicBezTo>
                          <a:pt x="906161" y="161391"/>
                          <a:pt x="908607" y="160779"/>
                          <a:pt x="910748" y="160779"/>
                        </a:cubicBezTo>
                        <a:cubicBezTo>
                          <a:pt x="914647" y="160779"/>
                          <a:pt x="917705" y="162690"/>
                          <a:pt x="922139" y="166054"/>
                        </a:cubicBezTo>
                        <a:cubicBezTo>
                          <a:pt x="928485" y="170794"/>
                          <a:pt x="931772" y="178287"/>
                          <a:pt x="932307" y="184785"/>
                        </a:cubicBezTo>
                        <a:cubicBezTo>
                          <a:pt x="928714" y="186085"/>
                          <a:pt x="926191" y="186849"/>
                          <a:pt x="926191" y="186849"/>
                        </a:cubicBezTo>
                        <a:cubicBezTo>
                          <a:pt x="926191" y="186849"/>
                          <a:pt x="928714" y="186085"/>
                          <a:pt x="932307" y="184785"/>
                        </a:cubicBezTo>
                        <a:cubicBezTo>
                          <a:pt x="932384" y="185473"/>
                          <a:pt x="932537" y="186161"/>
                          <a:pt x="932537" y="186849"/>
                        </a:cubicBezTo>
                        <a:cubicBezTo>
                          <a:pt x="932537" y="193806"/>
                          <a:pt x="929096" y="212843"/>
                          <a:pt x="936054" y="218042"/>
                        </a:cubicBezTo>
                        <a:cubicBezTo>
                          <a:pt x="943011" y="223241"/>
                          <a:pt x="939494" y="230198"/>
                          <a:pt x="944769" y="238913"/>
                        </a:cubicBezTo>
                        <a:cubicBezTo>
                          <a:pt x="949968" y="247552"/>
                          <a:pt x="955167" y="252828"/>
                          <a:pt x="967323" y="252828"/>
                        </a:cubicBezTo>
                        <a:cubicBezTo>
                          <a:pt x="979478" y="252828"/>
                          <a:pt x="979478" y="259708"/>
                          <a:pt x="982919" y="270182"/>
                        </a:cubicBezTo>
                        <a:cubicBezTo>
                          <a:pt x="986359" y="280580"/>
                          <a:pt x="1003714" y="292736"/>
                          <a:pt x="1015870" y="294418"/>
                        </a:cubicBezTo>
                        <a:cubicBezTo>
                          <a:pt x="1028102" y="296100"/>
                          <a:pt x="1052414" y="310014"/>
                          <a:pt x="1057613" y="313531"/>
                        </a:cubicBezTo>
                        <a:cubicBezTo>
                          <a:pt x="1062811" y="316971"/>
                          <a:pt x="1062811" y="325687"/>
                          <a:pt x="1054172" y="330885"/>
                        </a:cubicBezTo>
                        <a:cubicBezTo>
                          <a:pt x="1045457" y="336084"/>
                          <a:pt x="1052414" y="344800"/>
                          <a:pt x="1050655" y="355197"/>
                        </a:cubicBezTo>
                        <a:cubicBezTo>
                          <a:pt x="1049891" y="359784"/>
                          <a:pt x="1048744" y="362078"/>
                          <a:pt x="1047292" y="362078"/>
                        </a:cubicBezTo>
                        <a:cubicBezTo>
                          <a:pt x="1045457" y="362078"/>
                          <a:pt x="1043087" y="358561"/>
                          <a:pt x="1040182" y="351757"/>
                        </a:cubicBezTo>
                        <a:cubicBezTo>
                          <a:pt x="1036971" y="344264"/>
                          <a:pt x="1033836" y="340748"/>
                          <a:pt x="1029784" y="340748"/>
                        </a:cubicBezTo>
                        <a:cubicBezTo>
                          <a:pt x="1027261" y="340748"/>
                          <a:pt x="1024432" y="342124"/>
                          <a:pt x="1021068" y="344800"/>
                        </a:cubicBezTo>
                        <a:cubicBezTo>
                          <a:pt x="1012353" y="351757"/>
                          <a:pt x="1014111" y="356956"/>
                          <a:pt x="1024509" y="362154"/>
                        </a:cubicBezTo>
                        <a:cubicBezTo>
                          <a:pt x="1034906" y="367353"/>
                          <a:pt x="1045304" y="370870"/>
                          <a:pt x="1045304" y="370870"/>
                        </a:cubicBezTo>
                        <a:cubicBezTo>
                          <a:pt x="1045304" y="370870"/>
                          <a:pt x="1043622" y="374310"/>
                          <a:pt x="1036665" y="381267"/>
                        </a:cubicBezTo>
                        <a:cubicBezTo>
                          <a:pt x="1029708" y="388224"/>
                          <a:pt x="1026267" y="389983"/>
                          <a:pt x="1033148" y="396864"/>
                        </a:cubicBezTo>
                        <a:cubicBezTo>
                          <a:pt x="1040105" y="403821"/>
                          <a:pt x="1045304" y="403821"/>
                          <a:pt x="1048744" y="409019"/>
                        </a:cubicBezTo>
                        <a:cubicBezTo>
                          <a:pt x="1052261" y="414218"/>
                          <a:pt x="1059142" y="417659"/>
                          <a:pt x="1052261" y="429814"/>
                        </a:cubicBezTo>
                        <a:cubicBezTo>
                          <a:pt x="1046374" y="440136"/>
                          <a:pt x="1046756" y="447934"/>
                          <a:pt x="1039570" y="447934"/>
                        </a:cubicBezTo>
                        <a:cubicBezTo>
                          <a:pt x="1038270" y="447934"/>
                          <a:pt x="1036741" y="447704"/>
                          <a:pt x="1034906" y="447169"/>
                        </a:cubicBezTo>
                        <a:cubicBezTo>
                          <a:pt x="1024585" y="444264"/>
                          <a:pt x="1021757" y="433866"/>
                          <a:pt x="1016940" y="433866"/>
                        </a:cubicBezTo>
                        <a:cubicBezTo>
                          <a:pt x="1016023" y="433866"/>
                          <a:pt x="1015105" y="434172"/>
                          <a:pt x="1014035" y="435013"/>
                        </a:cubicBezTo>
                        <a:cubicBezTo>
                          <a:pt x="1009524" y="438377"/>
                          <a:pt x="1004249" y="441818"/>
                          <a:pt x="999662" y="441818"/>
                        </a:cubicBezTo>
                        <a:cubicBezTo>
                          <a:pt x="997215" y="441818"/>
                          <a:pt x="994998" y="440824"/>
                          <a:pt x="993240" y="438454"/>
                        </a:cubicBezTo>
                        <a:cubicBezTo>
                          <a:pt x="990793" y="435166"/>
                          <a:pt x="986359" y="433025"/>
                          <a:pt x="982537" y="433025"/>
                        </a:cubicBezTo>
                        <a:cubicBezTo>
                          <a:pt x="978332" y="433025"/>
                          <a:pt x="974968" y="435548"/>
                          <a:pt x="975885" y="441970"/>
                        </a:cubicBezTo>
                        <a:cubicBezTo>
                          <a:pt x="977644" y="454126"/>
                          <a:pt x="981084" y="468041"/>
                          <a:pt x="988041" y="473239"/>
                        </a:cubicBezTo>
                        <a:cubicBezTo>
                          <a:pt x="994922" y="478438"/>
                          <a:pt x="1003637" y="485319"/>
                          <a:pt x="984524" y="485319"/>
                        </a:cubicBezTo>
                        <a:cubicBezTo>
                          <a:pt x="965411" y="485319"/>
                          <a:pt x="960213" y="483560"/>
                          <a:pt x="955014" y="481878"/>
                        </a:cubicBezTo>
                        <a:cubicBezTo>
                          <a:pt x="954326" y="481649"/>
                          <a:pt x="953561" y="481496"/>
                          <a:pt x="952720" y="481496"/>
                        </a:cubicBezTo>
                        <a:cubicBezTo>
                          <a:pt x="947674" y="481496"/>
                          <a:pt x="941940" y="486007"/>
                          <a:pt x="948057" y="490441"/>
                        </a:cubicBezTo>
                        <a:cubicBezTo>
                          <a:pt x="955014" y="495716"/>
                          <a:pt x="960213" y="493958"/>
                          <a:pt x="967170" y="497398"/>
                        </a:cubicBezTo>
                        <a:cubicBezTo>
                          <a:pt x="974127" y="500915"/>
                          <a:pt x="979326" y="504355"/>
                          <a:pt x="986283" y="511313"/>
                        </a:cubicBezTo>
                        <a:cubicBezTo>
                          <a:pt x="993240" y="518193"/>
                          <a:pt x="1005319" y="526909"/>
                          <a:pt x="988041" y="528667"/>
                        </a:cubicBezTo>
                        <a:cubicBezTo>
                          <a:pt x="970686" y="530349"/>
                          <a:pt x="974127" y="537383"/>
                          <a:pt x="977567" y="542582"/>
                        </a:cubicBezTo>
                        <a:cubicBezTo>
                          <a:pt x="981007" y="547780"/>
                          <a:pt x="986206" y="558254"/>
                          <a:pt x="974127" y="558254"/>
                        </a:cubicBezTo>
                        <a:cubicBezTo>
                          <a:pt x="961894" y="558254"/>
                          <a:pt x="949815" y="563453"/>
                          <a:pt x="946375" y="573851"/>
                        </a:cubicBezTo>
                        <a:cubicBezTo>
                          <a:pt x="942858" y="584248"/>
                          <a:pt x="953255" y="592964"/>
                          <a:pt x="944616" y="599921"/>
                        </a:cubicBezTo>
                        <a:cubicBezTo>
                          <a:pt x="935901" y="606801"/>
                          <a:pt x="929020" y="605119"/>
                          <a:pt x="937659" y="612077"/>
                        </a:cubicBezTo>
                        <a:cubicBezTo>
                          <a:pt x="946375" y="618957"/>
                          <a:pt x="944616" y="627673"/>
                          <a:pt x="939341" y="634630"/>
                        </a:cubicBezTo>
                        <a:cubicBezTo>
                          <a:pt x="934142" y="641587"/>
                          <a:pt x="930702" y="660624"/>
                          <a:pt x="921986" y="660624"/>
                        </a:cubicBezTo>
                        <a:cubicBezTo>
                          <a:pt x="913347" y="660624"/>
                          <a:pt x="916788" y="669339"/>
                          <a:pt x="918546" y="677978"/>
                        </a:cubicBezTo>
                        <a:cubicBezTo>
                          <a:pt x="920304" y="686618"/>
                          <a:pt x="923745" y="693575"/>
                          <a:pt x="934142" y="693575"/>
                        </a:cubicBezTo>
                        <a:cubicBezTo>
                          <a:pt x="944616" y="693575"/>
                          <a:pt x="960213" y="693575"/>
                          <a:pt x="955014" y="683177"/>
                        </a:cubicBezTo>
                        <a:cubicBezTo>
                          <a:pt x="949739" y="672703"/>
                          <a:pt x="951497" y="669263"/>
                          <a:pt x="961894" y="664064"/>
                        </a:cubicBezTo>
                        <a:cubicBezTo>
                          <a:pt x="970457" y="659783"/>
                          <a:pt x="974356" y="656648"/>
                          <a:pt x="980319" y="656648"/>
                        </a:cubicBezTo>
                        <a:cubicBezTo>
                          <a:pt x="981619" y="656648"/>
                          <a:pt x="982995" y="656801"/>
                          <a:pt x="984524" y="657107"/>
                        </a:cubicBezTo>
                        <a:cubicBezTo>
                          <a:pt x="993163" y="658865"/>
                          <a:pt x="991481" y="667504"/>
                          <a:pt x="998439" y="676220"/>
                        </a:cubicBezTo>
                        <a:cubicBezTo>
                          <a:pt x="1005319" y="684936"/>
                          <a:pt x="1001955" y="695333"/>
                          <a:pt x="1000197" y="700532"/>
                        </a:cubicBezTo>
                        <a:cubicBezTo>
                          <a:pt x="999891" y="701449"/>
                          <a:pt x="999662" y="701755"/>
                          <a:pt x="999432" y="701755"/>
                        </a:cubicBezTo>
                        <a:cubicBezTo>
                          <a:pt x="998668" y="701755"/>
                          <a:pt x="998133" y="698315"/>
                          <a:pt x="996604" y="698315"/>
                        </a:cubicBezTo>
                        <a:cubicBezTo>
                          <a:pt x="995839" y="698315"/>
                          <a:pt x="994692" y="699309"/>
                          <a:pt x="993240" y="702290"/>
                        </a:cubicBezTo>
                        <a:cubicBezTo>
                          <a:pt x="988118" y="712688"/>
                          <a:pt x="991481" y="716205"/>
                          <a:pt x="993240" y="728360"/>
                        </a:cubicBezTo>
                        <a:cubicBezTo>
                          <a:pt x="994998" y="740516"/>
                          <a:pt x="998439" y="754431"/>
                          <a:pt x="998439" y="754431"/>
                        </a:cubicBezTo>
                        <a:lnTo>
                          <a:pt x="1001038" y="757718"/>
                        </a:lnTo>
                        <a:cubicBezTo>
                          <a:pt x="996604" y="761311"/>
                          <a:pt x="992246" y="765516"/>
                          <a:pt x="988576" y="770103"/>
                        </a:cubicBezTo>
                        <a:cubicBezTo>
                          <a:pt x="979326" y="781648"/>
                          <a:pt x="986283" y="790899"/>
                          <a:pt x="979326" y="802519"/>
                        </a:cubicBezTo>
                        <a:cubicBezTo>
                          <a:pt x="972368" y="814064"/>
                          <a:pt x="956160" y="821020"/>
                          <a:pt x="942246" y="834935"/>
                        </a:cubicBezTo>
                        <a:cubicBezTo>
                          <a:pt x="933378" y="843803"/>
                          <a:pt x="917782" y="847932"/>
                          <a:pt x="904785" y="847932"/>
                        </a:cubicBezTo>
                        <a:cubicBezTo>
                          <a:pt x="897445" y="847932"/>
                          <a:pt x="890947" y="846632"/>
                          <a:pt x="886742" y="844109"/>
                        </a:cubicBezTo>
                        <a:cubicBezTo>
                          <a:pt x="881237" y="840822"/>
                          <a:pt x="877797" y="837993"/>
                          <a:pt x="874204" y="837993"/>
                        </a:cubicBezTo>
                        <a:cubicBezTo>
                          <a:pt x="870305" y="837993"/>
                          <a:pt x="866176" y="841357"/>
                          <a:pt x="858913" y="851066"/>
                        </a:cubicBezTo>
                        <a:cubicBezTo>
                          <a:pt x="845075" y="869568"/>
                          <a:pt x="861207" y="881112"/>
                          <a:pt x="861207" y="897320"/>
                        </a:cubicBezTo>
                        <a:cubicBezTo>
                          <a:pt x="861207" y="913528"/>
                          <a:pt x="854326" y="918115"/>
                          <a:pt x="844999" y="929736"/>
                        </a:cubicBezTo>
                        <a:cubicBezTo>
                          <a:pt x="835748" y="941280"/>
                          <a:pt x="826498" y="934399"/>
                          <a:pt x="814877" y="945944"/>
                        </a:cubicBezTo>
                        <a:cubicBezTo>
                          <a:pt x="803332" y="957488"/>
                          <a:pt x="826498" y="962151"/>
                          <a:pt x="826498" y="962151"/>
                        </a:cubicBezTo>
                        <a:cubicBezTo>
                          <a:pt x="826498" y="962151"/>
                          <a:pt x="806008" y="968956"/>
                          <a:pt x="793317" y="968956"/>
                        </a:cubicBezTo>
                        <a:cubicBezTo>
                          <a:pt x="789495" y="968956"/>
                          <a:pt x="786360" y="968344"/>
                          <a:pt x="784755" y="966739"/>
                        </a:cubicBezTo>
                        <a:cubicBezTo>
                          <a:pt x="777797" y="959858"/>
                          <a:pt x="754709" y="959858"/>
                          <a:pt x="754709" y="959858"/>
                        </a:cubicBezTo>
                        <a:cubicBezTo>
                          <a:pt x="754709" y="959858"/>
                          <a:pt x="757002" y="983023"/>
                          <a:pt x="757002" y="994567"/>
                        </a:cubicBezTo>
                        <a:cubicBezTo>
                          <a:pt x="757002" y="1006112"/>
                          <a:pt x="770917" y="1003818"/>
                          <a:pt x="770917" y="1013069"/>
                        </a:cubicBezTo>
                        <a:cubicBezTo>
                          <a:pt x="770917" y="1022319"/>
                          <a:pt x="759372" y="1026907"/>
                          <a:pt x="759372" y="1038527"/>
                        </a:cubicBezTo>
                        <a:cubicBezTo>
                          <a:pt x="759372" y="1050072"/>
                          <a:pt x="752492" y="1057029"/>
                          <a:pt x="738577" y="1061692"/>
                        </a:cubicBezTo>
                        <a:cubicBezTo>
                          <a:pt x="736054" y="1062533"/>
                          <a:pt x="733455" y="1062915"/>
                          <a:pt x="730779" y="1062915"/>
                        </a:cubicBezTo>
                        <a:cubicBezTo>
                          <a:pt x="719082" y="1062915"/>
                          <a:pt x="707232" y="1055347"/>
                          <a:pt x="701498" y="1047778"/>
                        </a:cubicBezTo>
                        <a:cubicBezTo>
                          <a:pt x="694541" y="1038527"/>
                          <a:pt x="685290" y="1031570"/>
                          <a:pt x="676039" y="1026907"/>
                        </a:cubicBezTo>
                        <a:cubicBezTo>
                          <a:pt x="672140" y="1024995"/>
                          <a:pt x="665413" y="1024231"/>
                          <a:pt x="657997" y="1024231"/>
                        </a:cubicBezTo>
                        <a:cubicBezTo>
                          <a:pt x="647829" y="1024231"/>
                          <a:pt x="636514" y="1025607"/>
                          <a:pt x="629786" y="1026907"/>
                        </a:cubicBezTo>
                        <a:cubicBezTo>
                          <a:pt x="618242" y="1029200"/>
                          <a:pt x="599664" y="1057029"/>
                          <a:pt x="599664" y="1057029"/>
                        </a:cubicBezTo>
                        <a:cubicBezTo>
                          <a:pt x="599664" y="1057029"/>
                          <a:pt x="607768" y="1042962"/>
                          <a:pt x="601269" y="1042962"/>
                        </a:cubicBezTo>
                        <a:cubicBezTo>
                          <a:pt x="600810" y="1042962"/>
                          <a:pt x="600275" y="1043038"/>
                          <a:pt x="599664" y="1043191"/>
                        </a:cubicBezTo>
                        <a:cubicBezTo>
                          <a:pt x="598823" y="1043420"/>
                          <a:pt x="597982" y="1043497"/>
                          <a:pt x="597064" y="1043497"/>
                        </a:cubicBezTo>
                        <a:cubicBezTo>
                          <a:pt x="590795" y="1043497"/>
                          <a:pt x="584220" y="1038604"/>
                          <a:pt x="574358" y="1038604"/>
                        </a:cubicBezTo>
                        <a:cubicBezTo>
                          <a:pt x="570918" y="1038604"/>
                          <a:pt x="567019" y="1039215"/>
                          <a:pt x="562584" y="1040897"/>
                        </a:cubicBezTo>
                        <a:cubicBezTo>
                          <a:pt x="544159" y="1047854"/>
                          <a:pt x="541789" y="1054812"/>
                          <a:pt x="534832" y="1070943"/>
                        </a:cubicBezTo>
                        <a:cubicBezTo>
                          <a:pt x="527875" y="1087151"/>
                          <a:pt x="537202" y="1094108"/>
                          <a:pt x="548670" y="1101065"/>
                        </a:cubicBezTo>
                        <a:cubicBezTo>
                          <a:pt x="560291" y="1108022"/>
                          <a:pt x="553334" y="1126524"/>
                          <a:pt x="548670" y="1135774"/>
                        </a:cubicBezTo>
                        <a:cubicBezTo>
                          <a:pt x="544083" y="1145025"/>
                          <a:pt x="544083" y="1170484"/>
                          <a:pt x="548670" y="1191355"/>
                        </a:cubicBezTo>
                        <a:cubicBezTo>
                          <a:pt x="553334" y="1212150"/>
                          <a:pt x="567171" y="1233022"/>
                          <a:pt x="574129" y="1244566"/>
                        </a:cubicBezTo>
                        <a:cubicBezTo>
                          <a:pt x="581086" y="1256110"/>
                          <a:pt x="588043" y="1265437"/>
                          <a:pt x="590337" y="1281569"/>
                        </a:cubicBezTo>
                        <a:cubicBezTo>
                          <a:pt x="592630" y="1297777"/>
                          <a:pt x="597294" y="1302440"/>
                          <a:pt x="592630" y="1318572"/>
                        </a:cubicBezTo>
                        <a:cubicBezTo>
                          <a:pt x="587967" y="1334780"/>
                          <a:pt x="581086" y="1327822"/>
                          <a:pt x="581086" y="1341737"/>
                        </a:cubicBezTo>
                        <a:cubicBezTo>
                          <a:pt x="581086" y="1355651"/>
                          <a:pt x="585673" y="1360238"/>
                          <a:pt x="581086" y="1374152"/>
                        </a:cubicBezTo>
                        <a:cubicBezTo>
                          <a:pt x="576422" y="1388067"/>
                          <a:pt x="569465" y="1376446"/>
                          <a:pt x="567171" y="1392654"/>
                        </a:cubicBezTo>
                        <a:cubicBezTo>
                          <a:pt x="566025" y="1400758"/>
                          <a:pt x="568318" y="1401905"/>
                          <a:pt x="571529" y="1401905"/>
                        </a:cubicBezTo>
                        <a:cubicBezTo>
                          <a:pt x="572829" y="1401905"/>
                          <a:pt x="574205" y="1401752"/>
                          <a:pt x="575581" y="1401752"/>
                        </a:cubicBezTo>
                        <a:cubicBezTo>
                          <a:pt x="577645" y="1401752"/>
                          <a:pt x="579710" y="1402134"/>
                          <a:pt x="581086" y="1404275"/>
                        </a:cubicBezTo>
                        <a:cubicBezTo>
                          <a:pt x="582921" y="1407027"/>
                          <a:pt x="583685" y="1411308"/>
                          <a:pt x="583838" y="1415513"/>
                        </a:cubicBezTo>
                        <a:cubicBezTo>
                          <a:pt x="583685" y="1415666"/>
                          <a:pt x="583532" y="1415743"/>
                          <a:pt x="583379" y="1415819"/>
                        </a:cubicBezTo>
                        <a:cubicBezTo>
                          <a:pt x="571759" y="1425070"/>
                          <a:pt x="571759" y="1425070"/>
                          <a:pt x="571759" y="1425070"/>
                        </a:cubicBezTo>
                        <a:lnTo>
                          <a:pt x="590260" y="1452822"/>
                        </a:lnTo>
                        <a:cubicBezTo>
                          <a:pt x="590260" y="1452822"/>
                          <a:pt x="577722" y="1444030"/>
                          <a:pt x="568318" y="1444030"/>
                        </a:cubicBezTo>
                        <a:cubicBezTo>
                          <a:pt x="564954" y="1444030"/>
                          <a:pt x="561973" y="1445177"/>
                          <a:pt x="560138" y="1448235"/>
                        </a:cubicBezTo>
                        <a:cubicBezTo>
                          <a:pt x="554863" y="1456950"/>
                          <a:pt x="553639" y="1468418"/>
                          <a:pt x="546300" y="1468418"/>
                        </a:cubicBezTo>
                        <a:cubicBezTo>
                          <a:pt x="543930" y="1468418"/>
                          <a:pt x="540948" y="1467271"/>
                          <a:pt x="537049" y="1464443"/>
                        </a:cubicBezTo>
                        <a:cubicBezTo>
                          <a:pt x="531545" y="1460467"/>
                          <a:pt x="527340" y="1458709"/>
                          <a:pt x="524052" y="1458709"/>
                        </a:cubicBezTo>
                        <a:cubicBezTo>
                          <a:pt x="517707" y="1458709"/>
                          <a:pt x="514649" y="1465360"/>
                          <a:pt x="511591" y="1476063"/>
                        </a:cubicBezTo>
                        <a:cubicBezTo>
                          <a:pt x="506927" y="1492195"/>
                          <a:pt x="511591" y="1496858"/>
                          <a:pt x="502263" y="1501445"/>
                        </a:cubicBezTo>
                        <a:cubicBezTo>
                          <a:pt x="495689" y="1504733"/>
                          <a:pt x="477416" y="1526751"/>
                          <a:pt x="468242" y="1526751"/>
                        </a:cubicBezTo>
                        <a:cubicBezTo>
                          <a:pt x="464496" y="1526751"/>
                          <a:pt x="462279" y="1523082"/>
                          <a:pt x="462967" y="1513066"/>
                        </a:cubicBezTo>
                        <a:cubicBezTo>
                          <a:pt x="465261" y="1478280"/>
                          <a:pt x="462967" y="1482944"/>
                          <a:pt x="476881" y="1480651"/>
                        </a:cubicBezTo>
                        <a:cubicBezTo>
                          <a:pt x="490796" y="1478280"/>
                          <a:pt x="502340" y="1457485"/>
                          <a:pt x="483838" y="1457485"/>
                        </a:cubicBezTo>
                        <a:cubicBezTo>
                          <a:pt x="465337" y="1457485"/>
                          <a:pt x="460673" y="1455115"/>
                          <a:pt x="458380" y="1443571"/>
                        </a:cubicBezTo>
                        <a:cubicBezTo>
                          <a:pt x="458380" y="1443571"/>
                          <a:pt x="443625" y="1451293"/>
                          <a:pt x="429252" y="1451293"/>
                        </a:cubicBezTo>
                        <a:cubicBezTo>
                          <a:pt x="417478" y="1451293"/>
                          <a:pt x="405934" y="1446171"/>
                          <a:pt x="402799" y="1427440"/>
                        </a:cubicBezTo>
                        <a:cubicBezTo>
                          <a:pt x="396530" y="1389596"/>
                          <a:pt x="397830" y="1378434"/>
                          <a:pt x="384298" y="1378434"/>
                        </a:cubicBezTo>
                        <a:cubicBezTo>
                          <a:pt x="382922" y="1378434"/>
                          <a:pt x="381392" y="1378587"/>
                          <a:pt x="379711" y="1378740"/>
                        </a:cubicBezTo>
                        <a:cubicBezTo>
                          <a:pt x="361133" y="1381033"/>
                          <a:pt x="356546" y="1397318"/>
                          <a:pt x="361133" y="1415819"/>
                        </a:cubicBezTo>
                        <a:cubicBezTo>
                          <a:pt x="365032" y="1431262"/>
                          <a:pt x="359298" y="1448158"/>
                          <a:pt x="347906" y="1448158"/>
                        </a:cubicBezTo>
                        <a:cubicBezTo>
                          <a:pt x="345613" y="1448158"/>
                          <a:pt x="343013" y="1447470"/>
                          <a:pt x="340338" y="1445941"/>
                        </a:cubicBezTo>
                        <a:cubicBezTo>
                          <a:pt x="324971" y="1437073"/>
                          <a:pt x="307540" y="1399229"/>
                          <a:pt x="295919" y="1399229"/>
                        </a:cubicBezTo>
                        <a:cubicBezTo>
                          <a:pt x="295307" y="1399229"/>
                          <a:pt x="294619" y="1399382"/>
                          <a:pt x="294008" y="1399611"/>
                        </a:cubicBezTo>
                        <a:cubicBezTo>
                          <a:pt x="285598" y="1402975"/>
                          <a:pt x="283381" y="1403893"/>
                          <a:pt x="282693" y="1404198"/>
                        </a:cubicBezTo>
                        <a:cubicBezTo>
                          <a:pt x="280705" y="1400529"/>
                          <a:pt x="278641" y="1395789"/>
                          <a:pt x="277723" y="1391507"/>
                        </a:cubicBezTo>
                        <a:cubicBezTo>
                          <a:pt x="276041" y="1382868"/>
                          <a:pt x="270766" y="1370712"/>
                          <a:pt x="262127" y="1363755"/>
                        </a:cubicBezTo>
                        <a:cubicBezTo>
                          <a:pt x="253411" y="1356798"/>
                          <a:pt x="251653" y="1348159"/>
                          <a:pt x="253411" y="1337761"/>
                        </a:cubicBezTo>
                        <a:cubicBezTo>
                          <a:pt x="255093" y="1327364"/>
                          <a:pt x="260292" y="1323847"/>
                          <a:pt x="275965" y="1320407"/>
                        </a:cubicBezTo>
                        <a:cubicBezTo>
                          <a:pt x="291561" y="1316966"/>
                          <a:pt x="286362" y="1308251"/>
                          <a:pt x="298518" y="1294336"/>
                        </a:cubicBezTo>
                        <a:cubicBezTo>
                          <a:pt x="310674" y="1280498"/>
                          <a:pt x="308916" y="1282180"/>
                          <a:pt x="298518" y="1280498"/>
                        </a:cubicBezTo>
                        <a:cubicBezTo>
                          <a:pt x="288121" y="1278817"/>
                          <a:pt x="284604" y="1271859"/>
                          <a:pt x="275965" y="1270101"/>
                        </a:cubicBezTo>
                        <a:cubicBezTo>
                          <a:pt x="267249" y="1268343"/>
                          <a:pt x="267249" y="1252746"/>
                          <a:pt x="265567" y="1244031"/>
                        </a:cubicBezTo>
                        <a:cubicBezTo>
                          <a:pt x="263809" y="1235315"/>
                          <a:pt x="267249" y="1221477"/>
                          <a:pt x="262127" y="1214520"/>
                        </a:cubicBezTo>
                        <a:cubicBezTo>
                          <a:pt x="256852" y="1207563"/>
                          <a:pt x="253411" y="1212762"/>
                          <a:pt x="249895" y="1202364"/>
                        </a:cubicBezTo>
                        <a:cubicBezTo>
                          <a:pt x="246378" y="1191967"/>
                          <a:pt x="248136" y="1172854"/>
                          <a:pt x="249895" y="1158939"/>
                        </a:cubicBezTo>
                        <a:cubicBezTo>
                          <a:pt x="251653" y="1145102"/>
                          <a:pt x="237739" y="1138144"/>
                          <a:pt x="230782" y="1127747"/>
                        </a:cubicBezTo>
                        <a:cubicBezTo>
                          <a:pt x="223824" y="1117349"/>
                          <a:pt x="216867" y="1112151"/>
                          <a:pt x="208228" y="1103435"/>
                        </a:cubicBezTo>
                        <a:cubicBezTo>
                          <a:pt x="203870" y="1099077"/>
                          <a:pt x="198213" y="1097778"/>
                          <a:pt x="192555" y="1097778"/>
                        </a:cubicBezTo>
                        <a:cubicBezTo>
                          <a:pt x="186898" y="1097778"/>
                          <a:pt x="181240" y="1099077"/>
                          <a:pt x="176883" y="1099918"/>
                        </a:cubicBezTo>
                        <a:cubicBezTo>
                          <a:pt x="168244" y="1101677"/>
                          <a:pt x="150889" y="1108557"/>
                          <a:pt x="136975" y="1113756"/>
                        </a:cubicBezTo>
                        <a:cubicBezTo>
                          <a:pt x="123060" y="1118955"/>
                          <a:pt x="116103" y="1120713"/>
                          <a:pt x="107464" y="1127671"/>
                        </a:cubicBezTo>
                        <a:cubicBezTo>
                          <a:pt x="98748" y="1134628"/>
                          <a:pt x="90109" y="1132869"/>
                          <a:pt x="79635" y="1141585"/>
                        </a:cubicBezTo>
                        <a:cubicBezTo>
                          <a:pt x="79635" y="1141585"/>
                          <a:pt x="69620" y="1143114"/>
                          <a:pt x="60369" y="1143114"/>
                        </a:cubicBezTo>
                        <a:cubicBezTo>
                          <a:pt x="55706" y="1143114"/>
                          <a:pt x="51272" y="1142732"/>
                          <a:pt x="48366" y="1141585"/>
                        </a:cubicBezTo>
                        <a:cubicBezTo>
                          <a:pt x="39651" y="1138068"/>
                          <a:pt x="36211" y="1125989"/>
                          <a:pt x="32770" y="1112074"/>
                        </a:cubicBezTo>
                        <a:cubicBezTo>
                          <a:pt x="29330" y="1098160"/>
                          <a:pt x="20614" y="1098160"/>
                          <a:pt x="10217" y="1092961"/>
                        </a:cubicBezTo>
                        <a:cubicBezTo>
                          <a:pt x="-181" y="1087762"/>
                          <a:pt x="8458" y="1073848"/>
                          <a:pt x="15416" y="1066891"/>
                        </a:cubicBezTo>
                        <a:cubicBezTo>
                          <a:pt x="22373" y="1059934"/>
                          <a:pt x="27571" y="1065133"/>
                          <a:pt x="29253" y="1059934"/>
                        </a:cubicBezTo>
                        <a:cubicBezTo>
                          <a:pt x="31012" y="1054812"/>
                          <a:pt x="32694" y="1044338"/>
                          <a:pt x="36211" y="1039139"/>
                        </a:cubicBezTo>
                        <a:cubicBezTo>
                          <a:pt x="37128" y="1037839"/>
                          <a:pt x="38428" y="1037304"/>
                          <a:pt x="40110" y="1037304"/>
                        </a:cubicBezTo>
                        <a:cubicBezTo>
                          <a:pt x="45003" y="1037304"/>
                          <a:pt x="52724" y="1041815"/>
                          <a:pt x="60522" y="1044414"/>
                        </a:cubicBezTo>
                        <a:cubicBezTo>
                          <a:pt x="63810" y="1045484"/>
                          <a:pt x="66027" y="1046096"/>
                          <a:pt x="67632" y="1046096"/>
                        </a:cubicBezTo>
                        <a:cubicBezTo>
                          <a:pt x="71073" y="1046096"/>
                          <a:pt x="71455" y="1043344"/>
                          <a:pt x="72678" y="1037457"/>
                        </a:cubicBezTo>
                        <a:cubicBezTo>
                          <a:pt x="74360" y="1028818"/>
                          <a:pt x="70920" y="1021861"/>
                          <a:pt x="65721" y="1020179"/>
                        </a:cubicBezTo>
                        <a:cubicBezTo>
                          <a:pt x="60522" y="1018420"/>
                          <a:pt x="53565" y="1016662"/>
                          <a:pt x="46608" y="1009781"/>
                        </a:cubicBezTo>
                        <a:cubicBezTo>
                          <a:pt x="39651" y="1002824"/>
                          <a:pt x="57006" y="994108"/>
                          <a:pt x="63963" y="987151"/>
                        </a:cubicBezTo>
                        <a:cubicBezTo>
                          <a:pt x="70843" y="980194"/>
                          <a:pt x="79559" y="976754"/>
                          <a:pt x="86516" y="968038"/>
                        </a:cubicBezTo>
                        <a:cubicBezTo>
                          <a:pt x="88580" y="965439"/>
                          <a:pt x="90492" y="964445"/>
                          <a:pt x="92479" y="964445"/>
                        </a:cubicBezTo>
                        <a:cubicBezTo>
                          <a:pt x="97143" y="964445"/>
                          <a:pt x="102265" y="970102"/>
                          <a:pt x="110751" y="974995"/>
                        </a:cubicBezTo>
                        <a:cubicBezTo>
                          <a:pt x="113045" y="976295"/>
                          <a:pt x="115109" y="976907"/>
                          <a:pt x="116868" y="976907"/>
                        </a:cubicBezTo>
                        <a:cubicBezTo>
                          <a:pt x="124589" y="976907"/>
                          <a:pt x="127800" y="966433"/>
                          <a:pt x="126348" y="959476"/>
                        </a:cubicBezTo>
                        <a:cubicBezTo>
                          <a:pt x="124589" y="950760"/>
                          <a:pt x="114268" y="955959"/>
                          <a:pt x="112433" y="949002"/>
                        </a:cubicBezTo>
                        <a:cubicBezTo>
                          <a:pt x="111287" y="944415"/>
                          <a:pt x="117862" y="940515"/>
                          <a:pt x="125507" y="940515"/>
                        </a:cubicBezTo>
                        <a:cubicBezTo>
                          <a:pt x="129253" y="940515"/>
                          <a:pt x="133381" y="941509"/>
                          <a:pt x="136822" y="943803"/>
                        </a:cubicBezTo>
                        <a:cubicBezTo>
                          <a:pt x="139421" y="945561"/>
                          <a:pt x="141638" y="946326"/>
                          <a:pt x="143397" y="946326"/>
                        </a:cubicBezTo>
                        <a:cubicBezTo>
                          <a:pt x="148825" y="946326"/>
                          <a:pt x="151118" y="939521"/>
                          <a:pt x="152418" y="931647"/>
                        </a:cubicBezTo>
                        <a:cubicBezTo>
                          <a:pt x="154100" y="921249"/>
                          <a:pt x="150660" y="910776"/>
                          <a:pt x="145461" y="903895"/>
                        </a:cubicBezTo>
                        <a:cubicBezTo>
                          <a:pt x="140262" y="896938"/>
                          <a:pt x="136822" y="896938"/>
                          <a:pt x="133381" y="888299"/>
                        </a:cubicBezTo>
                        <a:cubicBezTo>
                          <a:pt x="129865" y="879583"/>
                          <a:pt x="131699" y="874384"/>
                          <a:pt x="124666" y="867427"/>
                        </a:cubicBezTo>
                        <a:cubicBezTo>
                          <a:pt x="117785" y="860470"/>
                          <a:pt x="110828" y="851754"/>
                          <a:pt x="95155" y="850072"/>
                        </a:cubicBezTo>
                        <a:cubicBezTo>
                          <a:pt x="79559" y="848314"/>
                          <a:pt x="84758" y="844874"/>
                          <a:pt x="93397" y="836235"/>
                        </a:cubicBezTo>
                        <a:cubicBezTo>
                          <a:pt x="102036" y="827595"/>
                          <a:pt x="100354" y="824079"/>
                          <a:pt x="102036" y="813681"/>
                        </a:cubicBezTo>
                        <a:cubicBezTo>
                          <a:pt x="103794" y="803284"/>
                          <a:pt x="96837" y="794645"/>
                          <a:pt x="95079" y="784171"/>
                        </a:cubicBezTo>
                        <a:cubicBezTo>
                          <a:pt x="93320" y="773697"/>
                          <a:pt x="103718" y="766816"/>
                          <a:pt x="108917" y="759859"/>
                        </a:cubicBezTo>
                        <a:cubicBezTo>
                          <a:pt x="113657" y="753666"/>
                          <a:pt x="118244" y="747397"/>
                          <a:pt x="125430" y="747397"/>
                        </a:cubicBezTo>
                        <a:cubicBezTo>
                          <a:pt x="126271" y="747397"/>
                          <a:pt x="127112" y="747473"/>
                          <a:pt x="128030" y="747627"/>
                        </a:cubicBezTo>
                        <a:cubicBezTo>
                          <a:pt x="136745" y="749385"/>
                          <a:pt x="138427" y="759782"/>
                          <a:pt x="147143" y="761541"/>
                        </a:cubicBezTo>
                        <a:cubicBezTo>
                          <a:pt x="147525" y="761617"/>
                          <a:pt x="147907" y="761694"/>
                          <a:pt x="148290" y="761694"/>
                        </a:cubicBezTo>
                        <a:cubicBezTo>
                          <a:pt x="156394" y="761694"/>
                          <a:pt x="163045" y="743727"/>
                          <a:pt x="169696" y="732107"/>
                        </a:cubicBezTo>
                        <a:cubicBezTo>
                          <a:pt x="176653" y="719951"/>
                          <a:pt x="169696" y="699079"/>
                          <a:pt x="162739" y="686923"/>
                        </a:cubicBezTo>
                        <a:cubicBezTo>
                          <a:pt x="157770" y="678284"/>
                          <a:pt x="157311" y="668804"/>
                          <a:pt x="157387" y="660853"/>
                        </a:cubicBezTo>
                        <a:cubicBezTo>
                          <a:pt x="160598" y="655731"/>
                          <a:pt x="164268" y="650226"/>
                          <a:pt x="167938" y="645257"/>
                        </a:cubicBezTo>
                        <a:cubicBezTo>
                          <a:pt x="178335" y="631342"/>
                          <a:pt x="173137" y="626144"/>
                          <a:pt x="171455" y="610547"/>
                        </a:cubicBezTo>
                        <a:cubicBezTo>
                          <a:pt x="169696" y="594951"/>
                          <a:pt x="164497" y="601909"/>
                          <a:pt x="162739" y="589676"/>
                        </a:cubicBezTo>
                        <a:cubicBezTo>
                          <a:pt x="161057" y="577520"/>
                          <a:pt x="173213" y="581037"/>
                          <a:pt x="178412" y="570563"/>
                        </a:cubicBezTo>
                        <a:cubicBezTo>
                          <a:pt x="183611" y="560165"/>
                          <a:pt x="188809" y="558407"/>
                          <a:pt x="202724" y="551450"/>
                        </a:cubicBezTo>
                        <a:cubicBezTo>
                          <a:pt x="216638" y="544493"/>
                          <a:pt x="214879" y="539294"/>
                          <a:pt x="220078" y="527138"/>
                        </a:cubicBezTo>
                        <a:cubicBezTo>
                          <a:pt x="222219" y="522016"/>
                          <a:pt x="224130" y="520028"/>
                          <a:pt x="225965" y="520028"/>
                        </a:cubicBezTo>
                        <a:cubicBezTo>
                          <a:pt x="228488" y="520028"/>
                          <a:pt x="230934" y="523851"/>
                          <a:pt x="233916" y="528897"/>
                        </a:cubicBezTo>
                        <a:cubicBezTo>
                          <a:pt x="237662" y="535166"/>
                          <a:pt x="240567" y="539676"/>
                          <a:pt x="249130" y="539676"/>
                        </a:cubicBezTo>
                        <a:cubicBezTo>
                          <a:pt x="252418" y="539676"/>
                          <a:pt x="256470" y="539065"/>
                          <a:pt x="261745" y="537612"/>
                        </a:cubicBezTo>
                        <a:cubicBezTo>
                          <a:pt x="280781" y="532413"/>
                          <a:pt x="275583" y="530655"/>
                          <a:pt x="282540" y="518499"/>
                        </a:cubicBezTo>
                        <a:cubicBezTo>
                          <a:pt x="289497" y="506343"/>
                          <a:pt x="289497" y="508102"/>
                          <a:pt x="299894" y="501144"/>
                        </a:cubicBezTo>
                        <a:cubicBezTo>
                          <a:pt x="310292" y="494187"/>
                          <a:pt x="303335" y="495946"/>
                          <a:pt x="303335" y="482108"/>
                        </a:cubicBezTo>
                        <a:cubicBezTo>
                          <a:pt x="303335" y="468193"/>
                          <a:pt x="310292" y="469952"/>
                          <a:pt x="317249" y="457796"/>
                        </a:cubicBezTo>
                        <a:cubicBezTo>
                          <a:pt x="324206" y="445640"/>
                          <a:pt x="327647" y="447398"/>
                          <a:pt x="336362" y="438683"/>
                        </a:cubicBezTo>
                        <a:cubicBezTo>
                          <a:pt x="345078" y="430044"/>
                          <a:pt x="343319" y="433561"/>
                          <a:pt x="338044" y="428362"/>
                        </a:cubicBezTo>
                        <a:cubicBezTo>
                          <a:pt x="332845" y="423163"/>
                          <a:pt x="329405" y="416206"/>
                          <a:pt x="325888" y="400533"/>
                        </a:cubicBezTo>
                        <a:cubicBezTo>
                          <a:pt x="322448" y="384861"/>
                          <a:pt x="329329" y="390136"/>
                          <a:pt x="341484" y="379738"/>
                        </a:cubicBezTo>
                        <a:cubicBezTo>
                          <a:pt x="345536" y="376221"/>
                          <a:pt x="350124" y="375075"/>
                          <a:pt x="355016" y="375075"/>
                        </a:cubicBezTo>
                        <a:cubicBezTo>
                          <a:pt x="364649" y="375075"/>
                          <a:pt x="375047" y="379738"/>
                          <a:pt x="383227" y="379738"/>
                        </a:cubicBezTo>
                        <a:cubicBezTo>
                          <a:pt x="393243" y="379738"/>
                          <a:pt x="389114" y="387995"/>
                          <a:pt x="389267" y="387995"/>
                        </a:cubicBezTo>
                        <a:cubicBezTo>
                          <a:pt x="389343" y="387995"/>
                          <a:pt x="389573" y="387613"/>
                          <a:pt x="390184" y="386695"/>
                        </a:cubicBezTo>
                        <a:cubicBezTo>
                          <a:pt x="393625" y="381497"/>
                          <a:pt x="398900" y="374539"/>
                          <a:pt x="407539" y="372781"/>
                        </a:cubicBezTo>
                        <a:cubicBezTo>
                          <a:pt x="416255" y="371099"/>
                          <a:pt x="417937" y="372781"/>
                          <a:pt x="409298" y="364066"/>
                        </a:cubicBezTo>
                        <a:cubicBezTo>
                          <a:pt x="400582" y="355350"/>
                          <a:pt x="407539" y="351910"/>
                          <a:pt x="414496" y="343194"/>
                        </a:cubicBezTo>
                        <a:cubicBezTo>
                          <a:pt x="421454" y="334555"/>
                          <a:pt x="426652" y="334555"/>
                          <a:pt x="431851" y="324157"/>
                        </a:cubicBezTo>
                        <a:cubicBezTo>
                          <a:pt x="437126" y="313684"/>
                          <a:pt x="437126" y="312002"/>
                          <a:pt x="433609" y="305044"/>
                        </a:cubicBezTo>
                        <a:cubicBezTo>
                          <a:pt x="430169" y="298087"/>
                          <a:pt x="428411" y="292889"/>
                          <a:pt x="424970" y="279051"/>
                        </a:cubicBezTo>
                        <a:cubicBezTo>
                          <a:pt x="421912" y="266818"/>
                          <a:pt x="424206" y="261314"/>
                          <a:pt x="416637" y="261314"/>
                        </a:cubicBezTo>
                        <a:cubicBezTo>
                          <a:pt x="415567" y="261314"/>
                          <a:pt x="414343" y="261390"/>
                          <a:pt x="412814" y="261620"/>
                        </a:cubicBezTo>
                        <a:cubicBezTo>
                          <a:pt x="400658" y="263378"/>
                          <a:pt x="393701" y="266818"/>
                          <a:pt x="385062" y="273775"/>
                        </a:cubicBezTo>
                        <a:cubicBezTo>
                          <a:pt x="379252" y="278439"/>
                          <a:pt x="374282" y="281497"/>
                          <a:pt x="369466" y="281497"/>
                        </a:cubicBezTo>
                        <a:cubicBezTo>
                          <a:pt x="367096" y="281497"/>
                          <a:pt x="364802" y="280733"/>
                          <a:pt x="362509" y="278974"/>
                        </a:cubicBezTo>
                        <a:cubicBezTo>
                          <a:pt x="355552" y="273699"/>
                          <a:pt x="358992" y="270259"/>
                          <a:pt x="352111" y="261620"/>
                        </a:cubicBezTo>
                        <a:cubicBezTo>
                          <a:pt x="345154" y="252980"/>
                          <a:pt x="353793" y="247705"/>
                          <a:pt x="362509" y="232109"/>
                        </a:cubicBezTo>
                        <a:cubicBezTo>
                          <a:pt x="371148" y="216436"/>
                          <a:pt x="372906" y="218195"/>
                          <a:pt x="386744" y="207797"/>
                        </a:cubicBezTo>
                        <a:cubicBezTo>
                          <a:pt x="400658" y="197400"/>
                          <a:pt x="395383" y="192201"/>
                          <a:pt x="405857" y="192201"/>
                        </a:cubicBezTo>
                        <a:cubicBezTo>
                          <a:pt x="410521" y="192201"/>
                          <a:pt x="415108" y="192889"/>
                          <a:pt x="419619" y="192889"/>
                        </a:cubicBezTo>
                        <a:cubicBezTo>
                          <a:pt x="425200" y="192889"/>
                          <a:pt x="430551" y="191819"/>
                          <a:pt x="435368" y="187002"/>
                        </a:cubicBezTo>
                        <a:cubicBezTo>
                          <a:pt x="439955" y="182415"/>
                          <a:pt x="444542" y="180274"/>
                          <a:pt x="449359" y="180274"/>
                        </a:cubicBezTo>
                        <a:cubicBezTo>
                          <a:pt x="453716" y="180274"/>
                          <a:pt x="458227" y="182033"/>
                          <a:pt x="463120" y="185320"/>
                        </a:cubicBezTo>
                        <a:cubicBezTo>
                          <a:pt x="465949" y="187231"/>
                          <a:pt x="469466" y="187920"/>
                          <a:pt x="473288" y="187920"/>
                        </a:cubicBezTo>
                        <a:cubicBezTo>
                          <a:pt x="483686" y="187920"/>
                          <a:pt x="496835" y="182644"/>
                          <a:pt x="508227" y="180045"/>
                        </a:cubicBezTo>
                        <a:cubicBezTo>
                          <a:pt x="523899" y="176605"/>
                          <a:pt x="520383" y="166207"/>
                          <a:pt x="516942" y="159250"/>
                        </a:cubicBezTo>
                        <a:cubicBezTo>
                          <a:pt x="513426" y="152369"/>
                          <a:pt x="503028" y="148853"/>
                          <a:pt x="494312" y="138455"/>
                        </a:cubicBezTo>
                        <a:cubicBezTo>
                          <a:pt x="485597" y="128058"/>
                          <a:pt x="482156" y="124617"/>
                          <a:pt x="494312" y="115902"/>
                        </a:cubicBezTo>
                        <a:cubicBezTo>
                          <a:pt x="506468" y="107262"/>
                          <a:pt x="525581" y="102064"/>
                          <a:pt x="537737" y="96789"/>
                        </a:cubicBezTo>
                        <a:cubicBezTo>
                          <a:pt x="539649" y="96024"/>
                          <a:pt x="541407" y="95642"/>
                          <a:pt x="543013" y="95642"/>
                        </a:cubicBezTo>
                        <a:cubicBezTo>
                          <a:pt x="552110" y="95642"/>
                          <a:pt x="558456" y="106039"/>
                          <a:pt x="567248" y="108944"/>
                        </a:cubicBezTo>
                        <a:cubicBezTo>
                          <a:pt x="577645" y="112385"/>
                          <a:pt x="582921" y="114143"/>
                          <a:pt x="577645" y="124541"/>
                        </a:cubicBezTo>
                        <a:cubicBezTo>
                          <a:pt x="572447" y="134938"/>
                          <a:pt x="579404" y="147094"/>
                          <a:pt x="595000" y="148853"/>
                        </a:cubicBezTo>
                        <a:cubicBezTo>
                          <a:pt x="595918" y="148929"/>
                          <a:pt x="596758" y="149005"/>
                          <a:pt x="597599" y="149005"/>
                        </a:cubicBezTo>
                        <a:cubicBezTo>
                          <a:pt x="611284" y="149005"/>
                          <a:pt x="616330" y="136238"/>
                          <a:pt x="624587" y="129739"/>
                        </a:cubicBezTo>
                        <a:cubicBezTo>
                          <a:pt x="633226" y="122782"/>
                          <a:pt x="657538" y="98471"/>
                          <a:pt x="666254" y="89831"/>
                        </a:cubicBezTo>
                        <a:cubicBezTo>
                          <a:pt x="674893" y="81116"/>
                          <a:pt x="683608" y="63838"/>
                          <a:pt x="688807" y="53364"/>
                        </a:cubicBezTo>
                        <a:cubicBezTo>
                          <a:pt x="694006" y="42966"/>
                          <a:pt x="680091" y="46407"/>
                          <a:pt x="680091" y="37767"/>
                        </a:cubicBezTo>
                        <a:cubicBezTo>
                          <a:pt x="680091" y="29128"/>
                          <a:pt x="690489" y="25612"/>
                          <a:pt x="702645" y="25612"/>
                        </a:cubicBezTo>
                        <a:cubicBezTo>
                          <a:pt x="714801" y="25612"/>
                          <a:pt x="721758" y="13456"/>
                          <a:pt x="721758" y="13456"/>
                        </a:cubicBezTo>
                        <a:cubicBezTo>
                          <a:pt x="721758" y="13456"/>
                          <a:pt x="719923" y="13761"/>
                          <a:pt x="717324" y="13991"/>
                        </a:cubicBezTo>
                        <a:cubicBezTo>
                          <a:pt x="722752" y="10245"/>
                          <a:pt x="729021" y="6193"/>
                          <a:pt x="733914" y="6193"/>
                        </a:cubicBezTo>
                        <a:moveTo>
                          <a:pt x="733914" y="0"/>
                        </a:moveTo>
                        <a:lnTo>
                          <a:pt x="733914" y="0"/>
                        </a:lnTo>
                        <a:cubicBezTo>
                          <a:pt x="728409" y="0"/>
                          <a:pt x="722064" y="2905"/>
                          <a:pt x="714418" y="9021"/>
                        </a:cubicBezTo>
                        <a:lnTo>
                          <a:pt x="701498" y="19266"/>
                        </a:lnTo>
                        <a:cubicBezTo>
                          <a:pt x="684755" y="19801"/>
                          <a:pt x="674816" y="26529"/>
                          <a:pt x="674816" y="37615"/>
                        </a:cubicBezTo>
                        <a:cubicBezTo>
                          <a:pt x="674816" y="45260"/>
                          <a:pt x="680703" y="48318"/>
                          <a:pt x="683608" y="49847"/>
                        </a:cubicBezTo>
                        <a:cubicBezTo>
                          <a:pt x="683838" y="49923"/>
                          <a:pt x="684067" y="50076"/>
                          <a:pt x="684296" y="50229"/>
                        </a:cubicBezTo>
                        <a:cubicBezTo>
                          <a:pt x="684220" y="50305"/>
                          <a:pt x="684220" y="50382"/>
                          <a:pt x="684143" y="50459"/>
                        </a:cubicBezTo>
                        <a:cubicBezTo>
                          <a:pt x="679862" y="59098"/>
                          <a:pt x="670917" y="77064"/>
                          <a:pt x="662737" y="85321"/>
                        </a:cubicBezTo>
                        <a:cubicBezTo>
                          <a:pt x="641101" y="106957"/>
                          <a:pt x="627263" y="120183"/>
                          <a:pt x="621605" y="124770"/>
                        </a:cubicBezTo>
                        <a:cubicBezTo>
                          <a:pt x="618700" y="127064"/>
                          <a:pt x="616254" y="129892"/>
                          <a:pt x="613884" y="132645"/>
                        </a:cubicBezTo>
                        <a:cubicBezTo>
                          <a:pt x="608532" y="138837"/>
                          <a:pt x="604939" y="142660"/>
                          <a:pt x="598517" y="142660"/>
                        </a:cubicBezTo>
                        <a:cubicBezTo>
                          <a:pt x="597905" y="142660"/>
                          <a:pt x="597294" y="142583"/>
                          <a:pt x="596606" y="142507"/>
                        </a:cubicBezTo>
                        <a:cubicBezTo>
                          <a:pt x="590719" y="141895"/>
                          <a:pt x="586208" y="139296"/>
                          <a:pt x="584144" y="135550"/>
                        </a:cubicBezTo>
                        <a:cubicBezTo>
                          <a:pt x="582691" y="132950"/>
                          <a:pt x="582691" y="129892"/>
                          <a:pt x="584067" y="127140"/>
                        </a:cubicBezTo>
                        <a:cubicBezTo>
                          <a:pt x="585902" y="123547"/>
                          <a:pt x="588043" y="118195"/>
                          <a:pt x="585902" y="113149"/>
                        </a:cubicBezTo>
                        <a:cubicBezTo>
                          <a:pt x="583532" y="107339"/>
                          <a:pt x="577569" y="105351"/>
                          <a:pt x="570077" y="102905"/>
                        </a:cubicBezTo>
                        <a:cubicBezTo>
                          <a:pt x="567401" y="101987"/>
                          <a:pt x="564572" y="99770"/>
                          <a:pt x="561667" y="97477"/>
                        </a:cubicBezTo>
                        <a:cubicBezTo>
                          <a:pt x="556850" y="93654"/>
                          <a:pt x="551269" y="89220"/>
                          <a:pt x="543930" y="89220"/>
                        </a:cubicBezTo>
                        <a:cubicBezTo>
                          <a:pt x="541407" y="89220"/>
                          <a:pt x="538731" y="89755"/>
                          <a:pt x="536208" y="90902"/>
                        </a:cubicBezTo>
                        <a:cubicBezTo>
                          <a:pt x="532691" y="92431"/>
                          <a:pt x="528487" y="93960"/>
                          <a:pt x="524129" y="95565"/>
                        </a:cubicBezTo>
                        <a:cubicBezTo>
                          <a:pt x="513196" y="99541"/>
                          <a:pt x="500887" y="104128"/>
                          <a:pt x="491637" y="110703"/>
                        </a:cubicBezTo>
                        <a:cubicBezTo>
                          <a:pt x="486897" y="114067"/>
                          <a:pt x="482004" y="118272"/>
                          <a:pt x="481239" y="124082"/>
                        </a:cubicBezTo>
                        <a:cubicBezTo>
                          <a:pt x="480475" y="130351"/>
                          <a:pt x="484374" y="135015"/>
                          <a:pt x="489802" y="141513"/>
                        </a:cubicBezTo>
                        <a:lnTo>
                          <a:pt x="490490" y="142278"/>
                        </a:lnTo>
                        <a:cubicBezTo>
                          <a:pt x="495230" y="148011"/>
                          <a:pt x="500429" y="151834"/>
                          <a:pt x="504633" y="154892"/>
                        </a:cubicBezTo>
                        <a:cubicBezTo>
                          <a:pt x="508150" y="157492"/>
                          <a:pt x="511208" y="159709"/>
                          <a:pt x="512355" y="161926"/>
                        </a:cubicBezTo>
                        <a:cubicBezTo>
                          <a:pt x="514878" y="167124"/>
                          <a:pt x="514878" y="169495"/>
                          <a:pt x="514343" y="170565"/>
                        </a:cubicBezTo>
                        <a:cubicBezTo>
                          <a:pt x="513731" y="171941"/>
                          <a:pt x="511285" y="173088"/>
                          <a:pt x="507768" y="173929"/>
                        </a:cubicBezTo>
                        <a:cubicBezTo>
                          <a:pt x="503869" y="174770"/>
                          <a:pt x="499817" y="175993"/>
                          <a:pt x="495765" y="177140"/>
                        </a:cubicBezTo>
                        <a:cubicBezTo>
                          <a:pt x="488120" y="179357"/>
                          <a:pt x="480245" y="181574"/>
                          <a:pt x="474206" y="181574"/>
                        </a:cubicBezTo>
                        <a:cubicBezTo>
                          <a:pt x="471300" y="181574"/>
                          <a:pt x="469083" y="181115"/>
                          <a:pt x="467478" y="180045"/>
                        </a:cubicBezTo>
                        <a:cubicBezTo>
                          <a:pt x="461362" y="175993"/>
                          <a:pt x="455704" y="174005"/>
                          <a:pt x="450276" y="174005"/>
                        </a:cubicBezTo>
                        <a:cubicBezTo>
                          <a:pt x="443778" y="174005"/>
                          <a:pt x="437585" y="176910"/>
                          <a:pt x="431927" y="182568"/>
                        </a:cubicBezTo>
                        <a:cubicBezTo>
                          <a:pt x="428946" y="185550"/>
                          <a:pt x="425811" y="186696"/>
                          <a:pt x="420536" y="186696"/>
                        </a:cubicBezTo>
                        <a:cubicBezTo>
                          <a:pt x="418472" y="186696"/>
                          <a:pt x="416408" y="186543"/>
                          <a:pt x="414267" y="186391"/>
                        </a:cubicBezTo>
                        <a:cubicBezTo>
                          <a:pt x="411820" y="186238"/>
                          <a:pt x="409298" y="186008"/>
                          <a:pt x="406775" y="186008"/>
                        </a:cubicBezTo>
                        <a:cubicBezTo>
                          <a:pt x="398365" y="186008"/>
                          <a:pt x="395613" y="189296"/>
                          <a:pt x="392784" y="193501"/>
                        </a:cubicBezTo>
                        <a:cubicBezTo>
                          <a:pt x="391255" y="195871"/>
                          <a:pt x="389343" y="198776"/>
                          <a:pt x="383915" y="202828"/>
                        </a:cubicBezTo>
                        <a:cubicBezTo>
                          <a:pt x="380781" y="205121"/>
                          <a:pt x="378258" y="206880"/>
                          <a:pt x="376194" y="208332"/>
                        </a:cubicBezTo>
                        <a:cubicBezTo>
                          <a:pt x="368090" y="213913"/>
                          <a:pt x="364955" y="216436"/>
                          <a:pt x="357922" y="229127"/>
                        </a:cubicBezTo>
                        <a:cubicBezTo>
                          <a:pt x="355628" y="233256"/>
                          <a:pt x="353258" y="236620"/>
                          <a:pt x="351270" y="239601"/>
                        </a:cubicBezTo>
                        <a:cubicBezTo>
                          <a:pt x="345842" y="247476"/>
                          <a:pt x="340261" y="255656"/>
                          <a:pt x="348136" y="265442"/>
                        </a:cubicBezTo>
                        <a:cubicBezTo>
                          <a:pt x="350659" y="268653"/>
                          <a:pt x="351347" y="270717"/>
                          <a:pt x="352111" y="273011"/>
                        </a:cubicBezTo>
                        <a:cubicBezTo>
                          <a:pt x="353182" y="276298"/>
                          <a:pt x="354405" y="279968"/>
                          <a:pt x="359680" y="283944"/>
                        </a:cubicBezTo>
                        <a:cubicBezTo>
                          <a:pt x="362967" y="286467"/>
                          <a:pt x="366561" y="287690"/>
                          <a:pt x="370383" y="287690"/>
                        </a:cubicBezTo>
                        <a:cubicBezTo>
                          <a:pt x="377493" y="287690"/>
                          <a:pt x="383915" y="283332"/>
                          <a:pt x="389802" y="278592"/>
                        </a:cubicBezTo>
                        <a:cubicBezTo>
                          <a:pt x="398212" y="271864"/>
                          <a:pt x="404252" y="269265"/>
                          <a:pt x="414573" y="267736"/>
                        </a:cubicBezTo>
                        <a:cubicBezTo>
                          <a:pt x="415720" y="267583"/>
                          <a:pt x="416637" y="267506"/>
                          <a:pt x="417478" y="267506"/>
                        </a:cubicBezTo>
                        <a:cubicBezTo>
                          <a:pt x="417707" y="268424"/>
                          <a:pt x="417860" y="269800"/>
                          <a:pt x="418013" y="270947"/>
                        </a:cubicBezTo>
                        <a:cubicBezTo>
                          <a:pt x="418395" y="273470"/>
                          <a:pt x="418854" y="276681"/>
                          <a:pt x="419772" y="280503"/>
                        </a:cubicBezTo>
                        <a:cubicBezTo>
                          <a:pt x="423212" y="294188"/>
                          <a:pt x="425047" y="299999"/>
                          <a:pt x="428946" y="307797"/>
                        </a:cubicBezTo>
                        <a:cubicBezTo>
                          <a:pt x="431469" y="312843"/>
                          <a:pt x="431469" y="312843"/>
                          <a:pt x="427187" y="321329"/>
                        </a:cubicBezTo>
                        <a:cubicBezTo>
                          <a:pt x="424741" y="326298"/>
                          <a:pt x="422371" y="328209"/>
                          <a:pt x="419236" y="330732"/>
                        </a:cubicBezTo>
                        <a:cubicBezTo>
                          <a:pt x="416713" y="332797"/>
                          <a:pt x="413808" y="335167"/>
                          <a:pt x="410521" y="339295"/>
                        </a:cubicBezTo>
                        <a:cubicBezTo>
                          <a:pt x="409298" y="340824"/>
                          <a:pt x="408074" y="342200"/>
                          <a:pt x="407004" y="343424"/>
                        </a:cubicBezTo>
                        <a:cubicBezTo>
                          <a:pt x="402264" y="348699"/>
                          <a:pt x="395154" y="356650"/>
                          <a:pt x="404787" y="367277"/>
                        </a:cubicBezTo>
                        <a:cubicBezTo>
                          <a:pt x="399512" y="368882"/>
                          <a:pt x="395383" y="371940"/>
                          <a:pt x="392096" y="375381"/>
                        </a:cubicBezTo>
                        <a:cubicBezTo>
                          <a:pt x="390261" y="374310"/>
                          <a:pt x="387738" y="373546"/>
                          <a:pt x="384221" y="373546"/>
                        </a:cubicBezTo>
                        <a:cubicBezTo>
                          <a:pt x="381087" y="373546"/>
                          <a:pt x="377035" y="372552"/>
                          <a:pt x="372753" y="371558"/>
                        </a:cubicBezTo>
                        <a:cubicBezTo>
                          <a:pt x="367631" y="370335"/>
                          <a:pt x="361744" y="368882"/>
                          <a:pt x="356010" y="368882"/>
                        </a:cubicBezTo>
                        <a:cubicBezTo>
                          <a:pt x="348977" y="368882"/>
                          <a:pt x="343243" y="370870"/>
                          <a:pt x="338426" y="374998"/>
                        </a:cubicBezTo>
                        <a:cubicBezTo>
                          <a:pt x="334986" y="377903"/>
                          <a:pt x="332081" y="379433"/>
                          <a:pt x="329481" y="380656"/>
                        </a:cubicBezTo>
                        <a:cubicBezTo>
                          <a:pt x="321301" y="384708"/>
                          <a:pt x="317937" y="388913"/>
                          <a:pt x="320766" y="401833"/>
                        </a:cubicBezTo>
                        <a:cubicBezTo>
                          <a:pt x="324283" y="417735"/>
                          <a:pt x="328029" y="426068"/>
                          <a:pt x="334527" y="432643"/>
                        </a:cubicBezTo>
                        <a:cubicBezTo>
                          <a:pt x="333992" y="433102"/>
                          <a:pt x="333457" y="433637"/>
                          <a:pt x="332922" y="434249"/>
                        </a:cubicBezTo>
                        <a:cubicBezTo>
                          <a:pt x="330017" y="437154"/>
                          <a:pt x="327876" y="438683"/>
                          <a:pt x="325735" y="440212"/>
                        </a:cubicBezTo>
                        <a:cubicBezTo>
                          <a:pt x="321683" y="443117"/>
                          <a:pt x="317861" y="445870"/>
                          <a:pt x="312815" y="454661"/>
                        </a:cubicBezTo>
                        <a:cubicBezTo>
                          <a:pt x="310598" y="458561"/>
                          <a:pt x="308381" y="460778"/>
                          <a:pt x="306240" y="462842"/>
                        </a:cubicBezTo>
                        <a:cubicBezTo>
                          <a:pt x="302264" y="466817"/>
                          <a:pt x="298060" y="470869"/>
                          <a:pt x="298060" y="482031"/>
                        </a:cubicBezTo>
                        <a:cubicBezTo>
                          <a:pt x="298060" y="488071"/>
                          <a:pt x="299206" y="491817"/>
                          <a:pt x="299971" y="494111"/>
                        </a:cubicBezTo>
                        <a:cubicBezTo>
                          <a:pt x="299436" y="494493"/>
                          <a:pt x="298595" y="495105"/>
                          <a:pt x="297371" y="495946"/>
                        </a:cubicBezTo>
                        <a:cubicBezTo>
                          <a:pt x="295537" y="497169"/>
                          <a:pt x="294008" y="498163"/>
                          <a:pt x="292708" y="498927"/>
                        </a:cubicBezTo>
                        <a:cubicBezTo>
                          <a:pt x="285751" y="503362"/>
                          <a:pt x="283992" y="504967"/>
                          <a:pt x="278029" y="515365"/>
                        </a:cubicBezTo>
                        <a:cubicBezTo>
                          <a:pt x="276041" y="518881"/>
                          <a:pt x="274894" y="521634"/>
                          <a:pt x="274130" y="523698"/>
                        </a:cubicBezTo>
                        <a:cubicBezTo>
                          <a:pt x="272448" y="527903"/>
                          <a:pt x="272219" y="528514"/>
                          <a:pt x="260980" y="531572"/>
                        </a:cubicBezTo>
                        <a:cubicBezTo>
                          <a:pt x="256470" y="532796"/>
                          <a:pt x="252800" y="533407"/>
                          <a:pt x="250047" y="533407"/>
                        </a:cubicBezTo>
                        <a:cubicBezTo>
                          <a:pt x="245002" y="533407"/>
                          <a:pt x="243778" y="531649"/>
                          <a:pt x="240185" y="525686"/>
                        </a:cubicBezTo>
                        <a:cubicBezTo>
                          <a:pt x="236668" y="519875"/>
                          <a:pt x="233075" y="513835"/>
                          <a:pt x="226882" y="513835"/>
                        </a:cubicBezTo>
                        <a:cubicBezTo>
                          <a:pt x="219925" y="513835"/>
                          <a:pt x="216638" y="521481"/>
                          <a:pt x="215262" y="524768"/>
                        </a:cubicBezTo>
                        <a:cubicBezTo>
                          <a:pt x="213962" y="527750"/>
                          <a:pt x="213121" y="530273"/>
                          <a:pt x="212280" y="532643"/>
                        </a:cubicBezTo>
                        <a:cubicBezTo>
                          <a:pt x="209987" y="539294"/>
                          <a:pt x="209146" y="541740"/>
                          <a:pt x="200812" y="545945"/>
                        </a:cubicBezTo>
                        <a:lnTo>
                          <a:pt x="196990" y="547857"/>
                        </a:lnTo>
                        <a:cubicBezTo>
                          <a:pt x="185598" y="553514"/>
                          <a:pt x="179329" y="556572"/>
                          <a:pt x="173748" y="567887"/>
                        </a:cubicBezTo>
                        <a:cubicBezTo>
                          <a:pt x="172448" y="570487"/>
                          <a:pt x="170461" y="571633"/>
                          <a:pt x="167403" y="573315"/>
                        </a:cubicBezTo>
                        <a:cubicBezTo>
                          <a:pt x="163121" y="575609"/>
                          <a:pt x="155935" y="579432"/>
                          <a:pt x="157540" y="590594"/>
                        </a:cubicBezTo>
                        <a:cubicBezTo>
                          <a:pt x="158611" y="597780"/>
                          <a:pt x="160904" y="600532"/>
                          <a:pt x="163351" y="602979"/>
                        </a:cubicBezTo>
                        <a:cubicBezTo>
                          <a:pt x="164574" y="604126"/>
                          <a:pt x="165568" y="605196"/>
                          <a:pt x="166256" y="611312"/>
                        </a:cubicBezTo>
                        <a:cubicBezTo>
                          <a:pt x="166715" y="615288"/>
                          <a:pt x="167326" y="618652"/>
                          <a:pt x="167938" y="621557"/>
                        </a:cubicBezTo>
                        <a:cubicBezTo>
                          <a:pt x="169543" y="629890"/>
                          <a:pt x="170231" y="633254"/>
                          <a:pt x="163962" y="641664"/>
                        </a:cubicBezTo>
                        <a:cubicBezTo>
                          <a:pt x="159528" y="647551"/>
                          <a:pt x="155629" y="653590"/>
                          <a:pt x="153106" y="657642"/>
                        </a:cubicBezTo>
                        <a:lnTo>
                          <a:pt x="152189" y="659095"/>
                        </a:lnTo>
                        <a:lnTo>
                          <a:pt x="152189" y="660853"/>
                        </a:lnTo>
                        <a:cubicBezTo>
                          <a:pt x="152036" y="669798"/>
                          <a:pt x="152724" y="680272"/>
                          <a:pt x="158305" y="690058"/>
                        </a:cubicBezTo>
                        <a:cubicBezTo>
                          <a:pt x="165415" y="702443"/>
                          <a:pt x="170231" y="720333"/>
                          <a:pt x="165262" y="729048"/>
                        </a:cubicBezTo>
                        <a:cubicBezTo>
                          <a:pt x="163656" y="731877"/>
                          <a:pt x="162051" y="735012"/>
                          <a:pt x="160445" y="738223"/>
                        </a:cubicBezTo>
                        <a:cubicBezTo>
                          <a:pt x="157693" y="743575"/>
                          <a:pt x="152036" y="754813"/>
                          <a:pt x="149131" y="755577"/>
                        </a:cubicBezTo>
                        <a:cubicBezTo>
                          <a:pt x="147219" y="755119"/>
                          <a:pt x="145767" y="753513"/>
                          <a:pt x="143320" y="750685"/>
                        </a:cubicBezTo>
                        <a:cubicBezTo>
                          <a:pt x="140415" y="747244"/>
                          <a:pt x="136745" y="742963"/>
                          <a:pt x="130323" y="741663"/>
                        </a:cubicBezTo>
                        <a:cubicBezTo>
                          <a:pt x="128947" y="741357"/>
                          <a:pt x="127724" y="741281"/>
                          <a:pt x="126501" y="741281"/>
                        </a:cubicBezTo>
                        <a:cubicBezTo>
                          <a:pt x="116333" y="741281"/>
                          <a:pt x="110140" y="749461"/>
                          <a:pt x="105171" y="755960"/>
                        </a:cubicBezTo>
                        <a:cubicBezTo>
                          <a:pt x="103794" y="757795"/>
                          <a:pt x="102342" y="759324"/>
                          <a:pt x="100813" y="761006"/>
                        </a:cubicBezTo>
                        <a:cubicBezTo>
                          <a:pt x="95538" y="766663"/>
                          <a:pt x="88198" y="774461"/>
                          <a:pt x="90033" y="785241"/>
                        </a:cubicBezTo>
                        <a:cubicBezTo>
                          <a:pt x="90797" y="789905"/>
                          <a:pt x="92403" y="793957"/>
                          <a:pt x="93856" y="797932"/>
                        </a:cubicBezTo>
                        <a:cubicBezTo>
                          <a:pt x="95920" y="803360"/>
                          <a:pt x="97678" y="807947"/>
                          <a:pt x="96914" y="812764"/>
                        </a:cubicBezTo>
                        <a:cubicBezTo>
                          <a:pt x="96531" y="815134"/>
                          <a:pt x="96302" y="817122"/>
                          <a:pt x="96073" y="818956"/>
                        </a:cubicBezTo>
                        <a:cubicBezTo>
                          <a:pt x="95461" y="824767"/>
                          <a:pt x="95232" y="826678"/>
                          <a:pt x="89956" y="832030"/>
                        </a:cubicBezTo>
                        <a:lnTo>
                          <a:pt x="87816" y="834170"/>
                        </a:lnTo>
                        <a:cubicBezTo>
                          <a:pt x="82541" y="839369"/>
                          <a:pt x="78412" y="843421"/>
                          <a:pt x="80324" y="849002"/>
                        </a:cubicBezTo>
                        <a:cubicBezTo>
                          <a:pt x="82235" y="854507"/>
                          <a:pt x="88810" y="855730"/>
                          <a:pt x="95461" y="856418"/>
                        </a:cubicBezTo>
                        <a:cubicBezTo>
                          <a:pt x="107388" y="857718"/>
                          <a:pt x="113198" y="863681"/>
                          <a:pt x="119238" y="869950"/>
                        </a:cubicBezTo>
                        <a:lnTo>
                          <a:pt x="121225" y="871938"/>
                        </a:lnTo>
                        <a:cubicBezTo>
                          <a:pt x="124513" y="875225"/>
                          <a:pt x="125048" y="877519"/>
                          <a:pt x="125965" y="881647"/>
                        </a:cubicBezTo>
                        <a:cubicBezTo>
                          <a:pt x="126501" y="884247"/>
                          <a:pt x="127189" y="887152"/>
                          <a:pt x="128565" y="890669"/>
                        </a:cubicBezTo>
                        <a:cubicBezTo>
                          <a:pt x="131241" y="897243"/>
                          <a:pt x="134069" y="899996"/>
                          <a:pt x="136898" y="902595"/>
                        </a:cubicBezTo>
                        <a:cubicBezTo>
                          <a:pt x="138427" y="904048"/>
                          <a:pt x="139803" y="905348"/>
                          <a:pt x="141485" y="907641"/>
                        </a:cubicBezTo>
                        <a:cubicBezTo>
                          <a:pt x="145308" y="912687"/>
                          <a:pt x="148901" y="921402"/>
                          <a:pt x="147296" y="930653"/>
                        </a:cubicBezTo>
                        <a:cubicBezTo>
                          <a:pt x="145996" y="938375"/>
                          <a:pt x="144467" y="939980"/>
                          <a:pt x="144161" y="940210"/>
                        </a:cubicBezTo>
                        <a:cubicBezTo>
                          <a:pt x="144161" y="940133"/>
                          <a:pt x="143167" y="939980"/>
                          <a:pt x="141256" y="938681"/>
                        </a:cubicBezTo>
                        <a:cubicBezTo>
                          <a:pt x="136975" y="935852"/>
                          <a:pt x="131852" y="934323"/>
                          <a:pt x="126501" y="934323"/>
                        </a:cubicBezTo>
                        <a:cubicBezTo>
                          <a:pt x="119391" y="934323"/>
                          <a:pt x="112892" y="936999"/>
                          <a:pt x="109528" y="941203"/>
                        </a:cubicBezTo>
                        <a:cubicBezTo>
                          <a:pt x="107388" y="943956"/>
                          <a:pt x="106623" y="947320"/>
                          <a:pt x="107464" y="950531"/>
                        </a:cubicBezTo>
                        <a:cubicBezTo>
                          <a:pt x="109299" y="957564"/>
                          <a:pt x="115339" y="958864"/>
                          <a:pt x="118626" y="959552"/>
                        </a:cubicBezTo>
                        <a:cubicBezTo>
                          <a:pt x="119544" y="959705"/>
                          <a:pt x="120920" y="960011"/>
                          <a:pt x="121225" y="960316"/>
                        </a:cubicBezTo>
                        <a:cubicBezTo>
                          <a:pt x="121914" y="963757"/>
                          <a:pt x="121073" y="967885"/>
                          <a:pt x="119467" y="969873"/>
                        </a:cubicBezTo>
                        <a:cubicBezTo>
                          <a:pt x="118703" y="970791"/>
                          <a:pt x="118167" y="970791"/>
                          <a:pt x="117862" y="970791"/>
                        </a:cubicBezTo>
                        <a:cubicBezTo>
                          <a:pt x="117403" y="970791"/>
                          <a:pt x="116409" y="970638"/>
                          <a:pt x="114803" y="969720"/>
                        </a:cubicBezTo>
                        <a:cubicBezTo>
                          <a:pt x="111898" y="968038"/>
                          <a:pt x="109299" y="966203"/>
                          <a:pt x="107005" y="964521"/>
                        </a:cubicBezTo>
                        <a:cubicBezTo>
                          <a:pt x="102342" y="961158"/>
                          <a:pt x="98366" y="958329"/>
                          <a:pt x="93473" y="958329"/>
                        </a:cubicBezTo>
                        <a:cubicBezTo>
                          <a:pt x="89421" y="958329"/>
                          <a:pt x="85828" y="960316"/>
                          <a:pt x="82617" y="964292"/>
                        </a:cubicBezTo>
                        <a:cubicBezTo>
                          <a:pt x="79177" y="968650"/>
                          <a:pt x="75125" y="971555"/>
                          <a:pt x="70843" y="974613"/>
                        </a:cubicBezTo>
                        <a:cubicBezTo>
                          <a:pt x="67403" y="977060"/>
                          <a:pt x="63886" y="979583"/>
                          <a:pt x="60522" y="982946"/>
                        </a:cubicBezTo>
                        <a:cubicBezTo>
                          <a:pt x="58993" y="984475"/>
                          <a:pt x="56547" y="986310"/>
                          <a:pt x="54024" y="988298"/>
                        </a:cubicBezTo>
                        <a:cubicBezTo>
                          <a:pt x="47220" y="993420"/>
                          <a:pt x="40263" y="998772"/>
                          <a:pt x="39727" y="1005729"/>
                        </a:cubicBezTo>
                        <a:cubicBezTo>
                          <a:pt x="39574" y="1007946"/>
                          <a:pt x="40033" y="1011234"/>
                          <a:pt x="43168" y="1014368"/>
                        </a:cubicBezTo>
                        <a:cubicBezTo>
                          <a:pt x="50431" y="1021555"/>
                          <a:pt x="57694" y="1023925"/>
                          <a:pt x="62969" y="1025683"/>
                        </a:cubicBezTo>
                        <a:lnTo>
                          <a:pt x="64651" y="1026218"/>
                        </a:lnTo>
                        <a:cubicBezTo>
                          <a:pt x="66562" y="1026830"/>
                          <a:pt x="68626" y="1030729"/>
                          <a:pt x="67480" y="1036463"/>
                        </a:cubicBezTo>
                        <a:lnTo>
                          <a:pt x="67327" y="1037228"/>
                        </a:lnTo>
                        <a:cubicBezTo>
                          <a:pt x="67174" y="1038068"/>
                          <a:pt x="67021" y="1038986"/>
                          <a:pt x="66791" y="1039827"/>
                        </a:cubicBezTo>
                        <a:cubicBezTo>
                          <a:pt x="66027" y="1039598"/>
                          <a:pt x="64957" y="1039292"/>
                          <a:pt x="63428" y="1038757"/>
                        </a:cubicBezTo>
                        <a:cubicBezTo>
                          <a:pt x="60675" y="1037839"/>
                          <a:pt x="57999" y="1036692"/>
                          <a:pt x="55400" y="1035622"/>
                        </a:cubicBezTo>
                        <a:cubicBezTo>
                          <a:pt x="50048" y="1033328"/>
                          <a:pt x="45385" y="1031341"/>
                          <a:pt x="41027" y="1031341"/>
                        </a:cubicBezTo>
                        <a:cubicBezTo>
                          <a:pt x="37128" y="1031341"/>
                          <a:pt x="33917" y="1033023"/>
                          <a:pt x="31929" y="1036004"/>
                        </a:cubicBezTo>
                        <a:cubicBezTo>
                          <a:pt x="28948" y="1040515"/>
                          <a:pt x="27266" y="1047090"/>
                          <a:pt x="25737" y="1052900"/>
                        </a:cubicBezTo>
                        <a:cubicBezTo>
                          <a:pt x="25354" y="1054353"/>
                          <a:pt x="25049" y="1055729"/>
                          <a:pt x="24666" y="1056876"/>
                        </a:cubicBezTo>
                        <a:cubicBezTo>
                          <a:pt x="21838" y="1057105"/>
                          <a:pt x="16945" y="1057717"/>
                          <a:pt x="11822" y="1062839"/>
                        </a:cubicBezTo>
                        <a:cubicBezTo>
                          <a:pt x="9605" y="1065056"/>
                          <a:pt x="-1633" y="1076906"/>
                          <a:pt x="202" y="1088221"/>
                        </a:cubicBezTo>
                        <a:cubicBezTo>
                          <a:pt x="966" y="1092808"/>
                          <a:pt x="3795" y="1096554"/>
                          <a:pt x="8229" y="1098848"/>
                        </a:cubicBezTo>
                        <a:cubicBezTo>
                          <a:pt x="10676" y="1100071"/>
                          <a:pt x="12969" y="1100989"/>
                          <a:pt x="15263" y="1101906"/>
                        </a:cubicBezTo>
                        <a:cubicBezTo>
                          <a:pt x="22373" y="1104811"/>
                          <a:pt x="25584" y="1106111"/>
                          <a:pt x="27571" y="1113833"/>
                        </a:cubicBezTo>
                        <a:cubicBezTo>
                          <a:pt x="31012" y="1127441"/>
                          <a:pt x="34834" y="1142808"/>
                          <a:pt x="46914" y="1147624"/>
                        </a:cubicBezTo>
                        <a:cubicBezTo>
                          <a:pt x="50278" y="1149001"/>
                          <a:pt x="54941" y="1149612"/>
                          <a:pt x="61210" y="1149612"/>
                        </a:cubicBezTo>
                        <a:cubicBezTo>
                          <a:pt x="70843" y="1149612"/>
                          <a:pt x="81012" y="1148083"/>
                          <a:pt x="81470" y="1148007"/>
                        </a:cubicBezTo>
                        <a:lnTo>
                          <a:pt x="83152" y="1147701"/>
                        </a:lnTo>
                        <a:lnTo>
                          <a:pt x="84452" y="1146631"/>
                        </a:lnTo>
                        <a:cubicBezTo>
                          <a:pt x="89115" y="1142732"/>
                          <a:pt x="93320" y="1141356"/>
                          <a:pt x="97831" y="1139903"/>
                        </a:cubicBezTo>
                        <a:cubicBezTo>
                          <a:pt x="102189" y="1138450"/>
                          <a:pt x="107158" y="1136845"/>
                          <a:pt x="112128" y="1132869"/>
                        </a:cubicBezTo>
                        <a:cubicBezTo>
                          <a:pt x="118626" y="1127671"/>
                          <a:pt x="123978" y="1125683"/>
                          <a:pt x="133764" y="1122166"/>
                        </a:cubicBezTo>
                        <a:lnTo>
                          <a:pt x="139956" y="1119873"/>
                        </a:lnTo>
                        <a:lnTo>
                          <a:pt x="148213" y="1116814"/>
                        </a:lnTo>
                        <a:cubicBezTo>
                          <a:pt x="159528" y="1112533"/>
                          <a:pt x="172372" y="1107640"/>
                          <a:pt x="178947" y="1106340"/>
                        </a:cubicBezTo>
                        <a:lnTo>
                          <a:pt x="180400" y="1106035"/>
                        </a:lnTo>
                        <a:cubicBezTo>
                          <a:pt x="184375" y="1105194"/>
                          <a:pt x="188962" y="1104276"/>
                          <a:pt x="193320" y="1104276"/>
                        </a:cubicBezTo>
                        <a:cubicBezTo>
                          <a:pt x="198366" y="1104276"/>
                          <a:pt x="201959" y="1105499"/>
                          <a:pt x="204558" y="1108099"/>
                        </a:cubicBezTo>
                        <a:cubicBezTo>
                          <a:pt x="206852" y="1110392"/>
                          <a:pt x="209069" y="1112533"/>
                          <a:pt x="211210" y="1114521"/>
                        </a:cubicBezTo>
                        <a:cubicBezTo>
                          <a:pt x="216791" y="1119796"/>
                          <a:pt x="221607" y="1124383"/>
                          <a:pt x="226347" y="1131493"/>
                        </a:cubicBezTo>
                        <a:cubicBezTo>
                          <a:pt x="228870" y="1135239"/>
                          <a:pt x="232005" y="1138450"/>
                          <a:pt x="234986" y="1141508"/>
                        </a:cubicBezTo>
                        <a:cubicBezTo>
                          <a:pt x="241332" y="1148007"/>
                          <a:pt x="245155" y="1152288"/>
                          <a:pt x="244390" y="1158481"/>
                        </a:cubicBezTo>
                        <a:cubicBezTo>
                          <a:pt x="242632" y="1172701"/>
                          <a:pt x="240720" y="1192884"/>
                          <a:pt x="244619" y="1204658"/>
                        </a:cubicBezTo>
                        <a:cubicBezTo>
                          <a:pt x="247372" y="1212685"/>
                          <a:pt x="250888" y="1214750"/>
                          <a:pt x="254558" y="1216202"/>
                        </a:cubicBezTo>
                        <a:cubicBezTo>
                          <a:pt x="255934" y="1216737"/>
                          <a:pt x="256546" y="1217043"/>
                          <a:pt x="257769" y="1218572"/>
                        </a:cubicBezTo>
                        <a:cubicBezTo>
                          <a:pt x="259681" y="1221172"/>
                          <a:pt x="259528" y="1227364"/>
                          <a:pt x="259451" y="1232869"/>
                        </a:cubicBezTo>
                        <a:cubicBezTo>
                          <a:pt x="259375" y="1237150"/>
                          <a:pt x="259298" y="1241661"/>
                          <a:pt x="260063" y="1245636"/>
                        </a:cubicBezTo>
                        <a:cubicBezTo>
                          <a:pt x="260369" y="1247242"/>
                          <a:pt x="260674" y="1249077"/>
                          <a:pt x="260904" y="1251141"/>
                        </a:cubicBezTo>
                        <a:cubicBezTo>
                          <a:pt x="262203" y="1260927"/>
                          <a:pt x="264038" y="1274230"/>
                          <a:pt x="275353" y="1276523"/>
                        </a:cubicBezTo>
                        <a:cubicBezTo>
                          <a:pt x="278182" y="1277058"/>
                          <a:pt x="280323" y="1278587"/>
                          <a:pt x="283075" y="1280346"/>
                        </a:cubicBezTo>
                        <a:cubicBezTo>
                          <a:pt x="286592" y="1282716"/>
                          <a:pt x="291026" y="1285697"/>
                          <a:pt x="297677" y="1286844"/>
                        </a:cubicBezTo>
                        <a:cubicBezTo>
                          <a:pt x="296607" y="1288067"/>
                          <a:pt x="295460" y="1289367"/>
                          <a:pt x="294390" y="1290590"/>
                        </a:cubicBezTo>
                        <a:cubicBezTo>
                          <a:pt x="288962" y="1296706"/>
                          <a:pt x="286515" y="1302135"/>
                          <a:pt x="284757" y="1306110"/>
                        </a:cubicBezTo>
                        <a:cubicBezTo>
                          <a:pt x="282310" y="1311538"/>
                          <a:pt x="281546" y="1313220"/>
                          <a:pt x="275124" y="1314673"/>
                        </a:cubicBezTo>
                        <a:cubicBezTo>
                          <a:pt x="258840" y="1318266"/>
                          <a:pt x="250124" y="1322777"/>
                          <a:pt x="247754" y="1337150"/>
                        </a:cubicBezTo>
                        <a:cubicBezTo>
                          <a:pt x="245460" y="1350835"/>
                          <a:pt x="249054" y="1361309"/>
                          <a:pt x="258687" y="1369030"/>
                        </a:cubicBezTo>
                        <a:cubicBezTo>
                          <a:pt x="265797" y="1374764"/>
                          <a:pt x="270537" y="1385315"/>
                          <a:pt x="272066" y="1393113"/>
                        </a:cubicBezTo>
                        <a:cubicBezTo>
                          <a:pt x="273136" y="1398464"/>
                          <a:pt x="275659" y="1403893"/>
                          <a:pt x="277647" y="1407486"/>
                        </a:cubicBezTo>
                        <a:lnTo>
                          <a:pt x="280246" y="1412379"/>
                        </a:lnTo>
                        <a:lnTo>
                          <a:pt x="285445" y="1410314"/>
                        </a:lnTo>
                        <a:lnTo>
                          <a:pt x="296760" y="1405804"/>
                        </a:lnTo>
                        <a:cubicBezTo>
                          <a:pt x="299741" y="1406415"/>
                          <a:pt x="308457" y="1418342"/>
                          <a:pt x="313656" y="1425528"/>
                        </a:cubicBezTo>
                        <a:cubicBezTo>
                          <a:pt x="321377" y="1436079"/>
                          <a:pt x="329329" y="1447011"/>
                          <a:pt x="337585" y="1451751"/>
                        </a:cubicBezTo>
                        <a:cubicBezTo>
                          <a:pt x="341179" y="1453816"/>
                          <a:pt x="344772" y="1454810"/>
                          <a:pt x="348289" y="1454810"/>
                        </a:cubicBezTo>
                        <a:cubicBezTo>
                          <a:pt x="353793" y="1454810"/>
                          <a:pt x="358839" y="1452210"/>
                          <a:pt x="362509" y="1447470"/>
                        </a:cubicBezTo>
                        <a:cubicBezTo>
                          <a:pt x="368625" y="1439672"/>
                          <a:pt x="370613" y="1426752"/>
                          <a:pt x="367555" y="1414749"/>
                        </a:cubicBezTo>
                        <a:cubicBezTo>
                          <a:pt x="365108" y="1404963"/>
                          <a:pt x="365720" y="1396706"/>
                          <a:pt x="369237" y="1391584"/>
                        </a:cubicBezTo>
                        <a:cubicBezTo>
                          <a:pt x="371683" y="1388067"/>
                          <a:pt x="375506" y="1386003"/>
                          <a:pt x="380934" y="1385315"/>
                        </a:cubicBezTo>
                        <a:cubicBezTo>
                          <a:pt x="382310" y="1385162"/>
                          <a:pt x="383610" y="1385009"/>
                          <a:pt x="384756" y="1385009"/>
                        </a:cubicBezTo>
                        <a:cubicBezTo>
                          <a:pt x="389726" y="1385009"/>
                          <a:pt x="390643" y="1385773"/>
                          <a:pt x="394389" y="1410773"/>
                        </a:cubicBezTo>
                        <a:cubicBezTo>
                          <a:pt x="395154" y="1415972"/>
                          <a:pt x="396071" y="1422012"/>
                          <a:pt x="397218" y="1428892"/>
                        </a:cubicBezTo>
                        <a:cubicBezTo>
                          <a:pt x="400353" y="1447623"/>
                          <a:pt x="411897" y="1457944"/>
                          <a:pt x="429787" y="1457944"/>
                        </a:cubicBezTo>
                        <a:cubicBezTo>
                          <a:pt x="439420" y="1457944"/>
                          <a:pt x="448900" y="1454963"/>
                          <a:pt x="455092" y="1452516"/>
                        </a:cubicBezTo>
                        <a:cubicBezTo>
                          <a:pt x="459527" y="1462302"/>
                          <a:pt x="468548" y="1464137"/>
                          <a:pt x="484450" y="1464137"/>
                        </a:cubicBezTo>
                        <a:cubicBezTo>
                          <a:pt x="487202" y="1464137"/>
                          <a:pt x="488043" y="1464748"/>
                          <a:pt x="488043" y="1464748"/>
                        </a:cubicBezTo>
                        <a:lnTo>
                          <a:pt x="488043" y="1464748"/>
                        </a:lnTo>
                        <a:cubicBezTo>
                          <a:pt x="487890" y="1464748"/>
                          <a:pt x="487738" y="1466125"/>
                          <a:pt x="486285" y="1468265"/>
                        </a:cubicBezTo>
                        <a:cubicBezTo>
                          <a:pt x="483915" y="1471629"/>
                          <a:pt x="480016" y="1474381"/>
                          <a:pt x="476499" y="1474917"/>
                        </a:cubicBezTo>
                        <a:cubicBezTo>
                          <a:pt x="475046" y="1475146"/>
                          <a:pt x="473747" y="1475299"/>
                          <a:pt x="472676" y="1475452"/>
                        </a:cubicBezTo>
                        <a:cubicBezTo>
                          <a:pt x="459603" y="1477134"/>
                          <a:pt x="459297" y="1482256"/>
                          <a:pt x="458150" y="1501522"/>
                        </a:cubicBezTo>
                        <a:cubicBezTo>
                          <a:pt x="457998" y="1504809"/>
                          <a:pt x="457768" y="1508632"/>
                          <a:pt x="457462" y="1513066"/>
                        </a:cubicBezTo>
                        <a:cubicBezTo>
                          <a:pt x="456927" y="1521323"/>
                          <a:pt x="458074" y="1526751"/>
                          <a:pt x="461209" y="1530115"/>
                        </a:cubicBezTo>
                        <a:cubicBezTo>
                          <a:pt x="463196" y="1532256"/>
                          <a:pt x="465872" y="1533403"/>
                          <a:pt x="468930" y="1533403"/>
                        </a:cubicBezTo>
                        <a:cubicBezTo>
                          <a:pt x="476652" y="1533403"/>
                          <a:pt x="485138" y="1526063"/>
                          <a:pt x="496300" y="1515589"/>
                        </a:cubicBezTo>
                        <a:cubicBezTo>
                          <a:pt x="499817" y="1512302"/>
                          <a:pt x="504098" y="1508250"/>
                          <a:pt x="505704" y="1507485"/>
                        </a:cubicBezTo>
                        <a:cubicBezTo>
                          <a:pt x="514649" y="1503051"/>
                          <a:pt x="515260" y="1497088"/>
                          <a:pt x="515872" y="1490895"/>
                        </a:cubicBezTo>
                        <a:cubicBezTo>
                          <a:pt x="516178" y="1487684"/>
                          <a:pt x="516637" y="1483632"/>
                          <a:pt x="518166" y="1478280"/>
                        </a:cubicBezTo>
                        <a:cubicBezTo>
                          <a:pt x="519083" y="1475070"/>
                          <a:pt x="521835" y="1465436"/>
                          <a:pt x="524588" y="1465436"/>
                        </a:cubicBezTo>
                        <a:cubicBezTo>
                          <a:pt x="525658" y="1465436"/>
                          <a:pt x="528410" y="1466048"/>
                          <a:pt x="533991" y="1470024"/>
                        </a:cubicBezTo>
                        <a:cubicBezTo>
                          <a:pt x="538884" y="1473540"/>
                          <a:pt x="543013" y="1475146"/>
                          <a:pt x="546835" y="1475146"/>
                        </a:cubicBezTo>
                        <a:cubicBezTo>
                          <a:pt x="556009" y="1475146"/>
                          <a:pt x="559450" y="1466736"/>
                          <a:pt x="562279" y="1459932"/>
                        </a:cubicBezTo>
                        <a:cubicBezTo>
                          <a:pt x="563425" y="1457180"/>
                          <a:pt x="564572" y="1454351"/>
                          <a:pt x="566025" y="1451981"/>
                        </a:cubicBezTo>
                        <a:cubicBezTo>
                          <a:pt x="566331" y="1451522"/>
                          <a:pt x="566713" y="1450834"/>
                          <a:pt x="568853" y="1450834"/>
                        </a:cubicBezTo>
                        <a:cubicBezTo>
                          <a:pt x="574893" y="1450834"/>
                          <a:pt x="584373" y="1456492"/>
                          <a:pt x="587278" y="1458479"/>
                        </a:cubicBezTo>
                        <a:lnTo>
                          <a:pt x="595994" y="1449917"/>
                        </a:lnTo>
                        <a:lnTo>
                          <a:pt x="580627" y="1426904"/>
                        </a:lnTo>
                        <a:lnTo>
                          <a:pt x="587737" y="1421247"/>
                        </a:lnTo>
                        <a:lnTo>
                          <a:pt x="588043" y="1421018"/>
                        </a:lnTo>
                        <a:lnTo>
                          <a:pt x="588272" y="1420788"/>
                        </a:lnTo>
                        <a:lnTo>
                          <a:pt x="590642" y="1418801"/>
                        </a:lnTo>
                        <a:lnTo>
                          <a:pt x="590566" y="1415743"/>
                        </a:lnTo>
                        <a:cubicBezTo>
                          <a:pt x="590260" y="1409473"/>
                          <a:pt x="589037" y="1404810"/>
                          <a:pt x="586820" y="1401369"/>
                        </a:cubicBezTo>
                        <a:cubicBezTo>
                          <a:pt x="584450" y="1397853"/>
                          <a:pt x="580856" y="1396094"/>
                          <a:pt x="576116" y="1396094"/>
                        </a:cubicBezTo>
                        <a:cubicBezTo>
                          <a:pt x="575275" y="1396094"/>
                          <a:pt x="574434" y="1396171"/>
                          <a:pt x="573670" y="1396247"/>
                        </a:cubicBezTo>
                        <a:cubicBezTo>
                          <a:pt x="573670" y="1395712"/>
                          <a:pt x="573746" y="1394948"/>
                          <a:pt x="573899" y="1394107"/>
                        </a:cubicBezTo>
                        <a:cubicBezTo>
                          <a:pt x="574434" y="1390131"/>
                          <a:pt x="575199" y="1389137"/>
                          <a:pt x="575199" y="1389137"/>
                        </a:cubicBezTo>
                        <a:lnTo>
                          <a:pt x="575199" y="1389137"/>
                        </a:lnTo>
                        <a:cubicBezTo>
                          <a:pt x="575275" y="1389137"/>
                          <a:pt x="575734" y="1388984"/>
                          <a:pt x="576116" y="1388831"/>
                        </a:cubicBezTo>
                        <a:cubicBezTo>
                          <a:pt x="580092" y="1387532"/>
                          <a:pt x="584526" y="1385468"/>
                          <a:pt x="587508" y="1376676"/>
                        </a:cubicBezTo>
                        <a:cubicBezTo>
                          <a:pt x="590948" y="1366354"/>
                          <a:pt x="589954" y="1360238"/>
                          <a:pt x="588884" y="1353663"/>
                        </a:cubicBezTo>
                        <a:cubicBezTo>
                          <a:pt x="588349" y="1350299"/>
                          <a:pt x="587814" y="1346859"/>
                          <a:pt x="587814" y="1342272"/>
                        </a:cubicBezTo>
                        <a:cubicBezTo>
                          <a:pt x="587814" y="1337914"/>
                          <a:pt x="588272" y="1337532"/>
                          <a:pt x="589954" y="1336003"/>
                        </a:cubicBezTo>
                        <a:cubicBezTo>
                          <a:pt x="592477" y="1333786"/>
                          <a:pt x="596376" y="1330422"/>
                          <a:pt x="599128" y="1320789"/>
                        </a:cubicBezTo>
                        <a:cubicBezTo>
                          <a:pt x="602798" y="1307869"/>
                          <a:pt x="601193" y="1300835"/>
                          <a:pt x="599281" y="1292654"/>
                        </a:cubicBezTo>
                        <a:cubicBezTo>
                          <a:pt x="598517" y="1289444"/>
                          <a:pt x="597676" y="1285774"/>
                          <a:pt x="596988" y="1281187"/>
                        </a:cubicBezTo>
                        <a:cubicBezTo>
                          <a:pt x="594771" y="1265820"/>
                          <a:pt x="588884" y="1256340"/>
                          <a:pt x="582691" y="1246248"/>
                        </a:cubicBezTo>
                        <a:lnTo>
                          <a:pt x="579939" y="1241814"/>
                        </a:lnTo>
                        <a:lnTo>
                          <a:pt x="577187" y="1237303"/>
                        </a:lnTo>
                        <a:cubicBezTo>
                          <a:pt x="570000" y="1225529"/>
                          <a:pt x="559068" y="1207793"/>
                          <a:pt x="555168" y="1190438"/>
                        </a:cubicBezTo>
                        <a:cubicBezTo>
                          <a:pt x="550658" y="1169643"/>
                          <a:pt x="551116" y="1146096"/>
                          <a:pt x="554710" y="1138986"/>
                        </a:cubicBezTo>
                        <a:cubicBezTo>
                          <a:pt x="564878" y="1118802"/>
                          <a:pt x="564037" y="1103206"/>
                          <a:pt x="552340" y="1096172"/>
                        </a:cubicBezTo>
                        <a:cubicBezTo>
                          <a:pt x="539878" y="1088680"/>
                          <a:pt x="536438" y="1084399"/>
                          <a:pt x="540948" y="1073848"/>
                        </a:cubicBezTo>
                        <a:lnTo>
                          <a:pt x="541713" y="1072090"/>
                        </a:lnTo>
                        <a:cubicBezTo>
                          <a:pt x="547829" y="1057717"/>
                          <a:pt x="549893" y="1052900"/>
                          <a:pt x="565184" y="1047166"/>
                        </a:cubicBezTo>
                        <a:cubicBezTo>
                          <a:pt x="568548" y="1045867"/>
                          <a:pt x="571682" y="1045332"/>
                          <a:pt x="574740" y="1045332"/>
                        </a:cubicBezTo>
                        <a:cubicBezTo>
                          <a:pt x="579174" y="1045332"/>
                          <a:pt x="582997" y="1046555"/>
                          <a:pt x="586667" y="1047854"/>
                        </a:cubicBezTo>
                        <a:cubicBezTo>
                          <a:pt x="589878" y="1048925"/>
                          <a:pt x="593165" y="1049995"/>
                          <a:pt x="596682" y="1050148"/>
                        </a:cubicBezTo>
                        <a:cubicBezTo>
                          <a:pt x="596070" y="1051524"/>
                          <a:pt x="595382" y="1053053"/>
                          <a:pt x="594618" y="1054429"/>
                        </a:cubicBezTo>
                        <a:lnTo>
                          <a:pt x="605168" y="1061004"/>
                        </a:lnTo>
                        <a:cubicBezTo>
                          <a:pt x="613425" y="1048695"/>
                          <a:pt x="625734" y="1034705"/>
                          <a:pt x="631315" y="1033558"/>
                        </a:cubicBezTo>
                        <a:cubicBezTo>
                          <a:pt x="637737" y="1032258"/>
                          <a:pt x="648593" y="1031035"/>
                          <a:pt x="658303" y="1031035"/>
                        </a:cubicBezTo>
                        <a:cubicBezTo>
                          <a:pt x="668471" y="1031035"/>
                          <a:pt x="672370" y="1032411"/>
                          <a:pt x="673593" y="1033023"/>
                        </a:cubicBezTo>
                        <a:cubicBezTo>
                          <a:pt x="680244" y="1036387"/>
                          <a:pt x="689648" y="1042350"/>
                          <a:pt x="696911" y="1052059"/>
                        </a:cubicBezTo>
                        <a:cubicBezTo>
                          <a:pt x="703333" y="1060545"/>
                          <a:pt x="716788" y="1069643"/>
                          <a:pt x="731162" y="1069643"/>
                        </a:cubicBezTo>
                        <a:cubicBezTo>
                          <a:pt x="734525" y="1069643"/>
                          <a:pt x="737813" y="1069108"/>
                          <a:pt x="740871" y="1068114"/>
                        </a:cubicBezTo>
                        <a:cubicBezTo>
                          <a:pt x="757767" y="1062457"/>
                          <a:pt x="765947" y="1052977"/>
                          <a:pt x="765947" y="1039062"/>
                        </a:cubicBezTo>
                        <a:cubicBezTo>
                          <a:pt x="765947" y="1035240"/>
                          <a:pt x="767859" y="1032564"/>
                          <a:pt x="770917" y="1028588"/>
                        </a:cubicBezTo>
                        <a:cubicBezTo>
                          <a:pt x="773975" y="1024613"/>
                          <a:pt x="777492" y="1020102"/>
                          <a:pt x="777492" y="1013604"/>
                        </a:cubicBezTo>
                        <a:cubicBezTo>
                          <a:pt x="777492" y="1005653"/>
                          <a:pt x="771605" y="1002212"/>
                          <a:pt x="768011" y="1000148"/>
                        </a:cubicBezTo>
                        <a:cubicBezTo>
                          <a:pt x="764112" y="997931"/>
                          <a:pt x="763577" y="997320"/>
                          <a:pt x="763577" y="995102"/>
                        </a:cubicBezTo>
                        <a:cubicBezTo>
                          <a:pt x="763577" y="987304"/>
                          <a:pt x="762583" y="974690"/>
                          <a:pt x="761895" y="966815"/>
                        </a:cubicBezTo>
                        <a:cubicBezTo>
                          <a:pt x="770076" y="967503"/>
                          <a:pt x="778256" y="969185"/>
                          <a:pt x="780779" y="971631"/>
                        </a:cubicBezTo>
                        <a:cubicBezTo>
                          <a:pt x="783531" y="974384"/>
                          <a:pt x="787736" y="975683"/>
                          <a:pt x="793699" y="975683"/>
                        </a:cubicBezTo>
                        <a:cubicBezTo>
                          <a:pt x="807232" y="975683"/>
                          <a:pt x="827950" y="968803"/>
                          <a:pt x="828868" y="968497"/>
                        </a:cubicBezTo>
                        <a:lnTo>
                          <a:pt x="850886" y="961158"/>
                        </a:lnTo>
                        <a:lnTo>
                          <a:pt x="828179" y="956494"/>
                        </a:lnTo>
                        <a:cubicBezTo>
                          <a:pt x="824204" y="955653"/>
                          <a:pt x="819693" y="953742"/>
                          <a:pt x="818470" y="952366"/>
                        </a:cubicBezTo>
                        <a:cubicBezTo>
                          <a:pt x="818623" y="952060"/>
                          <a:pt x="819005" y="951525"/>
                          <a:pt x="819693" y="950836"/>
                        </a:cubicBezTo>
                        <a:cubicBezTo>
                          <a:pt x="824128" y="946402"/>
                          <a:pt x="827950" y="945485"/>
                          <a:pt x="832461" y="944491"/>
                        </a:cubicBezTo>
                        <a:cubicBezTo>
                          <a:pt x="837736" y="943268"/>
                          <a:pt x="844234" y="941662"/>
                          <a:pt x="850274" y="934170"/>
                        </a:cubicBezTo>
                        <a:cubicBezTo>
                          <a:pt x="851880" y="932259"/>
                          <a:pt x="853332" y="930424"/>
                          <a:pt x="854785" y="928818"/>
                        </a:cubicBezTo>
                        <a:cubicBezTo>
                          <a:pt x="861818" y="920638"/>
                          <a:pt x="867858" y="913604"/>
                          <a:pt x="867858" y="897932"/>
                        </a:cubicBezTo>
                        <a:cubicBezTo>
                          <a:pt x="867858" y="890974"/>
                          <a:pt x="865488" y="885011"/>
                          <a:pt x="863347" y="879659"/>
                        </a:cubicBezTo>
                        <a:cubicBezTo>
                          <a:pt x="859754" y="870562"/>
                          <a:pt x="857384" y="864598"/>
                          <a:pt x="864265" y="855348"/>
                        </a:cubicBezTo>
                        <a:cubicBezTo>
                          <a:pt x="871604" y="845562"/>
                          <a:pt x="874051" y="844797"/>
                          <a:pt x="874586" y="844797"/>
                        </a:cubicBezTo>
                        <a:cubicBezTo>
                          <a:pt x="875580" y="844797"/>
                          <a:pt x="878179" y="846479"/>
                          <a:pt x="880396" y="847855"/>
                        </a:cubicBezTo>
                        <a:cubicBezTo>
                          <a:pt x="881467" y="848543"/>
                          <a:pt x="882613" y="849231"/>
                          <a:pt x="883837" y="849996"/>
                        </a:cubicBezTo>
                        <a:cubicBezTo>
                          <a:pt x="888883" y="852978"/>
                          <a:pt x="896375" y="854660"/>
                          <a:pt x="905014" y="854660"/>
                        </a:cubicBezTo>
                        <a:cubicBezTo>
                          <a:pt x="918087" y="854660"/>
                          <a:pt x="935977" y="850761"/>
                          <a:pt x="946910" y="839828"/>
                        </a:cubicBezTo>
                        <a:cubicBezTo>
                          <a:pt x="952567" y="834170"/>
                          <a:pt x="958683" y="829736"/>
                          <a:pt x="964570" y="825378"/>
                        </a:cubicBezTo>
                        <a:cubicBezTo>
                          <a:pt x="972674" y="819492"/>
                          <a:pt x="980319" y="813834"/>
                          <a:pt x="984907" y="806265"/>
                        </a:cubicBezTo>
                        <a:cubicBezTo>
                          <a:pt x="988882" y="799537"/>
                          <a:pt x="989188" y="793651"/>
                          <a:pt x="989494" y="788375"/>
                        </a:cubicBezTo>
                        <a:cubicBezTo>
                          <a:pt x="989800" y="783024"/>
                          <a:pt x="989952" y="779201"/>
                          <a:pt x="993699" y="774538"/>
                        </a:cubicBezTo>
                        <a:cubicBezTo>
                          <a:pt x="996757" y="770638"/>
                          <a:pt x="1000732" y="766740"/>
                          <a:pt x="1005243" y="763146"/>
                        </a:cubicBezTo>
                        <a:lnTo>
                          <a:pt x="1010059" y="759247"/>
                        </a:lnTo>
                        <a:lnTo>
                          <a:pt x="1006237" y="754431"/>
                        </a:lnTo>
                        <a:lnTo>
                          <a:pt x="1004478" y="752213"/>
                        </a:lnTo>
                        <a:cubicBezTo>
                          <a:pt x="1003561" y="748544"/>
                          <a:pt x="1001114" y="737688"/>
                          <a:pt x="999738" y="728131"/>
                        </a:cubicBezTo>
                        <a:cubicBezTo>
                          <a:pt x="999280" y="724767"/>
                          <a:pt x="998668" y="722091"/>
                          <a:pt x="998133" y="719645"/>
                        </a:cubicBezTo>
                        <a:cubicBezTo>
                          <a:pt x="997062" y="714676"/>
                          <a:pt x="996527" y="712382"/>
                          <a:pt x="997980" y="708406"/>
                        </a:cubicBezTo>
                        <a:cubicBezTo>
                          <a:pt x="998515" y="708559"/>
                          <a:pt x="999127" y="708636"/>
                          <a:pt x="999815" y="708636"/>
                        </a:cubicBezTo>
                        <a:cubicBezTo>
                          <a:pt x="1001267" y="708636"/>
                          <a:pt x="1004784" y="708101"/>
                          <a:pt x="1006466" y="703208"/>
                        </a:cubicBezTo>
                        <a:cubicBezTo>
                          <a:pt x="1008377" y="697627"/>
                          <a:pt x="1012735" y="684477"/>
                          <a:pt x="1003714" y="673086"/>
                        </a:cubicBezTo>
                        <a:cubicBezTo>
                          <a:pt x="1001497" y="670333"/>
                          <a:pt x="1000350" y="667504"/>
                          <a:pt x="999280" y="664676"/>
                        </a:cubicBezTo>
                        <a:cubicBezTo>
                          <a:pt x="997292" y="659706"/>
                          <a:pt x="994769" y="653437"/>
                          <a:pt x="986206" y="651755"/>
                        </a:cubicBezTo>
                        <a:cubicBezTo>
                          <a:pt x="984295" y="651373"/>
                          <a:pt x="982537" y="651144"/>
                          <a:pt x="980778" y="651144"/>
                        </a:cubicBezTo>
                        <a:cubicBezTo>
                          <a:pt x="974738" y="651144"/>
                          <a:pt x="970457" y="653437"/>
                          <a:pt x="964953" y="656343"/>
                        </a:cubicBezTo>
                        <a:cubicBezTo>
                          <a:pt x="963347" y="657183"/>
                          <a:pt x="961589" y="658177"/>
                          <a:pt x="959601" y="659171"/>
                        </a:cubicBezTo>
                        <a:cubicBezTo>
                          <a:pt x="953332" y="662306"/>
                          <a:pt x="948745" y="665517"/>
                          <a:pt x="947063" y="670639"/>
                        </a:cubicBezTo>
                        <a:cubicBezTo>
                          <a:pt x="945228" y="676144"/>
                          <a:pt x="947521" y="681801"/>
                          <a:pt x="949968" y="686618"/>
                        </a:cubicBezTo>
                        <a:cubicBezTo>
                          <a:pt x="949968" y="686694"/>
                          <a:pt x="949968" y="686694"/>
                          <a:pt x="950044" y="686770"/>
                        </a:cubicBezTo>
                        <a:cubicBezTo>
                          <a:pt x="946833" y="688070"/>
                          <a:pt x="938118" y="688070"/>
                          <a:pt x="934677" y="688070"/>
                        </a:cubicBezTo>
                        <a:cubicBezTo>
                          <a:pt x="929784" y="688070"/>
                          <a:pt x="926956" y="686388"/>
                          <a:pt x="925121" y="677443"/>
                        </a:cubicBezTo>
                        <a:cubicBezTo>
                          <a:pt x="924892" y="676067"/>
                          <a:pt x="924586" y="674768"/>
                          <a:pt x="924280" y="673391"/>
                        </a:cubicBezTo>
                        <a:cubicBezTo>
                          <a:pt x="923898" y="671556"/>
                          <a:pt x="923286" y="669110"/>
                          <a:pt x="923133" y="667504"/>
                        </a:cubicBezTo>
                        <a:cubicBezTo>
                          <a:pt x="932613" y="667046"/>
                          <a:pt x="937047" y="656419"/>
                          <a:pt x="940641" y="647780"/>
                        </a:cubicBezTo>
                        <a:cubicBezTo>
                          <a:pt x="942093" y="644339"/>
                          <a:pt x="943546" y="640823"/>
                          <a:pt x="944846" y="639064"/>
                        </a:cubicBezTo>
                        <a:cubicBezTo>
                          <a:pt x="952797" y="628438"/>
                          <a:pt x="952185" y="617122"/>
                          <a:pt x="943469" y="609171"/>
                        </a:cubicBezTo>
                        <a:cubicBezTo>
                          <a:pt x="945151" y="608254"/>
                          <a:pt x="946986" y="607031"/>
                          <a:pt x="948974" y="605502"/>
                        </a:cubicBezTo>
                        <a:cubicBezTo>
                          <a:pt x="957001" y="599003"/>
                          <a:pt x="954861" y="590976"/>
                          <a:pt x="953485" y="585624"/>
                        </a:cubicBezTo>
                        <a:cubicBezTo>
                          <a:pt x="952567" y="582260"/>
                          <a:pt x="951803" y="579355"/>
                          <a:pt x="952720" y="576603"/>
                        </a:cubicBezTo>
                        <a:cubicBezTo>
                          <a:pt x="955319" y="568728"/>
                          <a:pt x="965564" y="565211"/>
                          <a:pt x="974585" y="565211"/>
                        </a:cubicBezTo>
                        <a:cubicBezTo>
                          <a:pt x="982154" y="565211"/>
                          <a:pt x="985595" y="561924"/>
                          <a:pt x="987047" y="559095"/>
                        </a:cubicBezTo>
                        <a:cubicBezTo>
                          <a:pt x="989647" y="554202"/>
                          <a:pt x="988347" y="547780"/>
                          <a:pt x="983225" y="539906"/>
                        </a:cubicBezTo>
                        <a:cubicBezTo>
                          <a:pt x="982384" y="538606"/>
                          <a:pt x="981925" y="537765"/>
                          <a:pt x="981696" y="537230"/>
                        </a:cubicBezTo>
                        <a:cubicBezTo>
                          <a:pt x="982613" y="536771"/>
                          <a:pt x="984754" y="536083"/>
                          <a:pt x="989111" y="535624"/>
                        </a:cubicBezTo>
                        <a:cubicBezTo>
                          <a:pt x="992322" y="535319"/>
                          <a:pt x="1000885" y="534478"/>
                          <a:pt x="1003102" y="527826"/>
                        </a:cubicBezTo>
                        <a:cubicBezTo>
                          <a:pt x="1005396" y="521098"/>
                          <a:pt x="999509" y="515594"/>
                          <a:pt x="993851" y="510319"/>
                        </a:cubicBezTo>
                        <a:cubicBezTo>
                          <a:pt x="992858" y="509401"/>
                          <a:pt x="991940" y="508560"/>
                          <a:pt x="991099" y="507719"/>
                        </a:cubicBezTo>
                        <a:cubicBezTo>
                          <a:pt x="983225" y="499845"/>
                          <a:pt x="977338" y="496098"/>
                          <a:pt x="970381" y="492658"/>
                        </a:cubicBezTo>
                        <a:cubicBezTo>
                          <a:pt x="969540" y="492200"/>
                          <a:pt x="968775" y="491894"/>
                          <a:pt x="968011" y="491588"/>
                        </a:cubicBezTo>
                        <a:cubicBezTo>
                          <a:pt x="972215" y="491970"/>
                          <a:pt x="977644" y="492276"/>
                          <a:pt x="984983" y="492276"/>
                        </a:cubicBezTo>
                        <a:cubicBezTo>
                          <a:pt x="989876" y="492276"/>
                          <a:pt x="999968" y="492276"/>
                          <a:pt x="1002338" y="485166"/>
                        </a:cubicBezTo>
                        <a:cubicBezTo>
                          <a:pt x="1004631" y="478285"/>
                          <a:pt x="997445" y="472933"/>
                          <a:pt x="992246" y="468958"/>
                        </a:cubicBezTo>
                        <a:cubicBezTo>
                          <a:pt x="990258" y="467505"/>
                          <a:pt x="985365" y="461848"/>
                          <a:pt x="982460" y="441818"/>
                        </a:cubicBezTo>
                        <a:cubicBezTo>
                          <a:pt x="982307" y="440900"/>
                          <a:pt x="982384" y="440288"/>
                          <a:pt x="982460" y="439983"/>
                        </a:cubicBezTo>
                        <a:cubicBezTo>
                          <a:pt x="982460" y="439983"/>
                          <a:pt x="982537" y="439983"/>
                          <a:pt x="982613" y="439983"/>
                        </a:cubicBezTo>
                        <a:cubicBezTo>
                          <a:pt x="982689" y="439983"/>
                          <a:pt x="982842" y="439983"/>
                          <a:pt x="982995" y="439983"/>
                        </a:cubicBezTo>
                        <a:cubicBezTo>
                          <a:pt x="984983" y="439983"/>
                          <a:pt x="987506" y="441282"/>
                          <a:pt x="988729" y="442888"/>
                        </a:cubicBezTo>
                        <a:cubicBezTo>
                          <a:pt x="991634" y="446710"/>
                          <a:pt x="995533" y="448775"/>
                          <a:pt x="1000121" y="448775"/>
                        </a:cubicBezTo>
                        <a:cubicBezTo>
                          <a:pt x="1006237" y="448775"/>
                          <a:pt x="1012124" y="445181"/>
                          <a:pt x="1017246" y="441435"/>
                        </a:cubicBezTo>
                        <a:cubicBezTo>
                          <a:pt x="1017705" y="441970"/>
                          <a:pt x="1018316" y="442582"/>
                          <a:pt x="1018775" y="443117"/>
                        </a:cubicBezTo>
                        <a:cubicBezTo>
                          <a:pt x="1021757" y="446481"/>
                          <a:pt x="1026191" y="451680"/>
                          <a:pt x="1033683" y="453820"/>
                        </a:cubicBezTo>
                        <a:cubicBezTo>
                          <a:pt x="1036053" y="454509"/>
                          <a:pt x="1038117" y="454814"/>
                          <a:pt x="1040029" y="454814"/>
                        </a:cubicBezTo>
                        <a:cubicBezTo>
                          <a:pt x="1049050" y="454814"/>
                          <a:pt x="1051879" y="447704"/>
                          <a:pt x="1054172" y="441970"/>
                        </a:cubicBezTo>
                        <a:cubicBezTo>
                          <a:pt x="1055166" y="439448"/>
                          <a:pt x="1056313" y="436542"/>
                          <a:pt x="1058071" y="433561"/>
                        </a:cubicBezTo>
                        <a:cubicBezTo>
                          <a:pt x="1065870" y="419876"/>
                          <a:pt x="1059753" y="412766"/>
                          <a:pt x="1056160" y="408484"/>
                        </a:cubicBezTo>
                        <a:cubicBezTo>
                          <a:pt x="1055548" y="407720"/>
                          <a:pt x="1054937" y="407032"/>
                          <a:pt x="1054325" y="406191"/>
                        </a:cubicBezTo>
                        <a:cubicBezTo>
                          <a:pt x="1051802" y="402368"/>
                          <a:pt x="1048668" y="400533"/>
                          <a:pt x="1045610" y="398775"/>
                        </a:cubicBezTo>
                        <a:cubicBezTo>
                          <a:pt x="1043240" y="397399"/>
                          <a:pt x="1040793" y="395946"/>
                          <a:pt x="1037888" y="393118"/>
                        </a:cubicBezTo>
                        <a:cubicBezTo>
                          <a:pt x="1037123" y="392353"/>
                          <a:pt x="1036588" y="391818"/>
                          <a:pt x="1036283" y="391359"/>
                        </a:cubicBezTo>
                        <a:cubicBezTo>
                          <a:pt x="1036971" y="390518"/>
                          <a:pt x="1038194" y="389371"/>
                          <a:pt x="1039188" y="388377"/>
                        </a:cubicBezTo>
                        <a:lnTo>
                          <a:pt x="1041405" y="386237"/>
                        </a:lnTo>
                        <a:cubicBezTo>
                          <a:pt x="1048668" y="378974"/>
                          <a:pt x="1050885" y="374998"/>
                          <a:pt x="1051191" y="374310"/>
                        </a:cubicBezTo>
                        <a:lnTo>
                          <a:pt x="1054402" y="367965"/>
                        </a:lnTo>
                        <a:lnTo>
                          <a:pt x="1052337" y="367277"/>
                        </a:lnTo>
                        <a:cubicBezTo>
                          <a:pt x="1055701" y="364524"/>
                          <a:pt x="1056619" y="359096"/>
                          <a:pt x="1057001" y="356879"/>
                        </a:cubicBezTo>
                        <a:cubicBezTo>
                          <a:pt x="1057842" y="352062"/>
                          <a:pt x="1057154" y="347628"/>
                          <a:pt x="1056619" y="344112"/>
                        </a:cubicBezTo>
                        <a:cubicBezTo>
                          <a:pt x="1055701" y="338072"/>
                          <a:pt x="1056084" y="337842"/>
                          <a:pt x="1057536" y="336925"/>
                        </a:cubicBezTo>
                        <a:cubicBezTo>
                          <a:pt x="1063729" y="333179"/>
                          <a:pt x="1067399" y="327521"/>
                          <a:pt x="1067551" y="321405"/>
                        </a:cubicBezTo>
                        <a:cubicBezTo>
                          <a:pt x="1067704" y="316359"/>
                          <a:pt x="1065334" y="311772"/>
                          <a:pt x="1061282" y="309096"/>
                        </a:cubicBezTo>
                        <a:cubicBezTo>
                          <a:pt x="1057842" y="306803"/>
                          <a:pt x="1031542" y="291054"/>
                          <a:pt x="1016940" y="288989"/>
                        </a:cubicBezTo>
                        <a:cubicBezTo>
                          <a:pt x="1006772" y="287537"/>
                          <a:pt x="991634" y="276604"/>
                          <a:pt x="989035" y="268883"/>
                        </a:cubicBezTo>
                        <a:cubicBezTo>
                          <a:pt x="988576" y="267430"/>
                          <a:pt x="988194" y="266054"/>
                          <a:pt x="987735" y="264754"/>
                        </a:cubicBezTo>
                        <a:cubicBezTo>
                          <a:pt x="985289" y="256574"/>
                          <a:pt x="982537" y="247247"/>
                          <a:pt x="967475" y="247247"/>
                        </a:cubicBezTo>
                        <a:cubicBezTo>
                          <a:pt x="958301" y="247247"/>
                          <a:pt x="954784" y="243883"/>
                          <a:pt x="950274" y="236390"/>
                        </a:cubicBezTo>
                        <a:cubicBezTo>
                          <a:pt x="948592" y="233561"/>
                          <a:pt x="948057" y="230886"/>
                          <a:pt x="947598" y="228057"/>
                        </a:cubicBezTo>
                        <a:cubicBezTo>
                          <a:pt x="946833" y="223699"/>
                          <a:pt x="945839" y="218195"/>
                          <a:pt x="940029" y="213760"/>
                        </a:cubicBezTo>
                        <a:cubicBezTo>
                          <a:pt x="937277" y="211696"/>
                          <a:pt x="938271" y="198241"/>
                          <a:pt x="938653" y="193806"/>
                        </a:cubicBezTo>
                        <a:cubicBezTo>
                          <a:pt x="938806" y="192354"/>
                          <a:pt x="938882" y="190978"/>
                          <a:pt x="938959" y="189831"/>
                        </a:cubicBezTo>
                        <a:lnTo>
                          <a:pt x="939188" y="189755"/>
                        </a:lnTo>
                        <a:lnTo>
                          <a:pt x="939035" y="187614"/>
                        </a:lnTo>
                        <a:cubicBezTo>
                          <a:pt x="939035" y="187614"/>
                          <a:pt x="939035" y="187614"/>
                          <a:pt x="939035" y="187537"/>
                        </a:cubicBezTo>
                        <a:cubicBezTo>
                          <a:pt x="939035" y="186849"/>
                          <a:pt x="938959" y="186161"/>
                          <a:pt x="938882" y="185397"/>
                        </a:cubicBezTo>
                        <a:lnTo>
                          <a:pt x="938118" y="177522"/>
                        </a:lnTo>
                        <a:lnTo>
                          <a:pt x="937353" y="177751"/>
                        </a:lnTo>
                        <a:cubicBezTo>
                          <a:pt x="935289" y="171329"/>
                          <a:pt x="931313" y="165672"/>
                          <a:pt x="926115" y="161773"/>
                        </a:cubicBezTo>
                        <a:cubicBezTo>
                          <a:pt x="921375" y="158180"/>
                          <a:pt x="916941" y="155274"/>
                          <a:pt x="910977" y="155274"/>
                        </a:cubicBezTo>
                        <a:cubicBezTo>
                          <a:pt x="907996" y="155274"/>
                          <a:pt x="904861" y="155963"/>
                          <a:pt x="900962" y="157568"/>
                        </a:cubicBezTo>
                        <a:cubicBezTo>
                          <a:pt x="898210" y="158638"/>
                          <a:pt x="896146" y="160473"/>
                          <a:pt x="894693" y="162614"/>
                        </a:cubicBezTo>
                        <a:cubicBezTo>
                          <a:pt x="893011" y="161467"/>
                          <a:pt x="890870" y="160856"/>
                          <a:pt x="888577" y="160856"/>
                        </a:cubicBezTo>
                        <a:cubicBezTo>
                          <a:pt x="881161" y="160856"/>
                          <a:pt x="872904" y="167048"/>
                          <a:pt x="869770" y="174923"/>
                        </a:cubicBezTo>
                        <a:cubicBezTo>
                          <a:pt x="868088" y="179204"/>
                          <a:pt x="863042" y="182109"/>
                          <a:pt x="856620" y="185779"/>
                        </a:cubicBezTo>
                        <a:cubicBezTo>
                          <a:pt x="853791" y="187385"/>
                          <a:pt x="850733" y="189143"/>
                          <a:pt x="847751" y="191207"/>
                        </a:cubicBezTo>
                        <a:cubicBezTo>
                          <a:pt x="843852" y="193806"/>
                          <a:pt x="841406" y="194647"/>
                          <a:pt x="839800" y="195259"/>
                        </a:cubicBezTo>
                        <a:cubicBezTo>
                          <a:pt x="836436" y="196482"/>
                          <a:pt x="832843" y="198317"/>
                          <a:pt x="832843" y="205045"/>
                        </a:cubicBezTo>
                        <a:cubicBezTo>
                          <a:pt x="832843" y="213531"/>
                          <a:pt x="840259" y="225687"/>
                          <a:pt x="853944" y="231574"/>
                        </a:cubicBezTo>
                        <a:cubicBezTo>
                          <a:pt x="854938" y="232033"/>
                          <a:pt x="855702" y="232338"/>
                          <a:pt x="856161" y="232644"/>
                        </a:cubicBezTo>
                        <a:cubicBezTo>
                          <a:pt x="855014" y="234173"/>
                          <a:pt x="852644" y="236543"/>
                          <a:pt x="850809" y="238378"/>
                        </a:cubicBezTo>
                        <a:lnTo>
                          <a:pt x="848592" y="240595"/>
                        </a:lnTo>
                        <a:cubicBezTo>
                          <a:pt x="846757" y="242354"/>
                          <a:pt x="845687" y="242354"/>
                          <a:pt x="845305" y="242354"/>
                        </a:cubicBezTo>
                        <a:cubicBezTo>
                          <a:pt x="844387" y="242354"/>
                          <a:pt x="841023" y="241818"/>
                          <a:pt x="835442" y="234326"/>
                        </a:cubicBezTo>
                        <a:cubicBezTo>
                          <a:pt x="831543" y="229051"/>
                          <a:pt x="821681" y="224846"/>
                          <a:pt x="805855" y="218500"/>
                        </a:cubicBezTo>
                        <a:cubicBezTo>
                          <a:pt x="798592" y="215595"/>
                          <a:pt x="791100" y="212537"/>
                          <a:pt x="786666" y="210014"/>
                        </a:cubicBezTo>
                        <a:cubicBezTo>
                          <a:pt x="780091" y="206268"/>
                          <a:pt x="780320" y="203286"/>
                          <a:pt x="782079" y="195183"/>
                        </a:cubicBezTo>
                        <a:lnTo>
                          <a:pt x="782690" y="192354"/>
                        </a:lnTo>
                        <a:cubicBezTo>
                          <a:pt x="784143" y="185091"/>
                          <a:pt x="784602" y="182874"/>
                          <a:pt x="793088" y="181651"/>
                        </a:cubicBezTo>
                        <a:cubicBezTo>
                          <a:pt x="804785" y="179969"/>
                          <a:pt x="807461" y="177446"/>
                          <a:pt x="811207" y="169036"/>
                        </a:cubicBezTo>
                        <a:cubicBezTo>
                          <a:pt x="811742" y="167736"/>
                          <a:pt x="812430" y="166207"/>
                          <a:pt x="813348" y="164449"/>
                        </a:cubicBezTo>
                        <a:cubicBezTo>
                          <a:pt x="817935" y="155351"/>
                          <a:pt x="814112" y="149005"/>
                          <a:pt x="811819" y="145259"/>
                        </a:cubicBezTo>
                        <a:cubicBezTo>
                          <a:pt x="811207" y="144189"/>
                          <a:pt x="810290" y="142736"/>
                          <a:pt x="810366" y="142278"/>
                        </a:cubicBezTo>
                        <a:cubicBezTo>
                          <a:pt x="812812" y="132645"/>
                          <a:pt x="804632" y="113226"/>
                          <a:pt x="798287" y="106880"/>
                        </a:cubicBezTo>
                        <a:cubicBezTo>
                          <a:pt x="796605" y="105198"/>
                          <a:pt x="795687" y="103134"/>
                          <a:pt x="795764" y="101223"/>
                        </a:cubicBezTo>
                        <a:cubicBezTo>
                          <a:pt x="795840" y="99159"/>
                          <a:pt x="797140" y="97171"/>
                          <a:pt x="799510" y="95259"/>
                        </a:cubicBezTo>
                        <a:cubicBezTo>
                          <a:pt x="805091" y="90825"/>
                          <a:pt x="805320" y="85397"/>
                          <a:pt x="804556" y="81269"/>
                        </a:cubicBezTo>
                        <a:cubicBezTo>
                          <a:pt x="809372" y="80963"/>
                          <a:pt x="811436" y="78287"/>
                          <a:pt x="812277" y="76682"/>
                        </a:cubicBezTo>
                        <a:cubicBezTo>
                          <a:pt x="814418" y="72324"/>
                          <a:pt x="812201" y="67813"/>
                          <a:pt x="808837" y="63073"/>
                        </a:cubicBezTo>
                        <a:cubicBezTo>
                          <a:pt x="810442" y="63532"/>
                          <a:pt x="812277" y="64143"/>
                          <a:pt x="814036" y="64908"/>
                        </a:cubicBezTo>
                        <a:cubicBezTo>
                          <a:pt x="816482" y="65978"/>
                          <a:pt x="818776" y="66437"/>
                          <a:pt x="820993" y="66437"/>
                        </a:cubicBezTo>
                        <a:cubicBezTo>
                          <a:pt x="826880" y="66437"/>
                          <a:pt x="831620" y="62767"/>
                          <a:pt x="833378" y="56880"/>
                        </a:cubicBezTo>
                        <a:cubicBezTo>
                          <a:pt x="835060" y="51376"/>
                          <a:pt x="833913" y="43654"/>
                          <a:pt x="828562" y="40137"/>
                        </a:cubicBezTo>
                        <a:cubicBezTo>
                          <a:pt x="820458" y="34709"/>
                          <a:pt x="811360" y="26376"/>
                          <a:pt x="810366" y="21483"/>
                        </a:cubicBezTo>
                        <a:cubicBezTo>
                          <a:pt x="808990" y="14602"/>
                          <a:pt x="803103" y="10397"/>
                          <a:pt x="794540" y="10397"/>
                        </a:cubicBezTo>
                        <a:cubicBezTo>
                          <a:pt x="788806" y="10397"/>
                          <a:pt x="781849" y="12232"/>
                          <a:pt x="775504" y="15367"/>
                        </a:cubicBezTo>
                        <a:cubicBezTo>
                          <a:pt x="770382" y="17890"/>
                          <a:pt x="766482" y="18425"/>
                          <a:pt x="762125" y="18425"/>
                        </a:cubicBezTo>
                        <a:cubicBezTo>
                          <a:pt x="760596" y="18425"/>
                          <a:pt x="759143" y="18348"/>
                          <a:pt x="757614" y="18272"/>
                        </a:cubicBezTo>
                        <a:cubicBezTo>
                          <a:pt x="755856" y="18196"/>
                          <a:pt x="754097" y="18119"/>
                          <a:pt x="752262" y="18119"/>
                        </a:cubicBezTo>
                        <a:cubicBezTo>
                          <a:pt x="751498" y="17737"/>
                          <a:pt x="750122" y="14908"/>
                          <a:pt x="749281" y="13226"/>
                        </a:cubicBezTo>
                        <a:cubicBezTo>
                          <a:pt x="747064" y="8639"/>
                          <a:pt x="743929" y="2370"/>
                          <a:pt x="736743" y="841"/>
                        </a:cubicBezTo>
                        <a:cubicBezTo>
                          <a:pt x="735749" y="77"/>
                          <a:pt x="734831" y="0"/>
                          <a:pt x="733914" y="0"/>
                        </a:cubicBezTo>
                        <a:lnTo>
                          <a:pt x="733914" y="0"/>
                        </a:lnTo>
                        <a:lnTo>
                          <a:pt x="733914" y="0"/>
                        </a:lnTo>
                        <a:close/>
                        <a:moveTo>
                          <a:pt x="1021909" y="352751"/>
                        </a:moveTo>
                        <a:cubicBezTo>
                          <a:pt x="1022062" y="352674"/>
                          <a:pt x="1022750" y="351527"/>
                          <a:pt x="1025120" y="349692"/>
                        </a:cubicBezTo>
                        <a:cubicBezTo>
                          <a:pt x="1028408" y="347017"/>
                          <a:pt x="1029784" y="346940"/>
                          <a:pt x="1029937" y="346940"/>
                        </a:cubicBezTo>
                        <a:cubicBezTo>
                          <a:pt x="1029937" y="346940"/>
                          <a:pt x="1031695" y="347399"/>
                          <a:pt x="1034601" y="354203"/>
                        </a:cubicBezTo>
                        <a:cubicBezTo>
                          <a:pt x="1035824" y="356956"/>
                          <a:pt x="1036971" y="359402"/>
                          <a:pt x="1038117" y="361466"/>
                        </a:cubicBezTo>
                        <a:cubicBezTo>
                          <a:pt x="1034906" y="360166"/>
                          <a:pt x="1031160" y="358484"/>
                          <a:pt x="1027414" y="356650"/>
                        </a:cubicBezTo>
                        <a:cubicBezTo>
                          <a:pt x="1023286" y="354509"/>
                          <a:pt x="1022139" y="353133"/>
                          <a:pt x="1021909" y="352751"/>
                        </a:cubicBezTo>
                        <a:lnTo>
                          <a:pt x="1021909" y="352751"/>
                        </a:lnTo>
                        <a:close/>
                      </a:path>
                    </a:pathLst>
                  </a:custGeom>
                  <a:grpFill/>
                  <a:ln w="7642" cap="flat">
                    <a:solidFill>
                      <a:sysClr val="window" lastClr="FFFFFF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864017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84" name="Graphic 3">
                  <a:extLst>
                    <a:ext uri="{FF2B5EF4-FFF2-40B4-BE49-F238E27FC236}">
                      <a16:creationId xmlns:a16="http://schemas.microsoft.com/office/drawing/2014/main" id="{CEB688C0-8447-FD9C-4747-7D5032B2CDC0}"/>
                    </a:ext>
                  </a:extLst>
                </p:cNvPr>
                <p:cNvGrpSpPr/>
                <p:nvPr/>
              </p:nvGrpSpPr>
              <p:grpSpPr>
                <a:xfrm>
                  <a:off x="2210896" y="2971016"/>
                  <a:ext cx="1196047" cy="986692"/>
                  <a:chOff x="2210896" y="2971016"/>
                  <a:chExt cx="1196047" cy="986692"/>
                </a:xfrm>
                <a:grpFill/>
              </p:grpSpPr>
              <p:sp>
                <p:nvSpPr>
                  <p:cNvPr id="105" name="Freeform: Shape 36">
                    <a:extLst>
                      <a:ext uri="{FF2B5EF4-FFF2-40B4-BE49-F238E27FC236}">
                        <a16:creationId xmlns:a16="http://schemas.microsoft.com/office/drawing/2014/main" id="{8BF35D0C-92D0-D0A2-472B-7673BA51FF5B}"/>
                      </a:ext>
                    </a:extLst>
                  </p:cNvPr>
                  <p:cNvSpPr/>
                  <p:nvPr/>
                </p:nvSpPr>
                <p:spPr>
                  <a:xfrm>
                    <a:off x="2214116" y="2976061"/>
                    <a:ext cx="1189180" cy="978282"/>
                  </a:xfrm>
                  <a:custGeom>
                    <a:avLst/>
                    <a:gdLst>
                      <a:gd name="connsiteX0" fmla="*/ 363919 w 1189180"/>
                      <a:gd name="connsiteY0" fmla="*/ 978283 h 978282"/>
                      <a:gd name="connsiteX1" fmla="*/ 354286 w 1189180"/>
                      <a:gd name="connsiteY1" fmla="*/ 976448 h 978282"/>
                      <a:gd name="connsiteX2" fmla="*/ 354286 w 1189180"/>
                      <a:gd name="connsiteY2" fmla="*/ 976448 h 978282"/>
                      <a:gd name="connsiteX3" fmla="*/ 326687 w 1189180"/>
                      <a:gd name="connsiteY3" fmla="*/ 969567 h 978282"/>
                      <a:gd name="connsiteX4" fmla="*/ 315372 w 1189180"/>
                      <a:gd name="connsiteY4" fmla="*/ 931418 h 978282"/>
                      <a:gd name="connsiteX5" fmla="*/ 312467 w 1189180"/>
                      <a:gd name="connsiteY5" fmla="*/ 915898 h 978282"/>
                      <a:gd name="connsiteX6" fmla="*/ 308338 w 1189180"/>
                      <a:gd name="connsiteY6" fmla="*/ 899537 h 978282"/>
                      <a:gd name="connsiteX7" fmla="*/ 297176 w 1189180"/>
                      <a:gd name="connsiteY7" fmla="*/ 886464 h 978282"/>
                      <a:gd name="connsiteX8" fmla="*/ 289607 w 1189180"/>
                      <a:gd name="connsiteY8" fmla="*/ 886846 h 978282"/>
                      <a:gd name="connsiteX9" fmla="*/ 265601 w 1189180"/>
                      <a:gd name="connsiteY9" fmla="*/ 881265 h 978282"/>
                      <a:gd name="connsiteX10" fmla="*/ 257039 w 1189180"/>
                      <a:gd name="connsiteY10" fmla="*/ 870485 h 978282"/>
                      <a:gd name="connsiteX11" fmla="*/ 249164 w 1189180"/>
                      <a:gd name="connsiteY11" fmla="*/ 863069 h 978282"/>
                      <a:gd name="connsiteX12" fmla="*/ 247329 w 1189180"/>
                      <a:gd name="connsiteY12" fmla="*/ 863299 h 978282"/>
                      <a:gd name="connsiteX13" fmla="*/ 242666 w 1189180"/>
                      <a:gd name="connsiteY13" fmla="*/ 863834 h 978282"/>
                      <a:gd name="connsiteX14" fmla="*/ 225464 w 1189180"/>
                      <a:gd name="connsiteY14" fmla="*/ 849614 h 978282"/>
                      <a:gd name="connsiteX15" fmla="*/ 221030 w 1189180"/>
                      <a:gd name="connsiteY15" fmla="*/ 842121 h 978282"/>
                      <a:gd name="connsiteX16" fmla="*/ 202681 w 1189180"/>
                      <a:gd name="connsiteY16" fmla="*/ 816051 h 978282"/>
                      <a:gd name="connsiteX17" fmla="*/ 194577 w 1189180"/>
                      <a:gd name="connsiteY17" fmla="*/ 801984 h 978282"/>
                      <a:gd name="connsiteX18" fmla="*/ 183721 w 1189180"/>
                      <a:gd name="connsiteY18" fmla="*/ 793880 h 978282"/>
                      <a:gd name="connsiteX19" fmla="*/ 155740 w 1189180"/>
                      <a:gd name="connsiteY19" fmla="*/ 770027 h 978282"/>
                      <a:gd name="connsiteX20" fmla="*/ 147024 w 1189180"/>
                      <a:gd name="connsiteY20" fmla="*/ 758100 h 978282"/>
                      <a:gd name="connsiteX21" fmla="*/ 140143 w 1189180"/>
                      <a:gd name="connsiteY21" fmla="*/ 753055 h 978282"/>
                      <a:gd name="connsiteX22" fmla="*/ 135174 w 1189180"/>
                      <a:gd name="connsiteY22" fmla="*/ 755042 h 978282"/>
                      <a:gd name="connsiteX23" fmla="*/ 121642 w 1189180"/>
                      <a:gd name="connsiteY23" fmla="*/ 759171 h 978282"/>
                      <a:gd name="connsiteX24" fmla="*/ 108263 w 1189180"/>
                      <a:gd name="connsiteY24" fmla="*/ 754583 h 978282"/>
                      <a:gd name="connsiteX25" fmla="*/ 107345 w 1189180"/>
                      <a:gd name="connsiteY25" fmla="*/ 754125 h 978282"/>
                      <a:gd name="connsiteX26" fmla="*/ 106428 w 1189180"/>
                      <a:gd name="connsiteY26" fmla="*/ 754354 h 978282"/>
                      <a:gd name="connsiteX27" fmla="*/ 89761 w 1189180"/>
                      <a:gd name="connsiteY27" fmla="*/ 764599 h 978282"/>
                      <a:gd name="connsiteX28" fmla="*/ 87315 w 1189180"/>
                      <a:gd name="connsiteY28" fmla="*/ 766587 h 978282"/>
                      <a:gd name="connsiteX29" fmla="*/ 82345 w 1189180"/>
                      <a:gd name="connsiteY29" fmla="*/ 760394 h 978282"/>
                      <a:gd name="connsiteX30" fmla="*/ 82192 w 1189180"/>
                      <a:gd name="connsiteY30" fmla="*/ 759706 h 978282"/>
                      <a:gd name="connsiteX31" fmla="*/ 76917 w 1189180"/>
                      <a:gd name="connsiteY31" fmla="*/ 733330 h 978282"/>
                      <a:gd name="connsiteX32" fmla="*/ 75388 w 1189180"/>
                      <a:gd name="connsiteY32" fmla="*/ 725532 h 978282"/>
                      <a:gd name="connsiteX33" fmla="*/ 77223 w 1189180"/>
                      <a:gd name="connsiteY33" fmla="*/ 705501 h 978282"/>
                      <a:gd name="connsiteX34" fmla="*/ 83416 w 1189180"/>
                      <a:gd name="connsiteY34" fmla="*/ 699767 h 978282"/>
                      <a:gd name="connsiteX35" fmla="*/ 85251 w 1189180"/>
                      <a:gd name="connsiteY35" fmla="*/ 700226 h 978282"/>
                      <a:gd name="connsiteX36" fmla="*/ 82804 w 1189180"/>
                      <a:gd name="connsiteY36" fmla="*/ 682795 h 978282"/>
                      <a:gd name="connsiteX37" fmla="*/ 76994 w 1189180"/>
                      <a:gd name="connsiteY37" fmla="*/ 672168 h 978282"/>
                      <a:gd name="connsiteX38" fmla="*/ 70725 w 1189180"/>
                      <a:gd name="connsiteY38" fmla="*/ 664829 h 978282"/>
                      <a:gd name="connsiteX39" fmla="*/ 67131 w 1189180"/>
                      <a:gd name="connsiteY39" fmla="*/ 664446 h 978282"/>
                      <a:gd name="connsiteX40" fmla="*/ 55740 w 1189180"/>
                      <a:gd name="connsiteY40" fmla="*/ 668575 h 978282"/>
                      <a:gd name="connsiteX41" fmla="*/ 50083 w 1189180"/>
                      <a:gd name="connsiteY41" fmla="*/ 671480 h 978282"/>
                      <a:gd name="connsiteX42" fmla="*/ 42208 w 1189180"/>
                      <a:gd name="connsiteY42" fmla="*/ 677596 h 978282"/>
                      <a:gd name="connsiteX43" fmla="*/ 44578 w 1189180"/>
                      <a:gd name="connsiteY43" fmla="*/ 686464 h 978282"/>
                      <a:gd name="connsiteX44" fmla="*/ 44807 w 1189180"/>
                      <a:gd name="connsiteY44" fmla="*/ 695486 h 978282"/>
                      <a:gd name="connsiteX45" fmla="*/ 20878 w 1189180"/>
                      <a:gd name="connsiteY45" fmla="*/ 701296 h 978282"/>
                      <a:gd name="connsiteX46" fmla="*/ 2223 w 1189180"/>
                      <a:gd name="connsiteY46" fmla="*/ 683177 h 978282"/>
                      <a:gd name="connsiteX47" fmla="*/ 1382 w 1189180"/>
                      <a:gd name="connsiteY47" fmla="*/ 679354 h 978282"/>
                      <a:gd name="connsiteX48" fmla="*/ 1688 w 1189180"/>
                      <a:gd name="connsiteY48" fmla="*/ 664905 h 978282"/>
                      <a:gd name="connsiteX49" fmla="*/ 8722 w 1189180"/>
                      <a:gd name="connsiteY49" fmla="*/ 662076 h 978282"/>
                      <a:gd name="connsiteX50" fmla="*/ 18202 w 1189180"/>
                      <a:gd name="connsiteY50" fmla="*/ 648086 h 978282"/>
                      <a:gd name="connsiteX51" fmla="*/ 23554 w 1189180"/>
                      <a:gd name="connsiteY51" fmla="*/ 637382 h 978282"/>
                      <a:gd name="connsiteX52" fmla="*/ 22407 w 1189180"/>
                      <a:gd name="connsiteY52" fmla="*/ 619110 h 978282"/>
                      <a:gd name="connsiteX53" fmla="*/ 17285 w 1189180"/>
                      <a:gd name="connsiteY53" fmla="*/ 611618 h 978282"/>
                      <a:gd name="connsiteX54" fmla="*/ 22560 w 1189180"/>
                      <a:gd name="connsiteY54" fmla="*/ 606266 h 978282"/>
                      <a:gd name="connsiteX55" fmla="*/ 29364 w 1189180"/>
                      <a:gd name="connsiteY55" fmla="*/ 602061 h 978282"/>
                      <a:gd name="connsiteX56" fmla="*/ 30664 w 1189180"/>
                      <a:gd name="connsiteY56" fmla="*/ 591817 h 978282"/>
                      <a:gd name="connsiteX57" fmla="*/ 30128 w 1189180"/>
                      <a:gd name="connsiteY57" fmla="*/ 577444 h 978282"/>
                      <a:gd name="connsiteX58" fmla="*/ 60862 w 1189180"/>
                      <a:gd name="connsiteY58" fmla="*/ 559707 h 978282"/>
                      <a:gd name="connsiteX59" fmla="*/ 65144 w 1189180"/>
                      <a:gd name="connsiteY59" fmla="*/ 558484 h 978282"/>
                      <a:gd name="connsiteX60" fmla="*/ 61703 w 1189180"/>
                      <a:gd name="connsiteY60" fmla="*/ 548850 h 978282"/>
                      <a:gd name="connsiteX61" fmla="*/ 59104 w 1189180"/>
                      <a:gd name="connsiteY61" fmla="*/ 537077 h 978282"/>
                      <a:gd name="connsiteX62" fmla="*/ 74471 w 1189180"/>
                      <a:gd name="connsiteY62" fmla="*/ 530196 h 978282"/>
                      <a:gd name="connsiteX63" fmla="*/ 80587 w 1189180"/>
                      <a:gd name="connsiteY63" fmla="*/ 528591 h 978282"/>
                      <a:gd name="connsiteX64" fmla="*/ 73706 w 1189180"/>
                      <a:gd name="connsiteY64" fmla="*/ 520945 h 978282"/>
                      <a:gd name="connsiteX65" fmla="*/ 70725 w 1189180"/>
                      <a:gd name="connsiteY65" fmla="*/ 518117 h 978282"/>
                      <a:gd name="connsiteX66" fmla="*/ 52453 w 1189180"/>
                      <a:gd name="connsiteY66" fmla="*/ 504738 h 978282"/>
                      <a:gd name="connsiteX67" fmla="*/ 45113 w 1189180"/>
                      <a:gd name="connsiteY67" fmla="*/ 502520 h 978282"/>
                      <a:gd name="connsiteX68" fmla="*/ 32881 w 1189180"/>
                      <a:gd name="connsiteY68" fmla="*/ 497551 h 978282"/>
                      <a:gd name="connsiteX69" fmla="*/ 29364 w 1189180"/>
                      <a:gd name="connsiteY69" fmla="*/ 489065 h 978282"/>
                      <a:gd name="connsiteX70" fmla="*/ 39456 w 1189180"/>
                      <a:gd name="connsiteY70" fmla="*/ 482949 h 978282"/>
                      <a:gd name="connsiteX71" fmla="*/ 42667 w 1189180"/>
                      <a:gd name="connsiteY71" fmla="*/ 483407 h 978282"/>
                      <a:gd name="connsiteX72" fmla="*/ 71183 w 1189180"/>
                      <a:gd name="connsiteY72" fmla="*/ 486695 h 978282"/>
                      <a:gd name="connsiteX73" fmla="*/ 79975 w 1189180"/>
                      <a:gd name="connsiteY73" fmla="*/ 485548 h 978282"/>
                      <a:gd name="connsiteX74" fmla="*/ 72865 w 1189180"/>
                      <a:gd name="connsiteY74" fmla="*/ 480196 h 978282"/>
                      <a:gd name="connsiteX75" fmla="*/ 59486 w 1189180"/>
                      <a:gd name="connsiteY75" fmla="*/ 446863 h 978282"/>
                      <a:gd name="connsiteX76" fmla="*/ 61627 w 1189180"/>
                      <a:gd name="connsiteY76" fmla="*/ 437536 h 978282"/>
                      <a:gd name="connsiteX77" fmla="*/ 69196 w 1189180"/>
                      <a:gd name="connsiteY77" fmla="*/ 434401 h 978282"/>
                      <a:gd name="connsiteX78" fmla="*/ 82345 w 1189180"/>
                      <a:gd name="connsiteY78" fmla="*/ 441053 h 978282"/>
                      <a:gd name="connsiteX79" fmla="*/ 86321 w 1189180"/>
                      <a:gd name="connsiteY79" fmla="*/ 443193 h 978282"/>
                      <a:gd name="connsiteX80" fmla="*/ 98859 w 1189180"/>
                      <a:gd name="connsiteY80" fmla="*/ 437001 h 978282"/>
                      <a:gd name="connsiteX81" fmla="*/ 103676 w 1189180"/>
                      <a:gd name="connsiteY81" fmla="*/ 435243 h 978282"/>
                      <a:gd name="connsiteX82" fmla="*/ 112009 w 1189180"/>
                      <a:gd name="connsiteY82" fmla="*/ 440823 h 978282"/>
                      <a:gd name="connsiteX83" fmla="*/ 122406 w 1189180"/>
                      <a:gd name="connsiteY83" fmla="*/ 448622 h 978282"/>
                      <a:gd name="connsiteX84" fmla="*/ 126153 w 1189180"/>
                      <a:gd name="connsiteY84" fmla="*/ 449310 h 978282"/>
                      <a:gd name="connsiteX85" fmla="*/ 131657 w 1189180"/>
                      <a:gd name="connsiteY85" fmla="*/ 442276 h 978282"/>
                      <a:gd name="connsiteX86" fmla="*/ 136091 w 1189180"/>
                      <a:gd name="connsiteY86" fmla="*/ 432719 h 978282"/>
                      <a:gd name="connsiteX87" fmla="*/ 135174 w 1189180"/>
                      <a:gd name="connsiteY87" fmla="*/ 418270 h 978282"/>
                      <a:gd name="connsiteX88" fmla="*/ 132727 w 1189180"/>
                      <a:gd name="connsiteY88" fmla="*/ 415212 h 978282"/>
                      <a:gd name="connsiteX89" fmla="*/ 127070 w 1189180"/>
                      <a:gd name="connsiteY89" fmla="*/ 410625 h 978282"/>
                      <a:gd name="connsiteX90" fmla="*/ 117513 w 1189180"/>
                      <a:gd name="connsiteY90" fmla="*/ 403438 h 978282"/>
                      <a:gd name="connsiteX91" fmla="*/ 112850 w 1189180"/>
                      <a:gd name="connsiteY91" fmla="*/ 394952 h 978282"/>
                      <a:gd name="connsiteX92" fmla="*/ 118966 w 1189180"/>
                      <a:gd name="connsiteY92" fmla="*/ 385472 h 978282"/>
                      <a:gd name="connsiteX93" fmla="*/ 121030 w 1189180"/>
                      <a:gd name="connsiteY93" fmla="*/ 383408 h 978282"/>
                      <a:gd name="connsiteX94" fmla="*/ 127070 w 1189180"/>
                      <a:gd name="connsiteY94" fmla="*/ 376757 h 978282"/>
                      <a:gd name="connsiteX95" fmla="*/ 109715 w 1189180"/>
                      <a:gd name="connsiteY95" fmla="*/ 369264 h 978282"/>
                      <a:gd name="connsiteX96" fmla="*/ 99012 w 1189180"/>
                      <a:gd name="connsiteY96" fmla="*/ 358102 h 978282"/>
                      <a:gd name="connsiteX97" fmla="*/ 105663 w 1189180"/>
                      <a:gd name="connsiteY97" fmla="*/ 346634 h 978282"/>
                      <a:gd name="connsiteX98" fmla="*/ 116290 w 1189180"/>
                      <a:gd name="connsiteY98" fmla="*/ 341894 h 978282"/>
                      <a:gd name="connsiteX99" fmla="*/ 129516 w 1189180"/>
                      <a:gd name="connsiteY99" fmla="*/ 354815 h 978282"/>
                      <a:gd name="connsiteX100" fmla="*/ 133339 w 1189180"/>
                      <a:gd name="connsiteY100" fmla="*/ 362154 h 978282"/>
                      <a:gd name="connsiteX101" fmla="*/ 134027 w 1189180"/>
                      <a:gd name="connsiteY101" fmla="*/ 358943 h 978282"/>
                      <a:gd name="connsiteX102" fmla="*/ 133645 w 1189180"/>
                      <a:gd name="connsiteY102" fmla="*/ 349081 h 978282"/>
                      <a:gd name="connsiteX103" fmla="*/ 138997 w 1189180"/>
                      <a:gd name="connsiteY103" fmla="*/ 332491 h 978282"/>
                      <a:gd name="connsiteX104" fmla="*/ 144501 w 1189180"/>
                      <a:gd name="connsiteY104" fmla="*/ 324692 h 978282"/>
                      <a:gd name="connsiteX105" fmla="*/ 142360 w 1189180"/>
                      <a:gd name="connsiteY105" fmla="*/ 320335 h 978282"/>
                      <a:gd name="connsiteX106" fmla="*/ 101917 w 1189180"/>
                      <a:gd name="connsiteY106" fmla="*/ 301757 h 978282"/>
                      <a:gd name="connsiteX107" fmla="*/ 66443 w 1189180"/>
                      <a:gd name="connsiteY107" fmla="*/ 275381 h 978282"/>
                      <a:gd name="connsiteX108" fmla="*/ 65067 w 1189180"/>
                      <a:gd name="connsiteY108" fmla="*/ 270947 h 978282"/>
                      <a:gd name="connsiteX109" fmla="*/ 53752 w 1189180"/>
                      <a:gd name="connsiteY109" fmla="*/ 260090 h 978282"/>
                      <a:gd name="connsiteX110" fmla="*/ 28523 w 1189180"/>
                      <a:gd name="connsiteY110" fmla="*/ 244723 h 978282"/>
                      <a:gd name="connsiteX111" fmla="*/ 24624 w 1189180"/>
                      <a:gd name="connsiteY111" fmla="*/ 233256 h 978282"/>
                      <a:gd name="connsiteX112" fmla="*/ 20572 w 1189180"/>
                      <a:gd name="connsiteY112" fmla="*/ 224770 h 978282"/>
                      <a:gd name="connsiteX113" fmla="*/ 15526 w 1189180"/>
                      <a:gd name="connsiteY113" fmla="*/ 196635 h 978282"/>
                      <a:gd name="connsiteX114" fmla="*/ 15832 w 1189180"/>
                      <a:gd name="connsiteY114" fmla="*/ 191054 h 978282"/>
                      <a:gd name="connsiteX115" fmla="*/ 15373 w 1189180"/>
                      <a:gd name="connsiteY115" fmla="*/ 186849 h 978282"/>
                      <a:gd name="connsiteX116" fmla="*/ 17667 w 1189180"/>
                      <a:gd name="connsiteY116" fmla="*/ 186085 h 978282"/>
                      <a:gd name="connsiteX117" fmla="*/ 44731 w 1189180"/>
                      <a:gd name="connsiteY117" fmla="*/ 173164 h 978282"/>
                      <a:gd name="connsiteX118" fmla="*/ 71030 w 1189180"/>
                      <a:gd name="connsiteY118" fmla="*/ 152140 h 978282"/>
                      <a:gd name="connsiteX119" fmla="*/ 82728 w 1189180"/>
                      <a:gd name="connsiteY119" fmla="*/ 151223 h 978282"/>
                      <a:gd name="connsiteX120" fmla="*/ 95189 w 1189180"/>
                      <a:gd name="connsiteY120" fmla="*/ 152140 h 978282"/>
                      <a:gd name="connsiteX121" fmla="*/ 97406 w 1189180"/>
                      <a:gd name="connsiteY121" fmla="*/ 152293 h 978282"/>
                      <a:gd name="connsiteX122" fmla="*/ 118507 w 1189180"/>
                      <a:gd name="connsiteY122" fmla="*/ 142430 h 978282"/>
                      <a:gd name="connsiteX123" fmla="*/ 120877 w 1189180"/>
                      <a:gd name="connsiteY123" fmla="*/ 132644 h 978282"/>
                      <a:gd name="connsiteX124" fmla="*/ 128217 w 1189180"/>
                      <a:gd name="connsiteY124" fmla="*/ 117660 h 978282"/>
                      <a:gd name="connsiteX125" fmla="*/ 130816 w 1189180"/>
                      <a:gd name="connsiteY125" fmla="*/ 117125 h 978282"/>
                      <a:gd name="connsiteX126" fmla="*/ 138079 w 1189180"/>
                      <a:gd name="connsiteY126" fmla="*/ 120336 h 978282"/>
                      <a:gd name="connsiteX127" fmla="*/ 143584 w 1189180"/>
                      <a:gd name="connsiteY127" fmla="*/ 123012 h 978282"/>
                      <a:gd name="connsiteX128" fmla="*/ 147177 w 1189180"/>
                      <a:gd name="connsiteY128" fmla="*/ 121559 h 978282"/>
                      <a:gd name="connsiteX129" fmla="*/ 153828 w 1189180"/>
                      <a:gd name="connsiteY129" fmla="*/ 116742 h 978282"/>
                      <a:gd name="connsiteX130" fmla="*/ 170954 w 1189180"/>
                      <a:gd name="connsiteY130" fmla="*/ 102369 h 978282"/>
                      <a:gd name="connsiteX131" fmla="*/ 188079 w 1189180"/>
                      <a:gd name="connsiteY131" fmla="*/ 87767 h 978282"/>
                      <a:gd name="connsiteX132" fmla="*/ 198094 w 1189180"/>
                      <a:gd name="connsiteY132" fmla="*/ 75000 h 978282"/>
                      <a:gd name="connsiteX133" fmla="*/ 198553 w 1189180"/>
                      <a:gd name="connsiteY133" fmla="*/ 70718 h 978282"/>
                      <a:gd name="connsiteX134" fmla="*/ 207880 w 1189180"/>
                      <a:gd name="connsiteY134" fmla="*/ 48394 h 978282"/>
                      <a:gd name="connsiteX135" fmla="*/ 232421 w 1189180"/>
                      <a:gd name="connsiteY135" fmla="*/ 44572 h 978282"/>
                      <a:gd name="connsiteX136" fmla="*/ 259103 w 1189180"/>
                      <a:gd name="connsiteY136" fmla="*/ 54969 h 978282"/>
                      <a:gd name="connsiteX137" fmla="*/ 276840 w 1189180"/>
                      <a:gd name="connsiteY137" fmla="*/ 67584 h 978282"/>
                      <a:gd name="connsiteX138" fmla="*/ 279439 w 1189180"/>
                      <a:gd name="connsiteY138" fmla="*/ 66896 h 978282"/>
                      <a:gd name="connsiteX139" fmla="*/ 285785 w 1189180"/>
                      <a:gd name="connsiteY139" fmla="*/ 59403 h 978282"/>
                      <a:gd name="connsiteX140" fmla="*/ 293506 w 1189180"/>
                      <a:gd name="connsiteY140" fmla="*/ 50611 h 978282"/>
                      <a:gd name="connsiteX141" fmla="*/ 302452 w 1189180"/>
                      <a:gd name="connsiteY141" fmla="*/ 47935 h 978282"/>
                      <a:gd name="connsiteX142" fmla="*/ 313231 w 1189180"/>
                      <a:gd name="connsiteY142" fmla="*/ 53517 h 978282"/>
                      <a:gd name="connsiteX143" fmla="*/ 318430 w 1189180"/>
                      <a:gd name="connsiteY143" fmla="*/ 55198 h 978282"/>
                      <a:gd name="connsiteX144" fmla="*/ 324623 w 1189180"/>
                      <a:gd name="connsiteY144" fmla="*/ 52905 h 978282"/>
                      <a:gd name="connsiteX145" fmla="*/ 323705 w 1189180"/>
                      <a:gd name="connsiteY145" fmla="*/ 50841 h 978282"/>
                      <a:gd name="connsiteX146" fmla="*/ 317589 w 1189180"/>
                      <a:gd name="connsiteY146" fmla="*/ 45030 h 978282"/>
                      <a:gd name="connsiteX147" fmla="*/ 311396 w 1189180"/>
                      <a:gd name="connsiteY147" fmla="*/ 32110 h 978282"/>
                      <a:gd name="connsiteX148" fmla="*/ 325617 w 1189180"/>
                      <a:gd name="connsiteY148" fmla="*/ 14832 h 978282"/>
                      <a:gd name="connsiteX149" fmla="*/ 330433 w 1189180"/>
                      <a:gd name="connsiteY149" fmla="*/ 9403 h 978282"/>
                      <a:gd name="connsiteX150" fmla="*/ 331045 w 1189180"/>
                      <a:gd name="connsiteY150" fmla="*/ 8333 h 978282"/>
                      <a:gd name="connsiteX151" fmla="*/ 330968 w 1189180"/>
                      <a:gd name="connsiteY151" fmla="*/ 8257 h 978282"/>
                      <a:gd name="connsiteX152" fmla="*/ 335479 w 1189180"/>
                      <a:gd name="connsiteY152" fmla="*/ 1758 h 978282"/>
                      <a:gd name="connsiteX153" fmla="*/ 336014 w 1189180"/>
                      <a:gd name="connsiteY153" fmla="*/ 3517 h 978282"/>
                      <a:gd name="connsiteX154" fmla="*/ 340372 w 1189180"/>
                      <a:gd name="connsiteY154" fmla="*/ 2752 h 978282"/>
                      <a:gd name="connsiteX155" fmla="*/ 342589 w 1189180"/>
                      <a:gd name="connsiteY155" fmla="*/ 2905 h 978282"/>
                      <a:gd name="connsiteX156" fmla="*/ 345265 w 1189180"/>
                      <a:gd name="connsiteY156" fmla="*/ 3058 h 978282"/>
                      <a:gd name="connsiteX157" fmla="*/ 359255 w 1189180"/>
                      <a:gd name="connsiteY157" fmla="*/ 1529 h 978282"/>
                      <a:gd name="connsiteX158" fmla="*/ 373246 w 1189180"/>
                      <a:gd name="connsiteY158" fmla="*/ 0 h 978282"/>
                      <a:gd name="connsiteX159" fmla="*/ 378904 w 1189180"/>
                      <a:gd name="connsiteY159" fmla="*/ 688 h 978282"/>
                      <a:gd name="connsiteX160" fmla="*/ 386778 w 1189180"/>
                      <a:gd name="connsiteY160" fmla="*/ 2370 h 978282"/>
                      <a:gd name="connsiteX161" fmla="*/ 403139 w 1189180"/>
                      <a:gd name="connsiteY161" fmla="*/ 8180 h 978282"/>
                      <a:gd name="connsiteX162" fmla="*/ 408720 w 1189180"/>
                      <a:gd name="connsiteY162" fmla="*/ 13838 h 978282"/>
                      <a:gd name="connsiteX163" fmla="*/ 417283 w 1189180"/>
                      <a:gd name="connsiteY163" fmla="*/ 20336 h 978282"/>
                      <a:gd name="connsiteX164" fmla="*/ 422023 w 1189180"/>
                      <a:gd name="connsiteY164" fmla="*/ 19877 h 978282"/>
                      <a:gd name="connsiteX165" fmla="*/ 427604 w 1189180"/>
                      <a:gd name="connsiteY165" fmla="*/ 20718 h 978282"/>
                      <a:gd name="connsiteX166" fmla="*/ 432420 w 1189180"/>
                      <a:gd name="connsiteY166" fmla="*/ 21407 h 978282"/>
                      <a:gd name="connsiteX167" fmla="*/ 442665 w 1189180"/>
                      <a:gd name="connsiteY167" fmla="*/ 34327 h 978282"/>
                      <a:gd name="connsiteX168" fmla="*/ 432726 w 1189180"/>
                      <a:gd name="connsiteY168" fmla="*/ 44954 h 978282"/>
                      <a:gd name="connsiteX169" fmla="*/ 425387 w 1189180"/>
                      <a:gd name="connsiteY169" fmla="*/ 47018 h 978282"/>
                      <a:gd name="connsiteX170" fmla="*/ 428062 w 1189180"/>
                      <a:gd name="connsiteY170" fmla="*/ 52828 h 978282"/>
                      <a:gd name="connsiteX171" fmla="*/ 436702 w 1189180"/>
                      <a:gd name="connsiteY171" fmla="*/ 62155 h 978282"/>
                      <a:gd name="connsiteX172" fmla="*/ 445876 w 1189180"/>
                      <a:gd name="connsiteY172" fmla="*/ 73470 h 978282"/>
                      <a:gd name="connsiteX173" fmla="*/ 445111 w 1189180"/>
                      <a:gd name="connsiteY173" fmla="*/ 81574 h 978282"/>
                      <a:gd name="connsiteX174" fmla="*/ 445111 w 1189180"/>
                      <a:gd name="connsiteY174" fmla="*/ 89449 h 978282"/>
                      <a:gd name="connsiteX175" fmla="*/ 457573 w 1189180"/>
                      <a:gd name="connsiteY175" fmla="*/ 112461 h 978282"/>
                      <a:gd name="connsiteX176" fmla="*/ 457573 w 1189180"/>
                      <a:gd name="connsiteY176" fmla="*/ 135626 h 978282"/>
                      <a:gd name="connsiteX177" fmla="*/ 464836 w 1189180"/>
                      <a:gd name="connsiteY177" fmla="*/ 150152 h 978282"/>
                      <a:gd name="connsiteX178" fmla="*/ 471793 w 1189180"/>
                      <a:gd name="connsiteY178" fmla="*/ 151528 h 978282"/>
                      <a:gd name="connsiteX179" fmla="*/ 483414 w 1189180"/>
                      <a:gd name="connsiteY179" fmla="*/ 148929 h 978282"/>
                      <a:gd name="connsiteX180" fmla="*/ 489530 w 1189180"/>
                      <a:gd name="connsiteY180" fmla="*/ 146177 h 978282"/>
                      <a:gd name="connsiteX181" fmla="*/ 496870 w 1189180"/>
                      <a:gd name="connsiteY181" fmla="*/ 143807 h 978282"/>
                      <a:gd name="connsiteX182" fmla="*/ 503215 w 1189180"/>
                      <a:gd name="connsiteY182" fmla="*/ 145565 h 978282"/>
                      <a:gd name="connsiteX183" fmla="*/ 513918 w 1189180"/>
                      <a:gd name="connsiteY183" fmla="*/ 151528 h 978282"/>
                      <a:gd name="connsiteX184" fmla="*/ 528444 w 1189180"/>
                      <a:gd name="connsiteY184" fmla="*/ 159326 h 978282"/>
                      <a:gd name="connsiteX185" fmla="*/ 536090 w 1189180"/>
                      <a:gd name="connsiteY185" fmla="*/ 161314 h 978282"/>
                      <a:gd name="connsiteX186" fmla="*/ 541823 w 1189180"/>
                      <a:gd name="connsiteY186" fmla="*/ 159556 h 978282"/>
                      <a:gd name="connsiteX187" fmla="*/ 546334 w 1189180"/>
                      <a:gd name="connsiteY187" fmla="*/ 158103 h 978282"/>
                      <a:gd name="connsiteX188" fmla="*/ 551533 w 1189180"/>
                      <a:gd name="connsiteY188" fmla="*/ 160397 h 978282"/>
                      <a:gd name="connsiteX189" fmla="*/ 553750 w 1189180"/>
                      <a:gd name="connsiteY189" fmla="*/ 161543 h 978282"/>
                      <a:gd name="connsiteX190" fmla="*/ 558031 w 1189180"/>
                      <a:gd name="connsiteY190" fmla="*/ 159250 h 978282"/>
                      <a:gd name="connsiteX191" fmla="*/ 566823 w 1189180"/>
                      <a:gd name="connsiteY191" fmla="*/ 155504 h 978282"/>
                      <a:gd name="connsiteX192" fmla="*/ 569270 w 1189180"/>
                      <a:gd name="connsiteY192" fmla="*/ 155657 h 978282"/>
                      <a:gd name="connsiteX193" fmla="*/ 578215 w 1189180"/>
                      <a:gd name="connsiteY193" fmla="*/ 159556 h 978282"/>
                      <a:gd name="connsiteX194" fmla="*/ 583872 w 1189180"/>
                      <a:gd name="connsiteY194" fmla="*/ 161926 h 978282"/>
                      <a:gd name="connsiteX195" fmla="*/ 586624 w 1189180"/>
                      <a:gd name="connsiteY195" fmla="*/ 161543 h 978282"/>
                      <a:gd name="connsiteX196" fmla="*/ 594423 w 1189180"/>
                      <a:gd name="connsiteY196" fmla="*/ 158179 h 978282"/>
                      <a:gd name="connsiteX197" fmla="*/ 602374 w 1189180"/>
                      <a:gd name="connsiteY197" fmla="*/ 155657 h 978282"/>
                      <a:gd name="connsiteX198" fmla="*/ 609025 w 1189180"/>
                      <a:gd name="connsiteY198" fmla="*/ 161696 h 978282"/>
                      <a:gd name="connsiteX199" fmla="*/ 612083 w 1189180"/>
                      <a:gd name="connsiteY199" fmla="*/ 164984 h 978282"/>
                      <a:gd name="connsiteX200" fmla="*/ 621563 w 1189180"/>
                      <a:gd name="connsiteY200" fmla="*/ 166589 h 978282"/>
                      <a:gd name="connsiteX201" fmla="*/ 632878 w 1189180"/>
                      <a:gd name="connsiteY201" fmla="*/ 168424 h 978282"/>
                      <a:gd name="connsiteX202" fmla="*/ 643123 w 1189180"/>
                      <a:gd name="connsiteY202" fmla="*/ 174999 h 978282"/>
                      <a:gd name="connsiteX203" fmla="*/ 642052 w 1189180"/>
                      <a:gd name="connsiteY203" fmla="*/ 188072 h 978282"/>
                      <a:gd name="connsiteX204" fmla="*/ 640753 w 1189180"/>
                      <a:gd name="connsiteY204" fmla="*/ 192277 h 978282"/>
                      <a:gd name="connsiteX205" fmla="*/ 646410 w 1189180"/>
                      <a:gd name="connsiteY205" fmla="*/ 196329 h 978282"/>
                      <a:gd name="connsiteX206" fmla="*/ 660707 w 1189180"/>
                      <a:gd name="connsiteY206" fmla="*/ 209326 h 978282"/>
                      <a:gd name="connsiteX207" fmla="*/ 672404 w 1189180"/>
                      <a:gd name="connsiteY207" fmla="*/ 222017 h 978282"/>
                      <a:gd name="connsiteX208" fmla="*/ 674009 w 1189180"/>
                      <a:gd name="connsiteY208" fmla="*/ 223088 h 978282"/>
                      <a:gd name="connsiteX209" fmla="*/ 679820 w 1189180"/>
                      <a:gd name="connsiteY209" fmla="*/ 229586 h 978282"/>
                      <a:gd name="connsiteX210" fmla="*/ 673016 w 1189180"/>
                      <a:gd name="connsiteY210" fmla="*/ 241665 h 978282"/>
                      <a:gd name="connsiteX211" fmla="*/ 663994 w 1189180"/>
                      <a:gd name="connsiteY211" fmla="*/ 257109 h 978282"/>
                      <a:gd name="connsiteX212" fmla="*/ 653291 w 1189180"/>
                      <a:gd name="connsiteY212" fmla="*/ 269418 h 978282"/>
                      <a:gd name="connsiteX213" fmla="*/ 648704 w 1189180"/>
                      <a:gd name="connsiteY213" fmla="*/ 269035 h 978282"/>
                      <a:gd name="connsiteX214" fmla="*/ 645493 w 1189180"/>
                      <a:gd name="connsiteY214" fmla="*/ 268806 h 978282"/>
                      <a:gd name="connsiteX215" fmla="*/ 638765 w 1189180"/>
                      <a:gd name="connsiteY215" fmla="*/ 271176 h 978282"/>
                      <a:gd name="connsiteX216" fmla="*/ 633642 w 1189180"/>
                      <a:gd name="connsiteY216" fmla="*/ 275457 h 978282"/>
                      <a:gd name="connsiteX217" fmla="*/ 636701 w 1189180"/>
                      <a:gd name="connsiteY217" fmla="*/ 278974 h 978282"/>
                      <a:gd name="connsiteX218" fmla="*/ 658413 w 1189180"/>
                      <a:gd name="connsiteY218" fmla="*/ 287537 h 978282"/>
                      <a:gd name="connsiteX219" fmla="*/ 679361 w 1189180"/>
                      <a:gd name="connsiteY219" fmla="*/ 302369 h 978282"/>
                      <a:gd name="connsiteX220" fmla="*/ 681578 w 1189180"/>
                      <a:gd name="connsiteY220" fmla="*/ 307491 h 978282"/>
                      <a:gd name="connsiteX221" fmla="*/ 681808 w 1189180"/>
                      <a:gd name="connsiteY221" fmla="*/ 326527 h 978282"/>
                      <a:gd name="connsiteX222" fmla="*/ 676532 w 1189180"/>
                      <a:gd name="connsiteY222" fmla="*/ 330044 h 978282"/>
                      <a:gd name="connsiteX223" fmla="*/ 671410 w 1189180"/>
                      <a:gd name="connsiteY223" fmla="*/ 336313 h 978282"/>
                      <a:gd name="connsiteX224" fmla="*/ 679438 w 1189180"/>
                      <a:gd name="connsiteY224" fmla="*/ 348240 h 978282"/>
                      <a:gd name="connsiteX225" fmla="*/ 696486 w 1189180"/>
                      <a:gd name="connsiteY225" fmla="*/ 356191 h 978282"/>
                      <a:gd name="connsiteX226" fmla="*/ 698551 w 1189180"/>
                      <a:gd name="connsiteY226" fmla="*/ 355885 h 978282"/>
                      <a:gd name="connsiteX227" fmla="*/ 727296 w 1189180"/>
                      <a:gd name="connsiteY227" fmla="*/ 348775 h 978282"/>
                      <a:gd name="connsiteX228" fmla="*/ 737923 w 1189180"/>
                      <a:gd name="connsiteY228" fmla="*/ 353515 h 978282"/>
                      <a:gd name="connsiteX229" fmla="*/ 744651 w 1189180"/>
                      <a:gd name="connsiteY229" fmla="*/ 356879 h 978282"/>
                      <a:gd name="connsiteX230" fmla="*/ 763535 w 1189180"/>
                      <a:gd name="connsiteY230" fmla="*/ 354662 h 978282"/>
                      <a:gd name="connsiteX231" fmla="*/ 763917 w 1189180"/>
                      <a:gd name="connsiteY231" fmla="*/ 354585 h 978282"/>
                      <a:gd name="connsiteX232" fmla="*/ 764911 w 1189180"/>
                      <a:gd name="connsiteY232" fmla="*/ 354509 h 978282"/>
                      <a:gd name="connsiteX233" fmla="*/ 774162 w 1189180"/>
                      <a:gd name="connsiteY233" fmla="*/ 364983 h 978282"/>
                      <a:gd name="connsiteX234" fmla="*/ 777144 w 1189180"/>
                      <a:gd name="connsiteY234" fmla="*/ 370870 h 978282"/>
                      <a:gd name="connsiteX235" fmla="*/ 791822 w 1189180"/>
                      <a:gd name="connsiteY235" fmla="*/ 383714 h 978282"/>
                      <a:gd name="connsiteX236" fmla="*/ 799162 w 1189180"/>
                      <a:gd name="connsiteY236" fmla="*/ 389601 h 978282"/>
                      <a:gd name="connsiteX237" fmla="*/ 804284 w 1189180"/>
                      <a:gd name="connsiteY237" fmla="*/ 392888 h 978282"/>
                      <a:gd name="connsiteX238" fmla="*/ 805584 w 1189180"/>
                      <a:gd name="connsiteY238" fmla="*/ 392811 h 978282"/>
                      <a:gd name="connsiteX239" fmla="*/ 817281 w 1189180"/>
                      <a:gd name="connsiteY239" fmla="*/ 392123 h 978282"/>
                      <a:gd name="connsiteX240" fmla="*/ 836700 w 1189180"/>
                      <a:gd name="connsiteY240" fmla="*/ 389753 h 978282"/>
                      <a:gd name="connsiteX241" fmla="*/ 838993 w 1189180"/>
                      <a:gd name="connsiteY241" fmla="*/ 388301 h 978282"/>
                      <a:gd name="connsiteX242" fmla="*/ 851990 w 1189180"/>
                      <a:gd name="connsiteY242" fmla="*/ 382949 h 978282"/>
                      <a:gd name="connsiteX243" fmla="*/ 858718 w 1189180"/>
                      <a:gd name="connsiteY243" fmla="*/ 385396 h 978282"/>
                      <a:gd name="connsiteX244" fmla="*/ 865216 w 1189180"/>
                      <a:gd name="connsiteY244" fmla="*/ 393041 h 978282"/>
                      <a:gd name="connsiteX245" fmla="*/ 878825 w 1189180"/>
                      <a:gd name="connsiteY245" fmla="*/ 404432 h 978282"/>
                      <a:gd name="connsiteX246" fmla="*/ 900155 w 1189180"/>
                      <a:gd name="connsiteY246" fmla="*/ 417888 h 978282"/>
                      <a:gd name="connsiteX247" fmla="*/ 915063 w 1189180"/>
                      <a:gd name="connsiteY247" fmla="*/ 436848 h 978282"/>
                      <a:gd name="connsiteX248" fmla="*/ 922020 w 1189180"/>
                      <a:gd name="connsiteY248" fmla="*/ 438148 h 978282"/>
                      <a:gd name="connsiteX249" fmla="*/ 928519 w 1189180"/>
                      <a:gd name="connsiteY249" fmla="*/ 439141 h 978282"/>
                      <a:gd name="connsiteX250" fmla="*/ 935094 w 1189180"/>
                      <a:gd name="connsiteY250" fmla="*/ 437154 h 978282"/>
                      <a:gd name="connsiteX251" fmla="*/ 948779 w 1189180"/>
                      <a:gd name="connsiteY251" fmla="*/ 432873 h 978282"/>
                      <a:gd name="connsiteX252" fmla="*/ 959023 w 1189180"/>
                      <a:gd name="connsiteY252" fmla="*/ 438301 h 978282"/>
                      <a:gd name="connsiteX253" fmla="*/ 966516 w 1189180"/>
                      <a:gd name="connsiteY253" fmla="*/ 447016 h 978282"/>
                      <a:gd name="connsiteX254" fmla="*/ 971638 w 1189180"/>
                      <a:gd name="connsiteY254" fmla="*/ 441894 h 978282"/>
                      <a:gd name="connsiteX255" fmla="*/ 981806 w 1189180"/>
                      <a:gd name="connsiteY255" fmla="*/ 434555 h 978282"/>
                      <a:gd name="connsiteX256" fmla="*/ 993962 w 1189180"/>
                      <a:gd name="connsiteY256" fmla="*/ 444799 h 978282"/>
                      <a:gd name="connsiteX257" fmla="*/ 999849 w 1189180"/>
                      <a:gd name="connsiteY257" fmla="*/ 452980 h 978282"/>
                      <a:gd name="connsiteX258" fmla="*/ 1002219 w 1189180"/>
                      <a:gd name="connsiteY258" fmla="*/ 452215 h 978282"/>
                      <a:gd name="connsiteX259" fmla="*/ 1006042 w 1189180"/>
                      <a:gd name="connsiteY259" fmla="*/ 446863 h 978282"/>
                      <a:gd name="connsiteX260" fmla="*/ 1007876 w 1189180"/>
                      <a:gd name="connsiteY260" fmla="*/ 438683 h 978282"/>
                      <a:gd name="connsiteX261" fmla="*/ 1008794 w 1189180"/>
                      <a:gd name="connsiteY261" fmla="*/ 436466 h 978282"/>
                      <a:gd name="connsiteX262" fmla="*/ 1019115 w 1189180"/>
                      <a:gd name="connsiteY262" fmla="*/ 422475 h 978282"/>
                      <a:gd name="connsiteX263" fmla="*/ 1028442 w 1189180"/>
                      <a:gd name="connsiteY263" fmla="*/ 405732 h 978282"/>
                      <a:gd name="connsiteX264" fmla="*/ 1023473 w 1189180"/>
                      <a:gd name="connsiteY264" fmla="*/ 401527 h 978282"/>
                      <a:gd name="connsiteX265" fmla="*/ 1014681 w 1189180"/>
                      <a:gd name="connsiteY265" fmla="*/ 393499 h 978282"/>
                      <a:gd name="connsiteX266" fmla="*/ 1013840 w 1189180"/>
                      <a:gd name="connsiteY266" fmla="*/ 391053 h 978282"/>
                      <a:gd name="connsiteX267" fmla="*/ 1015216 w 1189180"/>
                      <a:gd name="connsiteY267" fmla="*/ 369646 h 978282"/>
                      <a:gd name="connsiteX268" fmla="*/ 1025690 w 1189180"/>
                      <a:gd name="connsiteY268" fmla="*/ 352827 h 978282"/>
                      <a:gd name="connsiteX269" fmla="*/ 1026149 w 1189180"/>
                      <a:gd name="connsiteY269" fmla="*/ 351910 h 978282"/>
                      <a:gd name="connsiteX270" fmla="*/ 1027066 w 1189180"/>
                      <a:gd name="connsiteY270" fmla="*/ 351451 h 978282"/>
                      <a:gd name="connsiteX271" fmla="*/ 1036164 w 1189180"/>
                      <a:gd name="connsiteY271" fmla="*/ 350457 h 978282"/>
                      <a:gd name="connsiteX272" fmla="*/ 1053671 w 1189180"/>
                      <a:gd name="connsiteY272" fmla="*/ 359249 h 978282"/>
                      <a:gd name="connsiteX273" fmla="*/ 1071485 w 1189180"/>
                      <a:gd name="connsiteY273" fmla="*/ 365594 h 978282"/>
                      <a:gd name="connsiteX274" fmla="*/ 1080353 w 1189180"/>
                      <a:gd name="connsiteY274" fmla="*/ 364983 h 978282"/>
                      <a:gd name="connsiteX275" fmla="*/ 1092356 w 1189180"/>
                      <a:gd name="connsiteY275" fmla="*/ 362460 h 978282"/>
                      <a:gd name="connsiteX276" fmla="*/ 1098090 w 1189180"/>
                      <a:gd name="connsiteY276" fmla="*/ 361466 h 978282"/>
                      <a:gd name="connsiteX277" fmla="*/ 1105124 w 1189180"/>
                      <a:gd name="connsiteY277" fmla="*/ 366053 h 978282"/>
                      <a:gd name="connsiteX278" fmla="*/ 1110858 w 1189180"/>
                      <a:gd name="connsiteY278" fmla="*/ 370182 h 978282"/>
                      <a:gd name="connsiteX279" fmla="*/ 1132188 w 1189180"/>
                      <a:gd name="connsiteY279" fmla="*/ 389447 h 978282"/>
                      <a:gd name="connsiteX280" fmla="*/ 1135246 w 1189180"/>
                      <a:gd name="connsiteY280" fmla="*/ 400992 h 978282"/>
                      <a:gd name="connsiteX281" fmla="*/ 1144038 w 1189180"/>
                      <a:gd name="connsiteY281" fmla="*/ 411924 h 978282"/>
                      <a:gd name="connsiteX282" fmla="*/ 1153518 w 1189180"/>
                      <a:gd name="connsiteY282" fmla="*/ 414983 h 978282"/>
                      <a:gd name="connsiteX283" fmla="*/ 1154970 w 1189180"/>
                      <a:gd name="connsiteY283" fmla="*/ 415518 h 978282"/>
                      <a:gd name="connsiteX284" fmla="*/ 1158640 w 1189180"/>
                      <a:gd name="connsiteY284" fmla="*/ 414218 h 978282"/>
                      <a:gd name="connsiteX285" fmla="*/ 1164603 w 1189180"/>
                      <a:gd name="connsiteY285" fmla="*/ 412689 h 978282"/>
                      <a:gd name="connsiteX286" fmla="*/ 1174083 w 1189180"/>
                      <a:gd name="connsiteY286" fmla="*/ 423163 h 978282"/>
                      <a:gd name="connsiteX287" fmla="*/ 1175689 w 1189180"/>
                      <a:gd name="connsiteY287" fmla="*/ 427750 h 978282"/>
                      <a:gd name="connsiteX288" fmla="*/ 1177830 w 1189180"/>
                      <a:gd name="connsiteY288" fmla="*/ 432949 h 978282"/>
                      <a:gd name="connsiteX289" fmla="*/ 1186239 w 1189180"/>
                      <a:gd name="connsiteY289" fmla="*/ 457720 h 978282"/>
                      <a:gd name="connsiteX290" fmla="*/ 1187310 w 1189180"/>
                      <a:gd name="connsiteY290" fmla="*/ 461771 h 978282"/>
                      <a:gd name="connsiteX291" fmla="*/ 1181729 w 1189180"/>
                      <a:gd name="connsiteY291" fmla="*/ 483484 h 978282"/>
                      <a:gd name="connsiteX292" fmla="*/ 1163992 w 1189180"/>
                      <a:gd name="connsiteY292" fmla="*/ 487001 h 978282"/>
                      <a:gd name="connsiteX293" fmla="*/ 1163992 w 1189180"/>
                      <a:gd name="connsiteY293" fmla="*/ 487001 h 978282"/>
                      <a:gd name="connsiteX294" fmla="*/ 1148396 w 1189180"/>
                      <a:gd name="connsiteY294" fmla="*/ 486465 h 978282"/>
                      <a:gd name="connsiteX295" fmla="*/ 1133105 w 1189180"/>
                      <a:gd name="connsiteY295" fmla="*/ 485930 h 978282"/>
                      <a:gd name="connsiteX296" fmla="*/ 1120261 w 1189180"/>
                      <a:gd name="connsiteY296" fmla="*/ 487459 h 978282"/>
                      <a:gd name="connsiteX297" fmla="*/ 1105812 w 1189180"/>
                      <a:gd name="connsiteY297" fmla="*/ 502826 h 978282"/>
                      <a:gd name="connsiteX298" fmla="*/ 1102601 w 1189180"/>
                      <a:gd name="connsiteY298" fmla="*/ 508713 h 978282"/>
                      <a:gd name="connsiteX299" fmla="*/ 1098778 w 1189180"/>
                      <a:gd name="connsiteY299" fmla="*/ 522092 h 978282"/>
                      <a:gd name="connsiteX300" fmla="*/ 1094344 w 1189180"/>
                      <a:gd name="connsiteY300" fmla="*/ 532413 h 978282"/>
                      <a:gd name="connsiteX301" fmla="*/ 1093656 w 1189180"/>
                      <a:gd name="connsiteY301" fmla="*/ 532719 h 978282"/>
                      <a:gd name="connsiteX302" fmla="*/ 1092509 w 1189180"/>
                      <a:gd name="connsiteY302" fmla="*/ 532872 h 978282"/>
                      <a:gd name="connsiteX303" fmla="*/ 1085781 w 1189180"/>
                      <a:gd name="connsiteY303" fmla="*/ 520563 h 978282"/>
                      <a:gd name="connsiteX304" fmla="*/ 1078518 w 1189180"/>
                      <a:gd name="connsiteY304" fmla="*/ 525609 h 978282"/>
                      <a:gd name="connsiteX305" fmla="*/ 1070109 w 1189180"/>
                      <a:gd name="connsiteY305" fmla="*/ 527979 h 978282"/>
                      <a:gd name="connsiteX306" fmla="*/ 1062998 w 1189180"/>
                      <a:gd name="connsiteY306" fmla="*/ 532184 h 978282"/>
                      <a:gd name="connsiteX307" fmla="*/ 1062540 w 1189180"/>
                      <a:gd name="connsiteY307" fmla="*/ 534095 h 978282"/>
                      <a:gd name="connsiteX308" fmla="*/ 1054283 w 1189180"/>
                      <a:gd name="connsiteY308" fmla="*/ 543575 h 978282"/>
                      <a:gd name="connsiteX309" fmla="*/ 1050537 w 1189180"/>
                      <a:gd name="connsiteY309" fmla="*/ 543040 h 978282"/>
                      <a:gd name="connsiteX310" fmla="*/ 1047402 w 1189180"/>
                      <a:gd name="connsiteY310" fmla="*/ 542199 h 978282"/>
                      <a:gd name="connsiteX311" fmla="*/ 1040216 w 1189180"/>
                      <a:gd name="connsiteY311" fmla="*/ 540747 h 978282"/>
                      <a:gd name="connsiteX312" fmla="*/ 1034711 w 1189180"/>
                      <a:gd name="connsiteY312" fmla="*/ 543652 h 978282"/>
                      <a:gd name="connsiteX313" fmla="*/ 1032494 w 1189180"/>
                      <a:gd name="connsiteY313" fmla="*/ 546710 h 978282"/>
                      <a:gd name="connsiteX314" fmla="*/ 1019268 w 1189180"/>
                      <a:gd name="connsiteY314" fmla="*/ 555196 h 978282"/>
                      <a:gd name="connsiteX315" fmla="*/ 1016974 w 1189180"/>
                      <a:gd name="connsiteY315" fmla="*/ 556419 h 978282"/>
                      <a:gd name="connsiteX316" fmla="*/ 1027601 w 1189180"/>
                      <a:gd name="connsiteY316" fmla="*/ 561389 h 978282"/>
                      <a:gd name="connsiteX317" fmla="*/ 1029818 w 1189180"/>
                      <a:gd name="connsiteY317" fmla="*/ 561771 h 978282"/>
                      <a:gd name="connsiteX318" fmla="*/ 1040292 w 1189180"/>
                      <a:gd name="connsiteY318" fmla="*/ 566893 h 978282"/>
                      <a:gd name="connsiteX319" fmla="*/ 1038304 w 1189180"/>
                      <a:gd name="connsiteY319" fmla="*/ 576450 h 978282"/>
                      <a:gd name="connsiteX320" fmla="*/ 1023090 w 1189180"/>
                      <a:gd name="connsiteY320" fmla="*/ 585701 h 978282"/>
                      <a:gd name="connsiteX321" fmla="*/ 1019268 w 1189180"/>
                      <a:gd name="connsiteY321" fmla="*/ 586465 h 978282"/>
                      <a:gd name="connsiteX322" fmla="*/ 1014375 w 1189180"/>
                      <a:gd name="connsiteY322" fmla="*/ 598544 h 978282"/>
                      <a:gd name="connsiteX323" fmla="*/ 1015063 w 1189180"/>
                      <a:gd name="connsiteY323" fmla="*/ 600303 h 978282"/>
                      <a:gd name="connsiteX324" fmla="*/ 1021026 w 1189180"/>
                      <a:gd name="connsiteY324" fmla="*/ 596633 h 978282"/>
                      <a:gd name="connsiteX325" fmla="*/ 1023549 w 1189180"/>
                      <a:gd name="connsiteY325" fmla="*/ 594798 h 978282"/>
                      <a:gd name="connsiteX326" fmla="*/ 1027983 w 1189180"/>
                      <a:gd name="connsiteY326" fmla="*/ 593346 h 978282"/>
                      <a:gd name="connsiteX327" fmla="*/ 1033411 w 1189180"/>
                      <a:gd name="connsiteY327" fmla="*/ 596174 h 978282"/>
                      <a:gd name="connsiteX328" fmla="*/ 1035246 w 1189180"/>
                      <a:gd name="connsiteY328" fmla="*/ 608560 h 978282"/>
                      <a:gd name="connsiteX329" fmla="*/ 1031424 w 1189180"/>
                      <a:gd name="connsiteY329" fmla="*/ 615823 h 978282"/>
                      <a:gd name="connsiteX330" fmla="*/ 1030047 w 1189180"/>
                      <a:gd name="connsiteY330" fmla="*/ 620945 h 978282"/>
                      <a:gd name="connsiteX331" fmla="*/ 1046561 w 1189180"/>
                      <a:gd name="connsiteY331" fmla="*/ 630807 h 978282"/>
                      <a:gd name="connsiteX332" fmla="*/ 1056347 w 1189180"/>
                      <a:gd name="connsiteY332" fmla="*/ 639676 h 978282"/>
                      <a:gd name="connsiteX333" fmla="*/ 1047555 w 1189180"/>
                      <a:gd name="connsiteY333" fmla="*/ 657489 h 978282"/>
                      <a:gd name="connsiteX334" fmla="*/ 1044115 w 1189180"/>
                      <a:gd name="connsiteY334" fmla="*/ 659095 h 978282"/>
                      <a:gd name="connsiteX335" fmla="*/ 1036622 w 1189180"/>
                      <a:gd name="connsiteY335" fmla="*/ 665058 h 978282"/>
                      <a:gd name="connsiteX336" fmla="*/ 1035246 w 1189180"/>
                      <a:gd name="connsiteY336" fmla="*/ 667199 h 978282"/>
                      <a:gd name="connsiteX337" fmla="*/ 1024390 w 1189180"/>
                      <a:gd name="connsiteY337" fmla="*/ 674997 h 978282"/>
                      <a:gd name="connsiteX338" fmla="*/ 1016439 w 1189180"/>
                      <a:gd name="connsiteY338" fmla="*/ 675914 h 978282"/>
                      <a:gd name="connsiteX339" fmla="*/ 1008870 w 1189180"/>
                      <a:gd name="connsiteY339" fmla="*/ 675303 h 978282"/>
                      <a:gd name="connsiteX340" fmla="*/ 987463 w 1189180"/>
                      <a:gd name="connsiteY340" fmla="*/ 683789 h 978282"/>
                      <a:gd name="connsiteX341" fmla="*/ 986164 w 1189180"/>
                      <a:gd name="connsiteY341" fmla="*/ 683942 h 978282"/>
                      <a:gd name="connsiteX342" fmla="*/ 984329 w 1189180"/>
                      <a:gd name="connsiteY342" fmla="*/ 689523 h 978282"/>
                      <a:gd name="connsiteX343" fmla="*/ 982877 w 1189180"/>
                      <a:gd name="connsiteY343" fmla="*/ 700150 h 978282"/>
                      <a:gd name="connsiteX344" fmla="*/ 972785 w 1189180"/>
                      <a:gd name="connsiteY344" fmla="*/ 719951 h 978282"/>
                      <a:gd name="connsiteX345" fmla="*/ 969192 w 1189180"/>
                      <a:gd name="connsiteY345" fmla="*/ 720945 h 978282"/>
                      <a:gd name="connsiteX346" fmla="*/ 962311 w 1189180"/>
                      <a:gd name="connsiteY346" fmla="*/ 714370 h 978282"/>
                      <a:gd name="connsiteX347" fmla="*/ 960858 w 1189180"/>
                      <a:gd name="connsiteY347" fmla="*/ 711541 h 978282"/>
                      <a:gd name="connsiteX348" fmla="*/ 960247 w 1189180"/>
                      <a:gd name="connsiteY348" fmla="*/ 714140 h 978282"/>
                      <a:gd name="connsiteX349" fmla="*/ 952754 w 1189180"/>
                      <a:gd name="connsiteY349" fmla="*/ 727978 h 978282"/>
                      <a:gd name="connsiteX350" fmla="*/ 943886 w 1189180"/>
                      <a:gd name="connsiteY350" fmla="*/ 731954 h 978282"/>
                      <a:gd name="connsiteX351" fmla="*/ 926761 w 1189180"/>
                      <a:gd name="connsiteY351" fmla="*/ 718116 h 978282"/>
                      <a:gd name="connsiteX352" fmla="*/ 929360 w 1189180"/>
                      <a:gd name="connsiteY352" fmla="*/ 703743 h 978282"/>
                      <a:gd name="connsiteX353" fmla="*/ 921791 w 1189180"/>
                      <a:gd name="connsiteY353" fmla="*/ 689217 h 978282"/>
                      <a:gd name="connsiteX354" fmla="*/ 924008 w 1189180"/>
                      <a:gd name="connsiteY354" fmla="*/ 683712 h 978282"/>
                      <a:gd name="connsiteX355" fmla="*/ 921409 w 1189180"/>
                      <a:gd name="connsiteY355" fmla="*/ 682260 h 978282"/>
                      <a:gd name="connsiteX356" fmla="*/ 918580 w 1189180"/>
                      <a:gd name="connsiteY356" fmla="*/ 683865 h 978282"/>
                      <a:gd name="connsiteX357" fmla="*/ 910170 w 1189180"/>
                      <a:gd name="connsiteY357" fmla="*/ 692810 h 978282"/>
                      <a:gd name="connsiteX358" fmla="*/ 905201 w 1189180"/>
                      <a:gd name="connsiteY358" fmla="*/ 695639 h 978282"/>
                      <a:gd name="connsiteX359" fmla="*/ 890981 w 1189180"/>
                      <a:gd name="connsiteY359" fmla="*/ 711235 h 978282"/>
                      <a:gd name="connsiteX360" fmla="*/ 890369 w 1189180"/>
                      <a:gd name="connsiteY360" fmla="*/ 713146 h 978282"/>
                      <a:gd name="connsiteX361" fmla="*/ 874773 w 1189180"/>
                      <a:gd name="connsiteY361" fmla="*/ 732412 h 978282"/>
                      <a:gd name="connsiteX362" fmla="*/ 870874 w 1189180"/>
                      <a:gd name="connsiteY362" fmla="*/ 734859 h 978282"/>
                      <a:gd name="connsiteX363" fmla="*/ 871944 w 1189180"/>
                      <a:gd name="connsiteY363" fmla="*/ 749232 h 978282"/>
                      <a:gd name="connsiteX364" fmla="*/ 874926 w 1189180"/>
                      <a:gd name="connsiteY364" fmla="*/ 753819 h 978282"/>
                      <a:gd name="connsiteX365" fmla="*/ 880660 w 1189180"/>
                      <a:gd name="connsiteY365" fmla="*/ 749767 h 978282"/>
                      <a:gd name="connsiteX366" fmla="*/ 886394 w 1189180"/>
                      <a:gd name="connsiteY366" fmla="*/ 747321 h 978282"/>
                      <a:gd name="connsiteX367" fmla="*/ 903213 w 1189180"/>
                      <a:gd name="connsiteY367" fmla="*/ 766816 h 978282"/>
                      <a:gd name="connsiteX368" fmla="*/ 891363 w 1189180"/>
                      <a:gd name="connsiteY368" fmla="*/ 792886 h 978282"/>
                      <a:gd name="connsiteX369" fmla="*/ 873320 w 1189180"/>
                      <a:gd name="connsiteY369" fmla="*/ 809170 h 978282"/>
                      <a:gd name="connsiteX370" fmla="*/ 890904 w 1189180"/>
                      <a:gd name="connsiteY370" fmla="*/ 819797 h 978282"/>
                      <a:gd name="connsiteX371" fmla="*/ 890293 w 1189180"/>
                      <a:gd name="connsiteY371" fmla="*/ 825837 h 978282"/>
                      <a:gd name="connsiteX372" fmla="*/ 876990 w 1189180"/>
                      <a:gd name="connsiteY372" fmla="*/ 830424 h 978282"/>
                      <a:gd name="connsiteX373" fmla="*/ 842969 w 1189180"/>
                      <a:gd name="connsiteY373" fmla="*/ 837840 h 978282"/>
                      <a:gd name="connsiteX374" fmla="*/ 828902 w 1189180"/>
                      <a:gd name="connsiteY374" fmla="*/ 831800 h 978282"/>
                      <a:gd name="connsiteX375" fmla="*/ 824467 w 1189180"/>
                      <a:gd name="connsiteY375" fmla="*/ 830883 h 978282"/>
                      <a:gd name="connsiteX376" fmla="*/ 774926 w 1189180"/>
                      <a:gd name="connsiteY376" fmla="*/ 846785 h 978282"/>
                      <a:gd name="connsiteX377" fmla="*/ 765828 w 1189180"/>
                      <a:gd name="connsiteY377" fmla="*/ 849308 h 978282"/>
                      <a:gd name="connsiteX378" fmla="*/ 753214 w 1189180"/>
                      <a:gd name="connsiteY378" fmla="*/ 842656 h 978282"/>
                      <a:gd name="connsiteX379" fmla="*/ 746792 w 1189180"/>
                      <a:gd name="connsiteY379" fmla="*/ 837534 h 978282"/>
                      <a:gd name="connsiteX380" fmla="*/ 744728 w 1189180"/>
                      <a:gd name="connsiteY380" fmla="*/ 836922 h 978282"/>
                      <a:gd name="connsiteX381" fmla="*/ 737618 w 1189180"/>
                      <a:gd name="connsiteY381" fmla="*/ 843727 h 978282"/>
                      <a:gd name="connsiteX382" fmla="*/ 726914 w 1189180"/>
                      <a:gd name="connsiteY382" fmla="*/ 855653 h 978282"/>
                      <a:gd name="connsiteX383" fmla="*/ 718658 w 1189180"/>
                      <a:gd name="connsiteY383" fmla="*/ 858864 h 978282"/>
                      <a:gd name="connsiteX384" fmla="*/ 698856 w 1189180"/>
                      <a:gd name="connsiteY384" fmla="*/ 835470 h 978282"/>
                      <a:gd name="connsiteX385" fmla="*/ 685018 w 1189180"/>
                      <a:gd name="connsiteY385" fmla="*/ 819262 h 978282"/>
                      <a:gd name="connsiteX386" fmla="*/ 672633 w 1189180"/>
                      <a:gd name="connsiteY386" fmla="*/ 809476 h 978282"/>
                      <a:gd name="connsiteX387" fmla="*/ 668811 w 1189180"/>
                      <a:gd name="connsiteY387" fmla="*/ 787534 h 978282"/>
                      <a:gd name="connsiteX388" fmla="*/ 666823 w 1189180"/>
                      <a:gd name="connsiteY388" fmla="*/ 766204 h 978282"/>
                      <a:gd name="connsiteX389" fmla="*/ 662465 w 1189180"/>
                      <a:gd name="connsiteY389" fmla="*/ 763834 h 978282"/>
                      <a:gd name="connsiteX390" fmla="*/ 655279 w 1189180"/>
                      <a:gd name="connsiteY390" fmla="*/ 763605 h 978282"/>
                      <a:gd name="connsiteX391" fmla="*/ 649239 w 1189180"/>
                      <a:gd name="connsiteY391" fmla="*/ 763452 h 978282"/>
                      <a:gd name="connsiteX392" fmla="*/ 639912 w 1189180"/>
                      <a:gd name="connsiteY392" fmla="*/ 766281 h 978282"/>
                      <a:gd name="connsiteX393" fmla="*/ 617741 w 1189180"/>
                      <a:gd name="connsiteY393" fmla="*/ 786464 h 978282"/>
                      <a:gd name="connsiteX394" fmla="*/ 598551 w 1189180"/>
                      <a:gd name="connsiteY394" fmla="*/ 799155 h 978282"/>
                      <a:gd name="connsiteX395" fmla="*/ 609560 w 1189180"/>
                      <a:gd name="connsiteY395" fmla="*/ 840134 h 978282"/>
                      <a:gd name="connsiteX396" fmla="*/ 614529 w 1189180"/>
                      <a:gd name="connsiteY396" fmla="*/ 878207 h 978282"/>
                      <a:gd name="connsiteX397" fmla="*/ 614529 w 1189180"/>
                      <a:gd name="connsiteY397" fmla="*/ 906188 h 978282"/>
                      <a:gd name="connsiteX398" fmla="*/ 610477 w 1189180"/>
                      <a:gd name="connsiteY398" fmla="*/ 929353 h 978282"/>
                      <a:gd name="connsiteX399" fmla="*/ 601074 w 1189180"/>
                      <a:gd name="connsiteY399" fmla="*/ 932947 h 978282"/>
                      <a:gd name="connsiteX400" fmla="*/ 597710 w 1189180"/>
                      <a:gd name="connsiteY400" fmla="*/ 932794 h 978282"/>
                      <a:gd name="connsiteX401" fmla="*/ 595264 w 1189180"/>
                      <a:gd name="connsiteY401" fmla="*/ 932641 h 978282"/>
                      <a:gd name="connsiteX402" fmla="*/ 586930 w 1189180"/>
                      <a:gd name="connsiteY402" fmla="*/ 929353 h 978282"/>
                      <a:gd name="connsiteX403" fmla="*/ 583949 w 1189180"/>
                      <a:gd name="connsiteY403" fmla="*/ 927748 h 978282"/>
                      <a:gd name="connsiteX404" fmla="*/ 581349 w 1189180"/>
                      <a:gd name="connsiteY404" fmla="*/ 929430 h 978282"/>
                      <a:gd name="connsiteX405" fmla="*/ 572557 w 1189180"/>
                      <a:gd name="connsiteY405" fmla="*/ 933176 h 978282"/>
                      <a:gd name="connsiteX406" fmla="*/ 553827 w 1189180"/>
                      <a:gd name="connsiteY406" fmla="*/ 922473 h 978282"/>
                      <a:gd name="connsiteX407" fmla="*/ 550845 w 1189180"/>
                      <a:gd name="connsiteY407" fmla="*/ 900607 h 978282"/>
                      <a:gd name="connsiteX408" fmla="*/ 549239 w 1189180"/>
                      <a:gd name="connsiteY408" fmla="*/ 878512 h 978282"/>
                      <a:gd name="connsiteX409" fmla="*/ 537542 w 1189180"/>
                      <a:gd name="connsiteY409" fmla="*/ 874461 h 978282"/>
                      <a:gd name="connsiteX410" fmla="*/ 533567 w 1189180"/>
                      <a:gd name="connsiteY410" fmla="*/ 874766 h 978282"/>
                      <a:gd name="connsiteX411" fmla="*/ 533567 w 1189180"/>
                      <a:gd name="connsiteY411" fmla="*/ 874766 h 978282"/>
                      <a:gd name="connsiteX412" fmla="*/ 511778 w 1189180"/>
                      <a:gd name="connsiteY412" fmla="*/ 882870 h 978282"/>
                      <a:gd name="connsiteX413" fmla="*/ 505738 w 1189180"/>
                      <a:gd name="connsiteY413" fmla="*/ 881265 h 978282"/>
                      <a:gd name="connsiteX414" fmla="*/ 491671 w 1189180"/>
                      <a:gd name="connsiteY414" fmla="*/ 874231 h 978282"/>
                      <a:gd name="connsiteX415" fmla="*/ 486319 w 1189180"/>
                      <a:gd name="connsiteY415" fmla="*/ 880500 h 978282"/>
                      <a:gd name="connsiteX416" fmla="*/ 472175 w 1189180"/>
                      <a:gd name="connsiteY416" fmla="*/ 868497 h 978282"/>
                      <a:gd name="connsiteX417" fmla="*/ 444882 w 1189180"/>
                      <a:gd name="connsiteY417" fmla="*/ 858635 h 978282"/>
                      <a:gd name="connsiteX418" fmla="*/ 435708 w 1189180"/>
                      <a:gd name="connsiteY418" fmla="*/ 857641 h 978282"/>
                      <a:gd name="connsiteX419" fmla="*/ 426686 w 1189180"/>
                      <a:gd name="connsiteY419" fmla="*/ 856647 h 978282"/>
                      <a:gd name="connsiteX420" fmla="*/ 415754 w 1189180"/>
                      <a:gd name="connsiteY420" fmla="*/ 858559 h 978282"/>
                      <a:gd name="connsiteX421" fmla="*/ 388919 w 1189180"/>
                      <a:gd name="connsiteY421" fmla="*/ 873237 h 978282"/>
                      <a:gd name="connsiteX422" fmla="*/ 384179 w 1189180"/>
                      <a:gd name="connsiteY422" fmla="*/ 876601 h 978282"/>
                      <a:gd name="connsiteX423" fmla="*/ 376992 w 1189180"/>
                      <a:gd name="connsiteY423" fmla="*/ 901525 h 978282"/>
                      <a:gd name="connsiteX424" fmla="*/ 378369 w 1189180"/>
                      <a:gd name="connsiteY424" fmla="*/ 905424 h 978282"/>
                      <a:gd name="connsiteX425" fmla="*/ 401534 w 1189180"/>
                      <a:gd name="connsiteY425" fmla="*/ 921479 h 978282"/>
                      <a:gd name="connsiteX426" fmla="*/ 418582 w 1189180"/>
                      <a:gd name="connsiteY426" fmla="*/ 929200 h 978282"/>
                      <a:gd name="connsiteX427" fmla="*/ 428445 w 1189180"/>
                      <a:gd name="connsiteY427" fmla="*/ 948772 h 978282"/>
                      <a:gd name="connsiteX428" fmla="*/ 414683 w 1189180"/>
                      <a:gd name="connsiteY428" fmla="*/ 960469 h 978282"/>
                      <a:gd name="connsiteX429" fmla="*/ 406274 w 1189180"/>
                      <a:gd name="connsiteY429" fmla="*/ 958558 h 978282"/>
                      <a:gd name="connsiteX430" fmla="*/ 404515 w 1189180"/>
                      <a:gd name="connsiteY430" fmla="*/ 957946 h 978282"/>
                      <a:gd name="connsiteX431" fmla="*/ 400922 w 1189180"/>
                      <a:gd name="connsiteY431" fmla="*/ 961463 h 978282"/>
                      <a:gd name="connsiteX432" fmla="*/ 390372 w 1189180"/>
                      <a:gd name="connsiteY432" fmla="*/ 966280 h 978282"/>
                      <a:gd name="connsiteX433" fmla="*/ 376687 w 1189180"/>
                      <a:gd name="connsiteY433" fmla="*/ 962763 h 978282"/>
                      <a:gd name="connsiteX434" fmla="*/ 373552 w 1189180"/>
                      <a:gd name="connsiteY434" fmla="*/ 973848 h 978282"/>
                      <a:gd name="connsiteX435" fmla="*/ 363919 w 1189180"/>
                      <a:gd name="connsiteY435" fmla="*/ 978283 h 9782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</a:cxnLst>
                    <a:rect l="l" t="t" r="r" b="b"/>
                    <a:pathLst>
                      <a:path w="1189180" h="978282">
                        <a:moveTo>
                          <a:pt x="363919" y="978283"/>
                        </a:moveTo>
                        <a:cubicBezTo>
                          <a:pt x="358950" y="978283"/>
                          <a:pt x="354439" y="976524"/>
                          <a:pt x="354286" y="976448"/>
                        </a:cubicBezTo>
                        <a:lnTo>
                          <a:pt x="354286" y="976448"/>
                        </a:lnTo>
                        <a:cubicBezTo>
                          <a:pt x="353904" y="976448"/>
                          <a:pt x="340448" y="974154"/>
                          <a:pt x="326687" y="969567"/>
                        </a:cubicBezTo>
                        <a:cubicBezTo>
                          <a:pt x="309944" y="963986"/>
                          <a:pt x="313231" y="944338"/>
                          <a:pt x="315372" y="931418"/>
                        </a:cubicBezTo>
                        <a:cubicBezTo>
                          <a:pt x="316519" y="924843"/>
                          <a:pt x="314607" y="920714"/>
                          <a:pt x="312467" y="915898"/>
                        </a:cubicBezTo>
                        <a:cubicBezTo>
                          <a:pt x="310555" y="911540"/>
                          <a:pt x="308338" y="906571"/>
                          <a:pt x="308338" y="899537"/>
                        </a:cubicBezTo>
                        <a:cubicBezTo>
                          <a:pt x="308338" y="888910"/>
                          <a:pt x="298476" y="886693"/>
                          <a:pt x="297176" y="886464"/>
                        </a:cubicBezTo>
                        <a:cubicBezTo>
                          <a:pt x="297023" y="886540"/>
                          <a:pt x="293889" y="886846"/>
                          <a:pt x="289607" y="886846"/>
                        </a:cubicBezTo>
                        <a:cubicBezTo>
                          <a:pt x="282039" y="886846"/>
                          <a:pt x="271794" y="885852"/>
                          <a:pt x="265601" y="881265"/>
                        </a:cubicBezTo>
                        <a:cubicBezTo>
                          <a:pt x="261549" y="878207"/>
                          <a:pt x="259103" y="874155"/>
                          <a:pt x="257039" y="870485"/>
                        </a:cubicBezTo>
                        <a:cubicBezTo>
                          <a:pt x="254210" y="865669"/>
                          <a:pt x="252528" y="863069"/>
                          <a:pt x="249164" y="863069"/>
                        </a:cubicBezTo>
                        <a:cubicBezTo>
                          <a:pt x="248629" y="863069"/>
                          <a:pt x="248018" y="863146"/>
                          <a:pt x="247329" y="863299"/>
                        </a:cubicBezTo>
                        <a:cubicBezTo>
                          <a:pt x="245571" y="863604"/>
                          <a:pt x="244042" y="863834"/>
                          <a:pt x="242666" y="863834"/>
                        </a:cubicBezTo>
                        <a:cubicBezTo>
                          <a:pt x="233797" y="863834"/>
                          <a:pt x="230128" y="857565"/>
                          <a:pt x="225464" y="849614"/>
                        </a:cubicBezTo>
                        <a:lnTo>
                          <a:pt x="221030" y="842121"/>
                        </a:lnTo>
                        <a:cubicBezTo>
                          <a:pt x="215678" y="833100"/>
                          <a:pt x="212773" y="828130"/>
                          <a:pt x="202681" y="816051"/>
                        </a:cubicBezTo>
                        <a:cubicBezTo>
                          <a:pt x="197865" y="810241"/>
                          <a:pt x="195953" y="805501"/>
                          <a:pt x="194577" y="801984"/>
                        </a:cubicBezTo>
                        <a:cubicBezTo>
                          <a:pt x="192590" y="796938"/>
                          <a:pt x="191901" y="795103"/>
                          <a:pt x="183721" y="793880"/>
                        </a:cubicBezTo>
                        <a:cubicBezTo>
                          <a:pt x="170724" y="792045"/>
                          <a:pt x="163079" y="780883"/>
                          <a:pt x="155740" y="770027"/>
                        </a:cubicBezTo>
                        <a:cubicBezTo>
                          <a:pt x="152987" y="765975"/>
                          <a:pt x="150159" y="761847"/>
                          <a:pt x="147024" y="758100"/>
                        </a:cubicBezTo>
                        <a:cubicBezTo>
                          <a:pt x="144195" y="754660"/>
                          <a:pt x="141978" y="753055"/>
                          <a:pt x="140143" y="753055"/>
                        </a:cubicBezTo>
                        <a:cubicBezTo>
                          <a:pt x="138767" y="753055"/>
                          <a:pt x="137162" y="753972"/>
                          <a:pt x="135174" y="755042"/>
                        </a:cubicBezTo>
                        <a:cubicBezTo>
                          <a:pt x="131886" y="756877"/>
                          <a:pt x="127758" y="759171"/>
                          <a:pt x="121642" y="759171"/>
                        </a:cubicBezTo>
                        <a:cubicBezTo>
                          <a:pt x="113309" y="759171"/>
                          <a:pt x="110480" y="756953"/>
                          <a:pt x="108263" y="754583"/>
                        </a:cubicBezTo>
                        <a:cubicBezTo>
                          <a:pt x="107957" y="754278"/>
                          <a:pt x="107651" y="754125"/>
                          <a:pt x="107345" y="754125"/>
                        </a:cubicBezTo>
                        <a:cubicBezTo>
                          <a:pt x="107116" y="754125"/>
                          <a:pt x="106810" y="754201"/>
                          <a:pt x="106428" y="754354"/>
                        </a:cubicBezTo>
                        <a:cubicBezTo>
                          <a:pt x="102376" y="755654"/>
                          <a:pt x="95801" y="759706"/>
                          <a:pt x="89761" y="764599"/>
                        </a:cubicBezTo>
                        <a:lnTo>
                          <a:pt x="87315" y="766587"/>
                        </a:lnTo>
                        <a:lnTo>
                          <a:pt x="82345" y="760394"/>
                        </a:lnTo>
                        <a:lnTo>
                          <a:pt x="82192" y="759706"/>
                        </a:lnTo>
                        <a:cubicBezTo>
                          <a:pt x="82040" y="759171"/>
                          <a:pt x="78676" y="745562"/>
                          <a:pt x="76917" y="733330"/>
                        </a:cubicBezTo>
                        <a:cubicBezTo>
                          <a:pt x="76459" y="730272"/>
                          <a:pt x="75923" y="727749"/>
                          <a:pt x="75388" y="725532"/>
                        </a:cubicBezTo>
                        <a:cubicBezTo>
                          <a:pt x="73936" y="718957"/>
                          <a:pt x="72865" y="714140"/>
                          <a:pt x="77223" y="705501"/>
                        </a:cubicBezTo>
                        <a:cubicBezTo>
                          <a:pt x="78599" y="702672"/>
                          <a:pt x="80510" y="699767"/>
                          <a:pt x="83416" y="699767"/>
                        </a:cubicBezTo>
                        <a:cubicBezTo>
                          <a:pt x="84104" y="699767"/>
                          <a:pt x="84715" y="699920"/>
                          <a:pt x="85251" y="700226"/>
                        </a:cubicBezTo>
                        <a:cubicBezTo>
                          <a:pt x="86627" y="695104"/>
                          <a:pt x="87315" y="688452"/>
                          <a:pt x="82804" y="682795"/>
                        </a:cubicBezTo>
                        <a:cubicBezTo>
                          <a:pt x="79822" y="678972"/>
                          <a:pt x="78217" y="675150"/>
                          <a:pt x="76994" y="672168"/>
                        </a:cubicBezTo>
                        <a:cubicBezTo>
                          <a:pt x="75082" y="667428"/>
                          <a:pt x="74165" y="665517"/>
                          <a:pt x="70725" y="664829"/>
                        </a:cubicBezTo>
                        <a:cubicBezTo>
                          <a:pt x="69425" y="664523"/>
                          <a:pt x="68202" y="664446"/>
                          <a:pt x="67131" y="664446"/>
                        </a:cubicBezTo>
                        <a:cubicBezTo>
                          <a:pt x="63385" y="664446"/>
                          <a:pt x="60556" y="665975"/>
                          <a:pt x="55740" y="668575"/>
                        </a:cubicBezTo>
                        <a:cubicBezTo>
                          <a:pt x="54058" y="669416"/>
                          <a:pt x="52223" y="670486"/>
                          <a:pt x="50083" y="671480"/>
                        </a:cubicBezTo>
                        <a:cubicBezTo>
                          <a:pt x="45190" y="673926"/>
                          <a:pt x="42820" y="675761"/>
                          <a:pt x="42208" y="677596"/>
                        </a:cubicBezTo>
                        <a:cubicBezTo>
                          <a:pt x="41596" y="679354"/>
                          <a:pt x="42361" y="682107"/>
                          <a:pt x="44578" y="686464"/>
                        </a:cubicBezTo>
                        <a:cubicBezTo>
                          <a:pt x="46719" y="690822"/>
                          <a:pt x="45878" y="693804"/>
                          <a:pt x="44807" y="695486"/>
                        </a:cubicBezTo>
                        <a:cubicBezTo>
                          <a:pt x="41214" y="701296"/>
                          <a:pt x="29976" y="701296"/>
                          <a:pt x="20878" y="701296"/>
                        </a:cubicBezTo>
                        <a:cubicBezTo>
                          <a:pt x="7422" y="701296"/>
                          <a:pt x="3829" y="690975"/>
                          <a:pt x="2223" y="683177"/>
                        </a:cubicBezTo>
                        <a:lnTo>
                          <a:pt x="1382" y="679354"/>
                        </a:lnTo>
                        <a:cubicBezTo>
                          <a:pt x="83" y="673697"/>
                          <a:pt x="-1064" y="668422"/>
                          <a:pt x="1688" y="664905"/>
                        </a:cubicBezTo>
                        <a:cubicBezTo>
                          <a:pt x="3217" y="662994"/>
                          <a:pt x="5587" y="662076"/>
                          <a:pt x="8722" y="662076"/>
                        </a:cubicBezTo>
                        <a:cubicBezTo>
                          <a:pt x="12392" y="662076"/>
                          <a:pt x="15603" y="654278"/>
                          <a:pt x="18202" y="648086"/>
                        </a:cubicBezTo>
                        <a:cubicBezTo>
                          <a:pt x="19960" y="643957"/>
                          <a:pt x="21566" y="640058"/>
                          <a:pt x="23554" y="637382"/>
                        </a:cubicBezTo>
                        <a:cubicBezTo>
                          <a:pt x="27300" y="632413"/>
                          <a:pt x="30052" y="625226"/>
                          <a:pt x="22407" y="619110"/>
                        </a:cubicBezTo>
                        <a:cubicBezTo>
                          <a:pt x="19502" y="616817"/>
                          <a:pt x="16979" y="614523"/>
                          <a:pt x="17285" y="611618"/>
                        </a:cubicBezTo>
                        <a:cubicBezTo>
                          <a:pt x="17514" y="608866"/>
                          <a:pt x="19884" y="607642"/>
                          <a:pt x="22560" y="606266"/>
                        </a:cubicBezTo>
                        <a:cubicBezTo>
                          <a:pt x="24471" y="605272"/>
                          <a:pt x="26841" y="604049"/>
                          <a:pt x="29364" y="602061"/>
                        </a:cubicBezTo>
                        <a:cubicBezTo>
                          <a:pt x="32575" y="599538"/>
                          <a:pt x="32040" y="597092"/>
                          <a:pt x="30664" y="591817"/>
                        </a:cubicBezTo>
                        <a:cubicBezTo>
                          <a:pt x="29593" y="587841"/>
                          <a:pt x="28294" y="582872"/>
                          <a:pt x="30128" y="577444"/>
                        </a:cubicBezTo>
                        <a:cubicBezTo>
                          <a:pt x="33645" y="566664"/>
                          <a:pt x="45725" y="559707"/>
                          <a:pt x="60862" y="559707"/>
                        </a:cubicBezTo>
                        <a:cubicBezTo>
                          <a:pt x="63156" y="559707"/>
                          <a:pt x="64761" y="559248"/>
                          <a:pt x="65144" y="558484"/>
                        </a:cubicBezTo>
                        <a:cubicBezTo>
                          <a:pt x="65755" y="557260"/>
                          <a:pt x="64991" y="553744"/>
                          <a:pt x="61703" y="548850"/>
                        </a:cubicBezTo>
                        <a:cubicBezTo>
                          <a:pt x="60174" y="546557"/>
                          <a:pt x="56887" y="541664"/>
                          <a:pt x="59104" y="537077"/>
                        </a:cubicBezTo>
                        <a:cubicBezTo>
                          <a:pt x="60939" y="533254"/>
                          <a:pt x="65832" y="531037"/>
                          <a:pt x="74471" y="530196"/>
                        </a:cubicBezTo>
                        <a:cubicBezTo>
                          <a:pt x="79670" y="529661"/>
                          <a:pt x="80587" y="528591"/>
                          <a:pt x="80587" y="528591"/>
                        </a:cubicBezTo>
                        <a:cubicBezTo>
                          <a:pt x="80434" y="527291"/>
                          <a:pt x="76076" y="523163"/>
                          <a:pt x="73706" y="520945"/>
                        </a:cubicBezTo>
                        <a:lnTo>
                          <a:pt x="70725" y="518117"/>
                        </a:lnTo>
                        <a:cubicBezTo>
                          <a:pt x="63691" y="511083"/>
                          <a:pt x="58722" y="507872"/>
                          <a:pt x="52453" y="504738"/>
                        </a:cubicBezTo>
                        <a:cubicBezTo>
                          <a:pt x="49930" y="503438"/>
                          <a:pt x="47560" y="502979"/>
                          <a:pt x="45113" y="502520"/>
                        </a:cubicBezTo>
                        <a:cubicBezTo>
                          <a:pt x="41520" y="501756"/>
                          <a:pt x="37468" y="500992"/>
                          <a:pt x="32881" y="497551"/>
                        </a:cubicBezTo>
                        <a:cubicBezTo>
                          <a:pt x="28294" y="494111"/>
                          <a:pt x="28905" y="490517"/>
                          <a:pt x="29364" y="489065"/>
                        </a:cubicBezTo>
                        <a:cubicBezTo>
                          <a:pt x="30664" y="485089"/>
                          <a:pt x="35557" y="482949"/>
                          <a:pt x="39456" y="482949"/>
                        </a:cubicBezTo>
                        <a:cubicBezTo>
                          <a:pt x="40602" y="482949"/>
                          <a:pt x="41673" y="483101"/>
                          <a:pt x="42667" y="483407"/>
                        </a:cubicBezTo>
                        <a:cubicBezTo>
                          <a:pt x="47636" y="485013"/>
                          <a:pt x="52682" y="486695"/>
                          <a:pt x="71183" y="486695"/>
                        </a:cubicBezTo>
                        <a:cubicBezTo>
                          <a:pt x="78523" y="486695"/>
                          <a:pt x="79899" y="485625"/>
                          <a:pt x="79975" y="485548"/>
                        </a:cubicBezTo>
                        <a:cubicBezTo>
                          <a:pt x="79287" y="485013"/>
                          <a:pt x="74394" y="481343"/>
                          <a:pt x="72865" y="480196"/>
                        </a:cubicBezTo>
                        <a:cubicBezTo>
                          <a:pt x="66443" y="475380"/>
                          <a:pt x="61933" y="464218"/>
                          <a:pt x="59486" y="446863"/>
                        </a:cubicBezTo>
                        <a:cubicBezTo>
                          <a:pt x="58798" y="441970"/>
                          <a:pt x="60251" y="439141"/>
                          <a:pt x="61627" y="437536"/>
                        </a:cubicBezTo>
                        <a:cubicBezTo>
                          <a:pt x="63385" y="435472"/>
                          <a:pt x="66061" y="434401"/>
                          <a:pt x="69196" y="434401"/>
                        </a:cubicBezTo>
                        <a:cubicBezTo>
                          <a:pt x="74089" y="434401"/>
                          <a:pt x="79440" y="437077"/>
                          <a:pt x="82345" y="441053"/>
                        </a:cubicBezTo>
                        <a:cubicBezTo>
                          <a:pt x="83416" y="442582"/>
                          <a:pt x="84715" y="443193"/>
                          <a:pt x="86321" y="443193"/>
                        </a:cubicBezTo>
                        <a:cubicBezTo>
                          <a:pt x="90144" y="443193"/>
                          <a:pt x="95266" y="439677"/>
                          <a:pt x="98859" y="437001"/>
                        </a:cubicBezTo>
                        <a:cubicBezTo>
                          <a:pt x="100465" y="435854"/>
                          <a:pt x="102070" y="435243"/>
                          <a:pt x="103676" y="435243"/>
                        </a:cubicBezTo>
                        <a:cubicBezTo>
                          <a:pt x="107192" y="435243"/>
                          <a:pt x="109562" y="437995"/>
                          <a:pt x="112009" y="440823"/>
                        </a:cubicBezTo>
                        <a:cubicBezTo>
                          <a:pt x="114608" y="443805"/>
                          <a:pt x="117590" y="447246"/>
                          <a:pt x="122406" y="448622"/>
                        </a:cubicBezTo>
                        <a:cubicBezTo>
                          <a:pt x="123935" y="449080"/>
                          <a:pt x="125235" y="449310"/>
                          <a:pt x="126153" y="449310"/>
                        </a:cubicBezTo>
                        <a:cubicBezTo>
                          <a:pt x="128599" y="449310"/>
                          <a:pt x="129363" y="448086"/>
                          <a:pt x="131657" y="442276"/>
                        </a:cubicBezTo>
                        <a:cubicBezTo>
                          <a:pt x="132804" y="439524"/>
                          <a:pt x="134104" y="436236"/>
                          <a:pt x="136091" y="432719"/>
                        </a:cubicBezTo>
                        <a:cubicBezTo>
                          <a:pt x="140602" y="424769"/>
                          <a:pt x="138308" y="422016"/>
                          <a:pt x="135174" y="418270"/>
                        </a:cubicBezTo>
                        <a:cubicBezTo>
                          <a:pt x="134333" y="417276"/>
                          <a:pt x="133492" y="416282"/>
                          <a:pt x="132727" y="415212"/>
                        </a:cubicBezTo>
                        <a:cubicBezTo>
                          <a:pt x="131351" y="413148"/>
                          <a:pt x="129516" y="412078"/>
                          <a:pt x="127070" y="410625"/>
                        </a:cubicBezTo>
                        <a:cubicBezTo>
                          <a:pt x="124471" y="409096"/>
                          <a:pt x="121183" y="407184"/>
                          <a:pt x="117513" y="403438"/>
                        </a:cubicBezTo>
                        <a:cubicBezTo>
                          <a:pt x="115220" y="401145"/>
                          <a:pt x="112850" y="398316"/>
                          <a:pt x="112850" y="394952"/>
                        </a:cubicBezTo>
                        <a:cubicBezTo>
                          <a:pt x="112926" y="391359"/>
                          <a:pt x="115449" y="388913"/>
                          <a:pt x="118966" y="385472"/>
                        </a:cubicBezTo>
                        <a:lnTo>
                          <a:pt x="121030" y="383408"/>
                        </a:lnTo>
                        <a:cubicBezTo>
                          <a:pt x="123859" y="380579"/>
                          <a:pt x="125770" y="378362"/>
                          <a:pt x="127070" y="376757"/>
                        </a:cubicBezTo>
                        <a:cubicBezTo>
                          <a:pt x="123094" y="375227"/>
                          <a:pt x="116443" y="372628"/>
                          <a:pt x="109715" y="369264"/>
                        </a:cubicBezTo>
                        <a:cubicBezTo>
                          <a:pt x="105357" y="367124"/>
                          <a:pt x="99547" y="363607"/>
                          <a:pt x="99012" y="358102"/>
                        </a:cubicBezTo>
                        <a:cubicBezTo>
                          <a:pt x="98630" y="354280"/>
                          <a:pt x="100770" y="350533"/>
                          <a:pt x="105663" y="346634"/>
                        </a:cubicBezTo>
                        <a:cubicBezTo>
                          <a:pt x="109715" y="343423"/>
                          <a:pt x="113079" y="341894"/>
                          <a:pt x="116290" y="341894"/>
                        </a:cubicBezTo>
                        <a:cubicBezTo>
                          <a:pt x="123171" y="341894"/>
                          <a:pt x="126993" y="348775"/>
                          <a:pt x="129516" y="354815"/>
                        </a:cubicBezTo>
                        <a:cubicBezTo>
                          <a:pt x="131275" y="358867"/>
                          <a:pt x="132498" y="361007"/>
                          <a:pt x="133339" y="362154"/>
                        </a:cubicBezTo>
                        <a:cubicBezTo>
                          <a:pt x="133568" y="361466"/>
                          <a:pt x="133798" y="360396"/>
                          <a:pt x="134027" y="358943"/>
                        </a:cubicBezTo>
                        <a:cubicBezTo>
                          <a:pt x="134562" y="355579"/>
                          <a:pt x="134104" y="352292"/>
                          <a:pt x="133645" y="349081"/>
                        </a:cubicBezTo>
                        <a:cubicBezTo>
                          <a:pt x="132727" y="343347"/>
                          <a:pt x="131733" y="336772"/>
                          <a:pt x="138997" y="332491"/>
                        </a:cubicBezTo>
                        <a:cubicBezTo>
                          <a:pt x="142437" y="330426"/>
                          <a:pt x="144425" y="327598"/>
                          <a:pt x="144501" y="324692"/>
                        </a:cubicBezTo>
                        <a:cubicBezTo>
                          <a:pt x="144578" y="322858"/>
                          <a:pt x="143737" y="321252"/>
                          <a:pt x="142360" y="320335"/>
                        </a:cubicBezTo>
                        <a:cubicBezTo>
                          <a:pt x="136474" y="316359"/>
                          <a:pt x="113003" y="303286"/>
                          <a:pt x="101917" y="301757"/>
                        </a:cubicBezTo>
                        <a:cubicBezTo>
                          <a:pt x="89303" y="299922"/>
                          <a:pt x="70495" y="287384"/>
                          <a:pt x="66443" y="275381"/>
                        </a:cubicBezTo>
                        <a:cubicBezTo>
                          <a:pt x="65908" y="273852"/>
                          <a:pt x="65526" y="272323"/>
                          <a:pt x="65067" y="270947"/>
                        </a:cubicBezTo>
                        <a:cubicBezTo>
                          <a:pt x="62697" y="263072"/>
                          <a:pt x="61856" y="260090"/>
                          <a:pt x="53752" y="260090"/>
                        </a:cubicBezTo>
                        <a:cubicBezTo>
                          <a:pt x="40450" y="260090"/>
                          <a:pt x="34257" y="254204"/>
                          <a:pt x="28523" y="244723"/>
                        </a:cubicBezTo>
                        <a:cubicBezTo>
                          <a:pt x="25924" y="240442"/>
                          <a:pt x="25236" y="236467"/>
                          <a:pt x="24624" y="233256"/>
                        </a:cubicBezTo>
                        <a:cubicBezTo>
                          <a:pt x="23936" y="229510"/>
                          <a:pt x="23554" y="226986"/>
                          <a:pt x="20572" y="224770"/>
                        </a:cubicBezTo>
                        <a:cubicBezTo>
                          <a:pt x="13768" y="219647"/>
                          <a:pt x="14762" y="206345"/>
                          <a:pt x="15526" y="196635"/>
                        </a:cubicBezTo>
                        <a:cubicBezTo>
                          <a:pt x="15679" y="194418"/>
                          <a:pt x="15832" y="192507"/>
                          <a:pt x="15832" y="191054"/>
                        </a:cubicBezTo>
                        <a:lnTo>
                          <a:pt x="15373" y="186849"/>
                        </a:lnTo>
                        <a:lnTo>
                          <a:pt x="17667" y="186085"/>
                        </a:lnTo>
                        <a:cubicBezTo>
                          <a:pt x="35251" y="180121"/>
                          <a:pt x="43202" y="175381"/>
                          <a:pt x="44731" y="173164"/>
                        </a:cubicBezTo>
                        <a:cubicBezTo>
                          <a:pt x="49700" y="165672"/>
                          <a:pt x="63003" y="153516"/>
                          <a:pt x="71030" y="152140"/>
                        </a:cubicBezTo>
                        <a:cubicBezTo>
                          <a:pt x="74624" y="151528"/>
                          <a:pt x="78599" y="151223"/>
                          <a:pt x="82728" y="151223"/>
                        </a:cubicBezTo>
                        <a:cubicBezTo>
                          <a:pt x="86856" y="151223"/>
                          <a:pt x="90985" y="151528"/>
                          <a:pt x="95189" y="152140"/>
                        </a:cubicBezTo>
                        <a:cubicBezTo>
                          <a:pt x="95877" y="152216"/>
                          <a:pt x="96642" y="152293"/>
                          <a:pt x="97406" y="152293"/>
                        </a:cubicBezTo>
                        <a:cubicBezTo>
                          <a:pt x="105205" y="152293"/>
                          <a:pt x="116061" y="148011"/>
                          <a:pt x="118507" y="142430"/>
                        </a:cubicBezTo>
                        <a:cubicBezTo>
                          <a:pt x="119654" y="139678"/>
                          <a:pt x="120266" y="136085"/>
                          <a:pt x="120877" y="132644"/>
                        </a:cubicBezTo>
                        <a:cubicBezTo>
                          <a:pt x="122024" y="125993"/>
                          <a:pt x="123094" y="119724"/>
                          <a:pt x="128217" y="117660"/>
                        </a:cubicBezTo>
                        <a:cubicBezTo>
                          <a:pt x="129058" y="117278"/>
                          <a:pt x="129975" y="117125"/>
                          <a:pt x="130816" y="117125"/>
                        </a:cubicBezTo>
                        <a:cubicBezTo>
                          <a:pt x="133645" y="117125"/>
                          <a:pt x="135938" y="118730"/>
                          <a:pt x="138079" y="120336"/>
                        </a:cubicBezTo>
                        <a:cubicBezTo>
                          <a:pt x="139990" y="121712"/>
                          <a:pt x="141749" y="123012"/>
                          <a:pt x="143584" y="123012"/>
                        </a:cubicBezTo>
                        <a:cubicBezTo>
                          <a:pt x="144654" y="123012"/>
                          <a:pt x="145877" y="122553"/>
                          <a:pt x="147177" y="121559"/>
                        </a:cubicBezTo>
                        <a:cubicBezTo>
                          <a:pt x="149394" y="119877"/>
                          <a:pt x="151611" y="118271"/>
                          <a:pt x="153828" y="116742"/>
                        </a:cubicBezTo>
                        <a:cubicBezTo>
                          <a:pt x="160556" y="111926"/>
                          <a:pt x="166825" y="107415"/>
                          <a:pt x="170954" y="102369"/>
                        </a:cubicBezTo>
                        <a:cubicBezTo>
                          <a:pt x="176764" y="95412"/>
                          <a:pt x="179363" y="92736"/>
                          <a:pt x="188079" y="87767"/>
                        </a:cubicBezTo>
                        <a:cubicBezTo>
                          <a:pt x="196030" y="83256"/>
                          <a:pt x="197177" y="82568"/>
                          <a:pt x="198094" y="75000"/>
                        </a:cubicBezTo>
                        <a:lnTo>
                          <a:pt x="198553" y="70718"/>
                        </a:lnTo>
                        <a:cubicBezTo>
                          <a:pt x="199470" y="61926"/>
                          <a:pt x="200464" y="51987"/>
                          <a:pt x="207880" y="48394"/>
                        </a:cubicBezTo>
                        <a:cubicBezTo>
                          <a:pt x="215449" y="44572"/>
                          <a:pt x="226534" y="44572"/>
                          <a:pt x="232421" y="44572"/>
                        </a:cubicBezTo>
                        <a:cubicBezTo>
                          <a:pt x="238843" y="44572"/>
                          <a:pt x="253675" y="48165"/>
                          <a:pt x="259103" y="54969"/>
                        </a:cubicBezTo>
                        <a:cubicBezTo>
                          <a:pt x="264149" y="61238"/>
                          <a:pt x="271641" y="67584"/>
                          <a:pt x="276840" y="67584"/>
                        </a:cubicBezTo>
                        <a:cubicBezTo>
                          <a:pt x="277757" y="67584"/>
                          <a:pt x="278675" y="67354"/>
                          <a:pt x="279439" y="66896"/>
                        </a:cubicBezTo>
                        <a:cubicBezTo>
                          <a:pt x="282803" y="64984"/>
                          <a:pt x="284179" y="62385"/>
                          <a:pt x="285785" y="59403"/>
                        </a:cubicBezTo>
                        <a:cubicBezTo>
                          <a:pt x="287390" y="56269"/>
                          <a:pt x="289225" y="52752"/>
                          <a:pt x="293506" y="50611"/>
                        </a:cubicBezTo>
                        <a:cubicBezTo>
                          <a:pt x="296182" y="49312"/>
                          <a:pt x="299317" y="47935"/>
                          <a:pt x="302452" y="47935"/>
                        </a:cubicBezTo>
                        <a:cubicBezTo>
                          <a:pt x="306121" y="47935"/>
                          <a:pt x="309332" y="49617"/>
                          <a:pt x="313231" y="53517"/>
                        </a:cubicBezTo>
                        <a:cubicBezTo>
                          <a:pt x="314302" y="54587"/>
                          <a:pt x="316213" y="55198"/>
                          <a:pt x="318430" y="55198"/>
                        </a:cubicBezTo>
                        <a:cubicBezTo>
                          <a:pt x="321794" y="55198"/>
                          <a:pt x="324164" y="53899"/>
                          <a:pt x="324623" y="52905"/>
                        </a:cubicBezTo>
                        <a:cubicBezTo>
                          <a:pt x="324928" y="52293"/>
                          <a:pt x="324087" y="51223"/>
                          <a:pt x="323705" y="50841"/>
                        </a:cubicBezTo>
                        <a:cubicBezTo>
                          <a:pt x="321488" y="48241"/>
                          <a:pt x="319347" y="46483"/>
                          <a:pt x="317589" y="45030"/>
                        </a:cubicBezTo>
                        <a:cubicBezTo>
                          <a:pt x="313919" y="42049"/>
                          <a:pt x="310402" y="39220"/>
                          <a:pt x="311396" y="32110"/>
                        </a:cubicBezTo>
                        <a:cubicBezTo>
                          <a:pt x="312772" y="22630"/>
                          <a:pt x="317207" y="19648"/>
                          <a:pt x="325617" y="14832"/>
                        </a:cubicBezTo>
                        <a:cubicBezTo>
                          <a:pt x="328216" y="13379"/>
                          <a:pt x="329286" y="11468"/>
                          <a:pt x="330433" y="9403"/>
                        </a:cubicBezTo>
                        <a:cubicBezTo>
                          <a:pt x="330586" y="9021"/>
                          <a:pt x="330815" y="8715"/>
                          <a:pt x="331045" y="8333"/>
                        </a:cubicBezTo>
                        <a:lnTo>
                          <a:pt x="330968" y="8257"/>
                        </a:lnTo>
                        <a:lnTo>
                          <a:pt x="335479" y="1758"/>
                        </a:lnTo>
                        <a:lnTo>
                          <a:pt x="336014" y="3517"/>
                        </a:lnTo>
                        <a:cubicBezTo>
                          <a:pt x="337161" y="3058"/>
                          <a:pt x="338613" y="2752"/>
                          <a:pt x="340372" y="2752"/>
                        </a:cubicBezTo>
                        <a:cubicBezTo>
                          <a:pt x="341060" y="2752"/>
                          <a:pt x="341748" y="2752"/>
                          <a:pt x="342589" y="2905"/>
                        </a:cubicBezTo>
                        <a:cubicBezTo>
                          <a:pt x="343430" y="2982"/>
                          <a:pt x="344347" y="3058"/>
                          <a:pt x="345265" y="3058"/>
                        </a:cubicBezTo>
                        <a:cubicBezTo>
                          <a:pt x="349393" y="3058"/>
                          <a:pt x="354439" y="2293"/>
                          <a:pt x="359255" y="1529"/>
                        </a:cubicBezTo>
                        <a:cubicBezTo>
                          <a:pt x="364301" y="764"/>
                          <a:pt x="369118" y="0"/>
                          <a:pt x="373246" y="0"/>
                        </a:cubicBezTo>
                        <a:cubicBezTo>
                          <a:pt x="375463" y="0"/>
                          <a:pt x="377375" y="229"/>
                          <a:pt x="378904" y="688"/>
                        </a:cubicBezTo>
                        <a:cubicBezTo>
                          <a:pt x="381427" y="1376"/>
                          <a:pt x="384102" y="1911"/>
                          <a:pt x="386778" y="2370"/>
                        </a:cubicBezTo>
                        <a:cubicBezTo>
                          <a:pt x="392665" y="3440"/>
                          <a:pt x="398705" y="4587"/>
                          <a:pt x="403139" y="8180"/>
                        </a:cubicBezTo>
                        <a:cubicBezTo>
                          <a:pt x="405127" y="9709"/>
                          <a:pt x="406885" y="11773"/>
                          <a:pt x="408720" y="13838"/>
                        </a:cubicBezTo>
                        <a:cubicBezTo>
                          <a:pt x="411702" y="17202"/>
                          <a:pt x="414531" y="20336"/>
                          <a:pt x="417283" y="20336"/>
                        </a:cubicBezTo>
                        <a:cubicBezTo>
                          <a:pt x="419576" y="20030"/>
                          <a:pt x="420876" y="19877"/>
                          <a:pt x="422023" y="19877"/>
                        </a:cubicBezTo>
                        <a:cubicBezTo>
                          <a:pt x="424316" y="19877"/>
                          <a:pt x="426075" y="20336"/>
                          <a:pt x="427604" y="20718"/>
                        </a:cubicBezTo>
                        <a:cubicBezTo>
                          <a:pt x="429133" y="21101"/>
                          <a:pt x="430432" y="21407"/>
                          <a:pt x="432420" y="21407"/>
                        </a:cubicBezTo>
                        <a:cubicBezTo>
                          <a:pt x="437848" y="21407"/>
                          <a:pt x="442359" y="28364"/>
                          <a:pt x="442665" y="34327"/>
                        </a:cubicBezTo>
                        <a:cubicBezTo>
                          <a:pt x="442894" y="38990"/>
                          <a:pt x="440371" y="44266"/>
                          <a:pt x="432726" y="44954"/>
                        </a:cubicBezTo>
                        <a:cubicBezTo>
                          <a:pt x="426151" y="45565"/>
                          <a:pt x="425387" y="46942"/>
                          <a:pt x="425387" y="47018"/>
                        </a:cubicBezTo>
                        <a:cubicBezTo>
                          <a:pt x="425310" y="47171"/>
                          <a:pt x="425004" y="48318"/>
                          <a:pt x="428062" y="52828"/>
                        </a:cubicBezTo>
                        <a:cubicBezTo>
                          <a:pt x="429974" y="55734"/>
                          <a:pt x="433414" y="59021"/>
                          <a:pt x="436702" y="62155"/>
                        </a:cubicBezTo>
                        <a:cubicBezTo>
                          <a:pt x="441900" y="67125"/>
                          <a:pt x="445035" y="70259"/>
                          <a:pt x="445876" y="73470"/>
                        </a:cubicBezTo>
                        <a:cubicBezTo>
                          <a:pt x="446488" y="75993"/>
                          <a:pt x="445799" y="78822"/>
                          <a:pt x="445111" y="81574"/>
                        </a:cubicBezTo>
                        <a:cubicBezTo>
                          <a:pt x="444118" y="85397"/>
                          <a:pt x="443582" y="87920"/>
                          <a:pt x="445111" y="89449"/>
                        </a:cubicBezTo>
                        <a:cubicBezTo>
                          <a:pt x="449316" y="93654"/>
                          <a:pt x="457573" y="105122"/>
                          <a:pt x="457573" y="112461"/>
                        </a:cubicBezTo>
                        <a:lnTo>
                          <a:pt x="457573" y="135626"/>
                        </a:lnTo>
                        <a:cubicBezTo>
                          <a:pt x="457573" y="142660"/>
                          <a:pt x="460478" y="148317"/>
                          <a:pt x="464836" y="150152"/>
                        </a:cubicBezTo>
                        <a:cubicBezTo>
                          <a:pt x="467206" y="151069"/>
                          <a:pt x="469423" y="151528"/>
                          <a:pt x="471793" y="151528"/>
                        </a:cubicBezTo>
                        <a:cubicBezTo>
                          <a:pt x="475081" y="151528"/>
                          <a:pt x="478750" y="150764"/>
                          <a:pt x="483414" y="148929"/>
                        </a:cubicBezTo>
                        <a:cubicBezTo>
                          <a:pt x="486013" y="147935"/>
                          <a:pt x="487925" y="147018"/>
                          <a:pt x="489530" y="146177"/>
                        </a:cubicBezTo>
                        <a:cubicBezTo>
                          <a:pt x="492053" y="144877"/>
                          <a:pt x="494194" y="143807"/>
                          <a:pt x="496870" y="143807"/>
                        </a:cubicBezTo>
                        <a:cubicBezTo>
                          <a:pt x="498781" y="143807"/>
                          <a:pt x="500845" y="144342"/>
                          <a:pt x="503215" y="145565"/>
                        </a:cubicBezTo>
                        <a:cubicBezTo>
                          <a:pt x="506120" y="147018"/>
                          <a:pt x="509943" y="149235"/>
                          <a:pt x="513918" y="151528"/>
                        </a:cubicBezTo>
                        <a:cubicBezTo>
                          <a:pt x="519499" y="154739"/>
                          <a:pt x="525233" y="158027"/>
                          <a:pt x="528444" y="159326"/>
                        </a:cubicBezTo>
                        <a:cubicBezTo>
                          <a:pt x="531426" y="160550"/>
                          <a:pt x="533796" y="161314"/>
                          <a:pt x="536090" y="161314"/>
                        </a:cubicBezTo>
                        <a:cubicBezTo>
                          <a:pt x="538001" y="161314"/>
                          <a:pt x="539836" y="160779"/>
                          <a:pt x="541823" y="159556"/>
                        </a:cubicBezTo>
                        <a:cubicBezTo>
                          <a:pt x="543429" y="158638"/>
                          <a:pt x="544882" y="158103"/>
                          <a:pt x="546334" y="158103"/>
                        </a:cubicBezTo>
                        <a:cubicBezTo>
                          <a:pt x="548781" y="158103"/>
                          <a:pt x="550386" y="159403"/>
                          <a:pt x="551533" y="160397"/>
                        </a:cubicBezTo>
                        <a:cubicBezTo>
                          <a:pt x="552603" y="161238"/>
                          <a:pt x="553062" y="161543"/>
                          <a:pt x="553750" y="161543"/>
                        </a:cubicBezTo>
                        <a:cubicBezTo>
                          <a:pt x="555891" y="161161"/>
                          <a:pt x="556808" y="160397"/>
                          <a:pt x="558031" y="159250"/>
                        </a:cubicBezTo>
                        <a:cubicBezTo>
                          <a:pt x="559943" y="157568"/>
                          <a:pt x="562313" y="155504"/>
                          <a:pt x="566823" y="155504"/>
                        </a:cubicBezTo>
                        <a:cubicBezTo>
                          <a:pt x="567588" y="155504"/>
                          <a:pt x="568352" y="155580"/>
                          <a:pt x="569270" y="155657"/>
                        </a:cubicBezTo>
                        <a:cubicBezTo>
                          <a:pt x="573398" y="156268"/>
                          <a:pt x="576074" y="158103"/>
                          <a:pt x="578215" y="159556"/>
                        </a:cubicBezTo>
                        <a:cubicBezTo>
                          <a:pt x="580202" y="160932"/>
                          <a:pt x="581655" y="161926"/>
                          <a:pt x="583872" y="161926"/>
                        </a:cubicBezTo>
                        <a:cubicBezTo>
                          <a:pt x="584713" y="161926"/>
                          <a:pt x="585630" y="161773"/>
                          <a:pt x="586624" y="161543"/>
                        </a:cubicBezTo>
                        <a:cubicBezTo>
                          <a:pt x="590676" y="160473"/>
                          <a:pt x="592664" y="159250"/>
                          <a:pt x="594423" y="158179"/>
                        </a:cubicBezTo>
                        <a:cubicBezTo>
                          <a:pt x="596487" y="156956"/>
                          <a:pt x="598551" y="155657"/>
                          <a:pt x="602374" y="155657"/>
                        </a:cubicBezTo>
                        <a:cubicBezTo>
                          <a:pt x="607419" y="155657"/>
                          <a:pt x="608490" y="159709"/>
                          <a:pt x="609025" y="161696"/>
                        </a:cubicBezTo>
                        <a:cubicBezTo>
                          <a:pt x="609560" y="163837"/>
                          <a:pt x="609789" y="164602"/>
                          <a:pt x="612083" y="164984"/>
                        </a:cubicBezTo>
                        <a:cubicBezTo>
                          <a:pt x="615906" y="165519"/>
                          <a:pt x="618734" y="166054"/>
                          <a:pt x="621563" y="166589"/>
                        </a:cubicBezTo>
                        <a:cubicBezTo>
                          <a:pt x="624774" y="167201"/>
                          <a:pt x="627985" y="167813"/>
                          <a:pt x="632878" y="168424"/>
                        </a:cubicBezTo>
                        <a:cubicBezTo>
                          <a:pt x="637694" y="169036"/>
                          <a:pt x="641364" y="171329"/>
                          <a:pt x="643123" y="174999"/>
                        </a:cubicBezTo>
                        <a:cubicBezTo>
                          <a:pt x="645034" y="178822"/>
                          <a:pt x="644575" y="183868"/>
                          <a:pt x="642052" y="188072"/>
                        </a:cubicBezTo>
                        <a:cubicBezTo>
                          <a:pt x="640906" y="189984"/>
                          <a:pt x="640447" y="191436"/>
                          <a:pt x="640753" y="192277"/>
                        </a:cubicBezTo>
                        <a:cubicBezTo>
                          <a:pt x="641058" y="193118"/>
                          <a:pt x="642205" y="194494"/>
                          <a:pt x="646410" y="196329"/>
                        </a:cubicBezTo>
                        <a:cubicBezTo>
                          <a:pt x="655126" y="200075"/>
                          <a:pt x="656884" y="201681"/>
                          <a:pt x="660707" y="209326"/>
                        </a:cubicBezTo>
                        <a:cubicBezTo>
                          <a:pt x="663841" y="215672"/>
                          <a:pt x="665600" y="217583"/>
                          <a:pt x="672404" y="222017"/>
                        </a:cubicBezTo>
                        <a:lnTo>
                          <a:pt x="674009" y="223088"/>
                        </a:lnTo>
                        <a:cubicBezTo>
                          <a:pt x="677068" y="225075"/>
                          <a:pt x="679438" y="226604"/>
                          <a:pt x="679820" y="229586"/>
                        </a:cubicBezTo>
                        <a:cubicBezTo>
                          <a:pt x="680278" y="232873"/>
                          <a:pt x="677985" y="236084"/>
                          <a:pt x="673016" y="241665"/>
                        </a:cubicBezTo>
                        <a:cubicBezTo>
                          <a:pt x="668964" y="246176"/>
                          <a:pt x="666364" y="251987"/>
                          <a:pt x="663994" y="257109"/>
                        </a:cubicBezTo>
                        <a:cubicBezTo>
                          <a:pt x="660860" y="263990"/>
                          <a:pt x="658413" y="269418"/>
                          <a:pt x="653291" y="269418"/>
                        </a:cubicBezTo>
                        <a:cubicBezTo>
                          <a:pt x="651609" y="269418"/>
                          <a:pt x="650156" y="269265"/>
                          <a:pt x="648704" y="269035"/>
                        </a:cubicBezTo>
                        <a:cubicBezTo>
                          <a:pt x="647633" y="268882"/>
                          <a:pt x="646639" y="268806"/>
                          <a:pt x="645493" y="268806"/>
                        </a:cubicBezTo>
                        <a:cubicBezTo>
                          <a:pt x="643887" y="268806"/>
                          <a:pt x="641899" y="269112"/>
                          <a:pt x="638765" y="271176"/>
                        </a:cubicBezTo>
                        <a:cubicBezTo>
                          <a:pt x="637542" y="272017"/>
                          <a:pt x="633796" y="274540"/>
                          <a:pt x="633642" y="275457"/>
                        </a:cubicBezTo>
                        <a:cubicBezTo>
                          <a:pt x="633642" y="275457"/>
                          <a:pt x="633642" y="276375"/>
                          <a:pt x="636701" y="278974"/>
                        </a:cubicBezTo>
                        <a:cubicBezTo>
                          <a:pt x="643352" y="284402"/>
                          <a:pt x="652221" y="286466"/>
                          <a:pt x="658413" y="287537"/>
                        </a:cubicBezTo>
                        <a:cubicBezTo>
                          <a:pt x="666823" y="288989"/>
                          <a:pt x="676762" y="294494"/>
                          <a:pt x="679361" y="302369"/>
                        </a:cubicBezTo>
                        <a:cubicBezTo>
                          <a:pt x="679896" y="303974"/>
                          <a:pt x="680737" y="305732"/>
                          <a:pt x="681578" y="307491"/>
                        </a:cubicBezTo>
                        <a:cubicBezTo>
                          <a:pt x="684330" y="313378"/>
                          <a:pt x="688077" y="321558"/>
                          <a:pt x="681808" y="326527"/>
                        </a:cubicBezTo>
                        <a:cubicBezTo>
                          <a:pt x="680049" y="327904"/>
                          <a:pt x="678214" y="329050"/>
                          <a:pt x="676532" y="330044"/>
                        </a:cubicBezTo>
                        <a:cubicBezTo>
                          <a:pt x="672022" y="332720"/>
                          <a:pt x="670951" y="333714"/>
                          <a:pt x="671410" y="336313"/>
                        </a:cubicBezTo>
                        <a:cubicBezTo>
                          <a:pt x="672328" y="341894"/>
                          <a:pt x="674927" y="344799"/>
                          <a:pt x="679438" y="348240"/>
                        </a:cubicBezTo>
                        <a:cubicBezTo>
                          <a:pt x="686165" y="353286"/>
                          <a:pt x="692358" y="356191"/>
                          <a:pt x="696486" y="356191"/>
                        </a:cubicBezTo>
                        <a:cubicBezTo>
                          <a:pt x="697251" y="356191"/>
                          <a:pt x="697939" y="356114"/>
                          <a:pt x="698551" y="355885"/>
                        </a:cubicBezTo>
                        <a:cubicBezTo>
                          <a:pt x="706272" y="353286"/>
                          <a:pt x="719957" y="348775"/>
                          <a:pt x="727296" y="348775"/>
                        </a:cubicBezTo>
                        <a:cubicBezTo>
                          <a:pt x="731884" y="348775"/>
                          <a:pt x="735095" y="351298"/>
                          <a:pt x="737923" y="353515"/>
                        </a:cubicBezTo>
                        <a:cubicBezTo>
                          <a:pt x="740293" y="355350"/>
                          <a:pt x="742281" y="356879"/>
                          <a:pt x="744651" y="356879"/>
                        </a:cubicBezTo>
                        <a:cubicBezTo>
                          <a:pt x="751226" y="356879"/>
                          <a:pt x="759101" y="355732"/>
                          <a:pt x="763535" y="354662"/>
                        </a:cubicBezTo>
                        <a:lnTo>
                          <a:pt x="763917" y="354585"/>
                        </a:lnTo>
                        <a:lnTo>
                          <a:pt x="764911" y="354509"/>
                        </a:lnTo>
                        <a:cubicBezTo>
                          <a:pt x="769651" y="354509"/>
                          <a:pt x="771945" y="359861"/>
                          <a:pt x="774162" y="364983"/>
                        </a:cubicBezTo>
                        <a:cubicBezTo>
                          <a:pt x="775156" y="367200"/>
                          <a:pt x="776150" y="369570"/>
                          <a:pt x="777144" y="370870"/>
                        </a:cubicBezTo>
                        <a:cubicBezTo>
                          <a:pt x="782342" y="377827"/>
                          <a:pt x="787235" y="382185"/>
                          <a:pt x="791822" y="383714"/>
                        </a:cubicBezTo>
                        <a:cubicBezTo>
                          <a:pt x="795645" y="384937"/>
                          <a:pt x="797556" y="387536"/>
                          <a:pt x="799162" y="389601"/>
                        </a:cubicBezTo>
                        <a:cubicBezTo>
                          <a:pt x="800920" y="391971"/>
                          <a:pt x="801761" y="392888"/>
                          <a:pt x="804284" y="392888"/>
                        </a:cubicBezTo>
                        <a:cubicBezTo>
                          <a:pt x="804666" y="392888"/>
                          <a:pt x="805125" y="392888"/>
                          <a:pt x="805584" y="392811"/>
                        </a:cubicBezTo>
                        <a:cubicBezTo>
                          <a:pt x="808795" y="392429"/>
                          <a:pt x="813000" y="392276"/>
                          <a:pt x="817281" y="392123"/>
                        </a:cubicBezTo>
                        <a:cubicBezTo>
                          <a:pt x="824544" y="391894"/>
                          <a:pt x="833565" y="391588"/>
                          <a:pt x="836700" y="389753"/>
                        </a:cubicBezTo>
                        <a:lnTo>
                          <a:pt x="838993" y="388301"/>
                        </a:lnTo>
                        <a:cubicBezTo>
                          <a:pt x="842892" y="385778"/>
                          <a:pt x="847327" y="382949"/>
                          <a:pt x="851990" y="382949"/>
                        </a:cubicBezTo>
                        <a:cubicBezTo>
                          <a:pt x="854513" y="382949"/>
                          <a:pt x="856730" y="383790"/>
                          <a:pt x="858718" y="385396"/>
                        </a:cubicBezTo>
                        <a:cubicBezTo>
                          <a:pt x="860935" y="387154"/>
                          <a:pt x="862999" y="389983"/>
                          <a:pt x="865216" y="393041"/>
                        </a:cubicBezTo>
                        <a:cubicBezTo>
                          <a:pt x="869116" y="398393"/>
                          <a:pt x="873473" y="404432"/>
                          <a:pt x="878825" y="404432"/>
                        </a:cubicBezTo>
                        <a:cubicBezTo>
                          <a:pt x="890063" y="404432"/>
                          <a:pt x="896027" y="408178"/>
                          <a:pt x="900155" y="417888"/>
                        </a:cubicBezTo>
                        <a:cubicBezTo>
                          <a:pt x="903672" y="425992"/>
                          <a:pt x="907877" y="435931"/>
                          <a:pt x="915063" y="436848"/>
                        </a:cubicBezTo>
                        <a:cubicBezTo>
                          <a:pt x="917663" y="437230"/>
                          <a:pt x="919956" y="437689"/>
                          <a:pt x="922020" y="438148"/>
                        </a:cubicBezTo>
                        <a:cubicBezTo>
                          <a:pt x="924467" y="438683"/>
                          <a:pt x="926531" y="439141"/>
                          <a:pt x="928519" y="439141"/>
                        </a:cubicBezTo>
                        <a:cubicBezTo>
                          <a:pt x="930736" y="439141"/>
                          <a:pt x="932800" y="438530"/>
                          <a:pt x="935094" y="437154"/>
                        </a:cubicBezTo>
                        <a:cubicBezTo>
                          <a:pt x="940063" y="434325"/>
                          <a:pt x="944803" y="432873"/>
                          <a:pt x="948779" y="432873"/>
                        </a:cubicBezTo>
                        <a:cubicBezTo>
                          <a:pt x="953366" y="432873"/>
                          <a:pt x="956883" y="434707"/>
                          <a:pt x="959023" y="438301"/>
                        </a:cubicBezTo>
                        <a:cubicBezTo>
                          <a:pt x="962464" y="444035"/>
                          <a:pt x="965063" y="447016"/>
                          <a:pt x="966516" y="447016"/>
                        </a:cubicBezTo>
                        <a:cubicBezTo>
                          <a:pt x="968733" y="445564"/>
                          <a:pt x="970185" y="443729"/>
                          <a:pt x="971638" y="441894"/>
                        </a:cubicBezTo>
                        <a:cubicBezTo>
                          <a:pt x="974467" y="438301"/>
                          <a:pt x="977448" y="434555"/>
                          <a:pt x="981806" y="434555"/>
                        </a:cubicBezTo>
                        <a:cubicBezTo>
                          <a:pt x="987693" y="434555"/>
                          <a:pt x="992357" y="439677"/>
                          <a:pt x="993962" y="444799"/>
                        </a:cubicBezTo>
                        <a:cubicBezTo>
                          <a:pt x="994650" y="446863"/>
                          <a:pt x="996791" y="452980"/>
                          <a:pt x="999849" y="452980"/>
                        </a:cubicBezTo>
                        <a:cubicBezTo>
                          <a:pt x="1000537" y="452980"/>
                          <a:pt x="1001302" y="452750"/>
                          <a:pt x="1002219" y="452215"/>
                        </a:cubicBezTo>
                        <a:cubicBezTo>
                          <a:pt x="1005812" y="450151"/>
                          <a:pt x="1005812" y="449463"/>
                          <a:pt x="1006042" y="446863"/>
                        </a:cubicBezTo>
                        <a:cubicBezTo>
                          <a:pt x="1006194" y="444875"/>
                          <a:pt x="1006347" y="442200"/>
                          <a:pt x="1007876" y="438683"/>
                        </a:cubicBezTo>
                        <a:lnTo>
                          <a:pt x="1008794" y="436466"/>
                        </a:lnTo>
                        <a:cubicBezTo>
                          <a:pt x="1011622" y="429814"/>
                          <a:pt x="1012540" y="427979"/>
                          <a:pt x="1019115" y="422475"/>
                        </a:cubicBezTo>
                        <a:cubicBezTo>
                          <a:pt x="1023167" y="419188"/>
                          <a:pt x="1029665" y="412613"/>
                          <a:pt x="1028442" y="405732"/>
                        </a:cubicBezTo>
                        <a:cubicBezTo>
                          <a:pt x="1028136" y="403974"/>
                          <a:pt x="1026684" y="403133"/>
                          <a:pt x="1023473" y="401527"/>
                        </a:cubicBezTo>
                        <a:cubicBezTo>
                          <a:pt x="1020262" y="399998"/>
                          <a:pt x="1016286" y="398087"/>
                          <a:pt x="1014681" y="393499"/>
                        </a:cubicBezTo>
                        <a:lnTo>
                          <a:pt x="1013840" y="391053"/>
                        </a:lnTo>
                        <a:cubicBezTo>
                          <a:pt x="1011699" y="384861"/>
                          <a:pt x="1009023" y="377139"/>
                          <a:pt x="1015216" y="369646"/>
                        </a:cubicBezTo>
                        <a:cubicBezTo>
                          <a:pt x="1017739" y="366588"/>
                          <a:pt x="1021638" y="360319"/>
                          <a:pt x="1025690" y="352827"/>
                        </a:cubicBezTo>
                        <a:lnTo>
                          <a:pt x="1026149" y="351910"/>
                        </a:lnTo>
                        <a:lnTo>
                          <a:pt x="1027066" y="351451"/>
                        </a:lnTo>
                        <a:cubicBezTo>
                          <a:pt x="1031194" y="350686"/>
                          <a:pt x="1033794" y="350457"/>
                          <a:pt x="1036164" y="350457"/>
                        </a:cubicBezTo>
                        <a:cubicBezTo>
                          <a:pt x="1044038" y="350457"/>
                          <a:pt x="1048931" y="352903"/>
                          <a:pt x="1053671" y="359249"/>
                        </a:cubicBezTo>
                        <a:cubicBezTo>
                          <a:pt x="1056882" y="363454"/>
                          <a:pt x="1062693" y="365594"/>
                          <a:pt x="1071485" y="365594"/>
                        </a:cubicBezTo>
                        <a:cubicBezTo>
                          <a:pt x="1074237" y="365594"/>
                          <a:pt x="1077219" y="365365"/>
                          <a:pt x="1080353" y="364983"/>
                        </a:cubicBezTo>
                        <a:cubicBezTo>
                          <a:pt x="1087845" y="364066"/>
                          <a:pt x="1090521" y="363148"/>
                          <a:pt x="1092356" y="362460"/>
                        </a:cubicBezTo>
                        <a:cubicBezTo>
                          <a:pt x="1093962" y="361925"/>
                          <a:pt x="1095338" y="361466"/>
                          <a:pt x="1098090" y="361466"/>
                        </a:cubicBezTo>
                        <a:cubicBezTo>
                          <a:pt x="1102142" y="361466"/>
                          <a:pt x="1103824" y="364142"/>
                          <a:pt x="1105124" y="366053"/>
                        </a:cubicBezTo>
                        <a:cubicBezTo>
                          <a:pt x="1106347" y="367888"/>
                          <a:pt x="1107417" y="369570"/>
                          <a:pt x="1110858" y="370182"/>
                        </a:cubicBezTo>
                        <a:cubicBezTo>
                          <a:pt x="1119955" y="372093"/>
                          <a:pt x="1126377" y="375763"/>
                          <a:pt x="1132188" y="389447"/>
                        </a:cubicBezTo>
                        <a:cubicBezTo>
                          <a:pt x="1134023" y="393805"/>
                          <a:pt x="1134711" y="397781"/>
                          <a:pt x="1135246" y="400992"/>
                        </a:cubicBezTo>
                        <a:cubicBezTo>
                          <a:pt x="1136240" y="407261"/>
                          <a:pt x="1136698" y="410090"/>
                          <a:pt x="1144038" y="411924"/>
                        </a:cubicBezTo>
                        <a:cubicBezTo>
                          <a:pt x="1149237" y="413224"/>
                          <a:pt x="1151836" y="414294"/>
                          <a:pt x="1153518" y="414983"/>
                        </a:cubicBezTo>
                        <a:cubicBezTo>
                          <a:pt x="1154053" y="415212"/>
                          <a:pt x="1154818" y="415518"/>
                          <a:pt x="1154970" y="415518"/>
                        </a:cubicBezTo>
                        <a:cubicBezTo>
                          <a:pt x="1155353" y="415518"/>
                          <a:pt x="1156882" y="414906"/>
                          <a:pt x="1158640" y="414218"/>
                        </a:cubicBezTo>
                        <a:cubicBezTo>
                          <a:pt x="1161469" y="413071"/>
                          <a:pt x="1163074" y="412689"/>
                          <a:pt x="1164603" y="412689"/>
                        </a:cubicBezTo>
                        <a:cubicBezTo>
                          <a:pt x="1170567" y="412689"/>
                          <a:pt x="1172325" y="417964"/>
                          <a:pt x="1174083" y="423163"/>
                        </a:cubicBezTo>
                        <a:cubicBezTo>
                          <a:pt x="1174542" y="424539"/>
                          <a:pt x="1175077" y="426145"/>
                          <a:pt x="1175689" y="427750"/>
                        </a:cubicBezTo>
                        <a:lnTo>
                          <a:pt x="1177830" y="432949"/>
                        </a:lnTo>
                        <a:cubicBezTo>
                          <a:pt x="1180582" y="439600"/>
                          <a:pt x="1183411" y="446405"/>
                          <a:pt x="1186239" y="457720"/>
                        </a:cubicBezTo>
                        <a:lnTo>
                          <a:pt x="1187310" y="461771"/>
                        </a:lnTo>
                        <a:cubicBezTo>
                          <a:pt x="1190215" y="472857"/>
                          <a:pt x="1190674" y="476297"/>
                          <a:pt x="1181729" y="483484"/>
                        </a:cubicBezTo>
                        <a:cubicBezTo>
                          <a:pt x="1178671" y="485930"/>
                          <a:pt x="1173319" y="487001"/>
                          <a:pt x="1163992" y="487001"/>
                        </a:cubicBezTo>
                        <a:cubicBezTo>
                          <a:pt x="1163992" y="487001"/>
                          <a:pt x="1163992" y="487001"/>
                          <a:pt x="1163992" y="487001"/>
                        </a:cubicBezTo>
                        <a:cubicBezTo>
                          <a:pt x="1159175" y="487001"/>
                          <a:pt x="1153747" y="486695"/>
                          <a:pt x="1148396" y="486465"/>
                        </a:cubicBezTo>
                        <a:cubicBezTo>
                          <a:pt x="1143120" y="486236"/>
                          <a:pt x="1137845" y="485930"/>
                          <a:pt x="1133105" y="485930"/>
                        </a:cubicBezTo>
                        <a:cubicBezTo>
                          <a:pt x="1126836" y="485930"/>
                          <a:pt x="1122631" y="486389"/>
                          <a:pt x="1120261" y="487459"/>
                        </a:cubicBezTo>
                        <a:cubicBezTo>
                          <a:pt x="1111851" y="491053"/>
                          <a:pt x="1109023" y="496481"/>
                          <a:pt x="1105812" y="502826"/>
                        </a:cubicBezTo>
                        <a:cubicBezTo>
                          <a:pt x="1104818" y="504738"/>
                          <a:pt x="1103824" y="506725"/>
                          <a:pt x="1102601" y="508713"/>
                        </a:cubicBezTo>
                        <a:cubicBezTo>
                          <a:pt x="1100154" y="512765"/>
                          <a:pt x="1099390" y="517964"/>
                          <a:pt x="1098778" y="522092"/>
                        </a:cubicBezTo>
                        <a:cubicBezTo>
                          <a:pt x="1098090" y="526985"/>
                          <a:pt x="1097478" y="530884"/>
                          <a:pt x="1094344" y="532413"/>
                        </a:cubicBezTo>
                        <a:lnTo>
                          <a:pt x="1093656" y="532719"/>
                        </a:lnTo>
                        <a:lnTo>
                          <a:pt x="1092509" y="532872"/>
                        </a:lnTo>
                        <a:cubicBezTo>
                          <a:pt x="1090751" y="532872"/>
                          <a:pt x="1087769" y="532872"/>
                          <a:pt x="1085781" y="520563"/>
                        </a:cubicBezTo>
                        <a:cubicBezTo>
                          <a:pt x="1084023" y="522551"/>
                          <a:pt x="1081653" y="524309"/>
                          <a:pt x="1078518" y="525609"/>
                        </a:cubicBezTo>
                        <a:cubicBezTo>
                          <a:pt x="1075460" y="526832"/>
                          <a:pt x="1072631" y="527444"/>
                          <a:pt x="1070109" y="527979"/>
                        </a:cubicBezTo>
                        <a:cubicBezTo>
                          <a:pt x="1064910" y="529126"/>
                          <a:pt x="1063610" y="529661"/>
                          <a:pt x="1062998" y="532184"/>
                        </a:cubicBezTo>
                        <a:lnTo>
                          <a:pt x="1062540" y="534095"/>
                        </a:lnTo>
                        <a:cubicBezTo>
                          <a:pt x="1061469" y="538759"/>
                          <a:pt x="1060323" y="543575"/>
                          <a:pt x="1054283" y="543575"/>
                        </a:cubicBezTo>
                        <a:cubicBezTo>
                          <a:pt x="1053213" y="543575"/>
                          <a:pt x="1051989" y="543422"/>
                          <a:pt x="1050537" y="543040"/>
                        </a:cubicBezTo>
                        <a:lnTo>
                          <a:pt x="1047402" y="542199"/>
                        </a:lnTo>
                        <a:cubicBezTo>
                          <a:pt x="1044803" y="541435"/>
                          <a:pt x="1042356" y="540747"/>
                          <a:pt x="1040216" y="540747"/>
                        </a:cubicBezTo>
                        <a:cubicBezTo>
                          <a:pt x="1037846" y="540747"/>
                          <a:pt x="1036240" y="541588"/>
                          <a:pt x="1034711" y="543652"/>
                        </a:cubicBezTo>
                        <a:cubicBezTo>
                          <a:pt x="1033794" y="544875"/>
                          <a:pt x="1033105" y="545869"/>
                          <a:pt x="1032494" y="546710"/>
                        </a:cubicBezTo>
                        <a:cubicBezTo>
                          <a:pt x="1029283" y="551297"/>
                          <a:pt x="1028213" y="552138"/>
                          <a:pt x="1019268" y="555196"/>
                        </a:cubicBezTo>
                        <a:cubicBezTo>
                          <a:pt x="1017356" y="555808"/>
                          <a:pt x="1016974" y="556343"/>
                          <a:pt x="1016974" y="556419"/>
                        </a:cubicBezTo>
                        <a:cubicBezTo>
                          <a:pt x="1017433" y="557184"/>
                          <a:pt x="1022020" y="560318"/>
                          <a:pt x="1027601" y="561389"/>
                        </a:cubicBezTo>
                        <a:lnTo>
                          <a:pt x="1029818" y="561771"/>
                        </a:lnTo>
                        <a:cubicBezTo>
                          <a:pt x="1034864" y="562688"/>
                          <a:pt x="1038763" y="563453"/>
                          <a:pt x="1040292" y="566893"/>
                        </a:cubicBezTo>
                        <a:cubicBezTo>
                          <a:pt x="1041745" y="570028"/>
                          <a:pt x="1039986" y="573621"/>
                          <a:pt x="1038304" y="576450"/>
                        </a:cubicBezTo>
                        <a:cubicBezTo>
                          <a:pt x="1033717" y="584095"/>
                          <a:pt x="1027525" y="585012"/>
                          <a:pt x="1023090" y="585701"/>
                        </a:cubicBezTo>
                        <a:cubicBezTo>
                          <a:pt x="1021714" y="585930"/>
                          <a:pt x="1020491" y="586083"/>
                          <a:pt x="1019268" y="586465"/>
                        </a:cubicBezTo>
                        <a:cubicBezTo>
                          <a:pt x="1014910" y="587918"/>
                          <a:pt x="1013152" y="592352"/>
                          <a:pt x="1014375" y="598544"/>
                        </a:cubicBezTo>
                        <a:cubicBezTo>
                          <a:pt x="1014681" y="599921"/>
                          <a:pt x="1015063" y="600303"/>
                          <a:pt x="1015063" y="600303"/>
                        </a:cubicBezTo>
                        <a:cubicBezTo>
                          <a:pt x="1016133" y="600226"/>
                          <a:pt x="1019191" y="598009"/>
                          <a:pt x="1021026" y="596633"/>
                        </a:cubicBezTo>
                        <a:cubicBezTo>
                          <a:pt x="1021867" y="595945"/>
                          <a:pt x="1022785" y="595334"/>
                          <a:pt x="1023549" y="594798"/>
                        </a:cubicBezTo>
                        <a:cubicBezTo>
                          <a:pt x="1025002" y="593804"/>
                          <a:pt x="1026454" y="593346"/>
                          <a:pt x="1027983" y="593346"/>
                        </a:cubicBezTo>
                        <a:cubicBezTo>
                          <a:pt x="1030047" y="593346"/>
                          <a:pt x="1032035" y="594340"/>
                          <a:pt x="1033411" y="596174"/>
                        </a:cubicBezTo>
                        <a:cubicBezTo>
                          <a:pt x="1035705" y="599080"/>
                          <a:pt x="1036393" y="603973"/>
                          <a:pt x="1035246" y="608560"/>
                        </a:cubicBezTo>
                        <a:cubicBezTo>
                          <a:pt x="1034329" y="612077"/>
                          <a:pt x="1032647" y="614217"/>
                          <a:pt x="1031424" y="615823"/>
                        </a:cubicBezTo>
                        <a:cubicBezTo>
                          <a:pt x="1029971" y="617657"/>
                          <a:pt x="1029436" y="618346"/>
                          <a:pt x="1030047" y="620945"/>
                        </a:cubicBezTo>
                        <a:cubicBezTo>
                          <a:pt x="1031271" y="625685"/>
                          <a:pt x="1034405" y="628972"/>
                          <a:pt x="1046561" y="630807"/>
                        </a:cubicBezTo>
                        <a:cubicBezTo>
                          <a:pt x="1051989" y="631572"/>
                          <a:pt x="1055506" y="634783"/>
                          <a:pt x="1056347" y="639676"/>
                        </a:cubicBezTo>
                        <a:cubicBezTo>
                          <a:pt x="1057418" y="646098"/>
                          <a:pt x="1053213" y="654584"/>
                          <a:pt x="1047555" y="657489"/>
                        </a:cubicBezTo>
                        <a:lnTo>
                          <a:pt x="1044115" y="659095"/>
                        </a:lnTo>
                        <a:cubicBezTo>
                          <a:pt x="1039910" y="661082"/>
                          <a:pt x="1038916" y="661541"/>
                          <a:pt x="1036622" y="665058"/>
                        </a:cubicBezTo>
                        <a:lnTo>
                          <a:pt x="1035246" y="667199"/>
                        </a:lnTo>
                        <a:cubicBezTo>
                          <a:pt x="1032647" y="671251"/>
                          <a:pt x="1031118" y="673315"/>
                          <a:pt x="1024390" y="674997"/>
                        </a:cubicBezTo>
                        <a:cubicBezTo>
                          <a:pt x="1022097" y="675608"/>
                          <a:pt x="1019421" y="675914"/>
                          <a:pt x="1016439" y="675914"/>
                        </a:cubicBezTo>
                        <a:cubicBezTo>
                          <a:pt x="1013304" y="675914"/>
                          <a:pt x="1010552" y="675608"/>
                          <a:pt x="1008870" y="675303"/>
                        </a:cubicBezTo>
                        <a:cubicBezTo>
                          <a:pt x="1006118" y="677520"/>
                          <a:pt x="999008" y="682336"/>
                          <a:pt x="987463" y="683789"/>
                        </a:cubicBezTo>
                        <a:cubicBezTo>
                          <a:pt x="987005" y="683865"/>
                          <a:pt x="986546" y="683865"/>
                          <a:pt x="986164" y="683942"/>
                        </a:cubicBezTo>
                        <a:cubicBezTo>
                          <a:pt x="986393" y="685700"/>
                          <a:pt x="985858" y="687611"/>
                          <a:pt x="984329" y="689523"/>
                        </a:cubicBezTo>
                        <a:cubicBezTo>
                          <a:pt x="980277" y="694874"/>
                          <a:pt x="980277" y="694874"/>
                          <a:pt x="982877" y="700150"/>
                        </a:cubicBezTo>
                        <a:cubicBezTo>
                          <a:pt x="984635" y="703666"/>
                          <a:pt x="987158" y="712688"/>
                          <a:pt x="972785" y="719951"/>
                        </a:cubicBezTo>
                        <a:cubicBezTo>
                          <a:pt x="971485" y="720562"/>
                          <a:pt x="970338" y="720945"/>
                          <a:pt x="969192" y="720945"/>
                        </a:cubicBezTo>
                        <a:cubicBezTo>
                          <a:pt x="964910" y="720945"/>
                          <a:pt x="963381" y="717045"/>
                          <a:pt x="962311" y="714370"/>
                        </a:cubicBezTo>
                        <a:cubicBezTo>
                          <a:pt x="961928" y="713452"/>
                          <a:pt x="961317" y="711847"/>
                          <a:pt x="960858" y="711541"/>
                        </a:cubicBezTo>
                        <a:cubicBezTo>
                          <a:pt x="960858" y="711694"/>
                          <a:pt x="960476" y="713146"/>
                          <a:pt x="960247" y="714140"/>
                        </a:cubicBezTo>
                        <a:cubicBezTo>
                          <a:pt x="959329" y="717581"/>
                          <a:pt x="957953" y="722856"/>
                          <a:pt x="952754" y="727978"/>
                        </a:cubicBezTo>
                        <a:cubicBezTo>
                          <a:pt x="950155" y="730578"/>
                          <a:pt x="947173" y="731954"/>
                          <a:pt x="943886" y="731954"/>
                        </a:cubicBezTo>
                        <a:cubicBezTo>
                          <a:pt x="935553" y="731954"/>
                          <a:pt x="928443" y="723085"/>
                          <a:pt x="926761" y="718116"/>
                        </a:cubicBezTo>
                        <a:cubicBezTo>
                          <a:pt x="925155" y="713299"/>
                          <a:pt x="927754" y="707030"/>
                          <a:pt x="929360" y="703743"/>
                        </a:cubicBezTo>
                        <a:cubicBezTo>
                          <a:pt x="926684" y="700761"/>
                          <a:pt x="921791" y="694492"/>
                          <a:pt x="921791" y="689217"/>
                        </a:cubicBezTo>
                        <a:cubicBezTo>
                          <a:pt x="921791" y="687076"/>
                          <a:pt x="922556" y="685165"/>
                          <a:pt x="924008" y="683712"/>
                        </a:cubicBezTo>
                        <a:cubicBezTo>
                          <a:pt x="924238" y="683024"/>
                          <a:pt x="923091" y="682260"/>
                          <a:pt x="921409" y="682260"/>
                        </a:cubicBezTo>
                        <a:cubicBezTo>
                          <a:pt x="920033" y="682260"/>
                          <a:pt x="919115" y="682795"/>
                          <a:pt x="918580" y="683865"/>
                        </a:cubicBezTo>
                        <a:cubicBezTo>
                          <a:pt x="915675" y="689752"/>
                          <a:pt x="914528" y="690516"/>
                          <a:pt x="910170" y="692810"/>
                        </a:cubicBezTo>
                        <a:cubicBezTo>
                          <a:pt x="908947" y="693498"/>
                          <a:pt x="907342" y="694339"/>
                          <a:pt x="905201" y="695639"/>
                        </a:cubicBezTo>
                        <a:cubicBezTo>
                          <a:pt x="896485" y="700838"/>
                          <a:pt x="893886" y="702443"/>
                          <a:pt x="890981" y="711235"/>
                        </a:cubicBezTo>
                        <a:lnTo>
                          <a:pt x="890369" y="713146"/>
                        </a:lnTo>
                        <a:cubicBezTo>
                          <a:pt x="887158" y="722779"/>
                          <a:pt x="884635" y="730425"/>
                          <a:pt x="874773" y="732412"/>
                        </a:cubicBezTo>
                        <a:cubicBezTo>
                          <a:pt x="872250" y="732948"/>
                          <a:pt x="871333" y="734018"/>
                          <a:pt x="870874" y="734859"/>
                        </a:cubicBezTo>
                        <a:cubicBezTo>
                          <a:pt x="869804" y="736694"/>
                          <a:pt x="869116" y="740669"/>
                          <a:pt x="871944" y="749232"/>
                        </a:cubicBezTo>
                        <a:cubicBezTo>
                          <a:pt x="873091" y="752596"/>
                          <a:pt x="874238" y="753819"/>
                          <a:pt x="874926" y="753819"/>
                        </a:cubicBezTo>
                        <a:cubicBezTo>
                          <a:pt x="875690" y="753819"/>
                          <a:pt x="877296" y="753131"/>
                          <a:pt x="880660" y="749767"/>
                        </a:cubicBezTo>
                        <a:cubicBezTo>
                          <a:pt x="882265" y="748162"/>
                          <a:pt x="884253" y="747321"/>
                          <a:pt x="886394" y="747321"/>
                        </a:cubicBezTo>
                        <a:cubicBezTo>
                          <a:pt x="893809" y="747321"/>
                          <a:pt x="900461" y="757107"/>
                          <a:pt x="903213" y="766816"/>
                        </a:cubicBezTo>
                        <a:cubicBezTo>
                          <a:pt x="907036" y="780348"/>
                          <a:pt x="904819" y="785241"/>
                          <a:pt x="891363" y="792886"/>
                        </a:cubicBezTo>
                        <a:cubicBezTo>
                          <a:pt x="879589" y="799537"/>
                          <a:pt x="878290" y="800990"/>
                          <a:pt x="873320" y="809170"/>
                        </a:cubicBezTo>
                        <a:cubicBezTo>
                          <a:pt x="874314" y="813146"/>
                          <a:pt x="881577" y="817045"/>
                          <a:pt x="890904" y="819797"/>
                        </a:cubicBezTo>
                        <a:lnTo>
                          <a:pt x="890293" y="825837"/>
                        </a:lnTo>
                        <a:cubicBezTo>
                          <a:pt x="886088" y="826219"/>
                          <a:pt x="881424" y="827748"/>
                          <a:pt x="876990" y="830424"/>
                        </a:cubicBezTo>
                        <a:cubicBezTo>
                          <a:pt x="864681" y="837840"/>
                          <a:pt x="861776" y="837840"/>
                          <a:pt x="842969" y="837840"/>
                        </a:cubicBezTo>
                        <a:cubicBezTo>
                          <a:pt x="833795" y="837840"/>
                          <a:pt x="830278" y="836311"/>
                          <a:pt x="828902" y="831800"/>
                        </a:cubicBezTo>
                        <a:cubicBezTo>
                          <a:pt x="828825" y="831418"/>
                          <a:pt x="828061" y="830883"/>
                          <a:pt x="824467" y="830883"/>
                        </a:cubicBezTo>
                        <a:cubicBezTo>
                          <a:pt x="812235" y="830883"/>
                          <a:pt x="790752" y="838910"/>
                          <a:pt x="774926" y="846785"/>
                        </a:cubicBezTo>
                        <a:cubicBezTo>
                          <a:pt x="771562" y="848467"/>
                          <a:pt x="768581" y="849308"/>
                          <a:pt x="765828" y="849308"/>
                        </a:cubicBezTo>
                        <a:cubicBezTo>
                          <a:pt x="760095" y="849308"/>
                          <a:pt x="756425" y="845791"/>
                          <a:pt x="753214" y="842656"/>
                        </a:cubicBezTo>
                        <a:cubicBezTo>
                          <a:pt x="751303" y="840745"/>
                          <a:pt x="749238" y="838834"/>
                          <a:pt x="746792" y="837534"/>
                        </a:cubicBezTo>
                        <a:cubicBezTo>
                          <a:pt x="746027" y="837152"/>
                          <a:pt x="745339" y="836922"/>
                          <a:pt x="744728" y="836922"/>
                        </a:cubicBezTo>
                        <a:cubicBezTo>
                          <a:pt x="742587" y="836922"/>
                          <a:pt x="740370" y="839904"/>
                          <a:pt x="737618" y="843727"/>
                        </a:cubicBezTo>
                        <a:cubicBezTo>
                          <a:pt x="734942" y="847320"/>
                          <a:pt x="731654" y="851831"/>
                          <a:pt x="726914" y="855653"/>
                        </a:cubicBezTo>
                        <a:cubicBezTo>
                          <a:pt x="724238" y="857794"/>
                          <a:pt x="721486" y="858864"/>
                          <a:pt x="718658" y="858864"/>
                        </a:cubicBezTo>
                        <a:cubicBezTo>
                          <a:pt x="707190" y="858864"/>
                          <a:pt x="700462" y="841968"/>
                          <a:pt x="698856" y="835470"/>
                        </a:cubicBezTo>
                        <a:cubicBezTo>
                          <a:pt x="696563" y="826449"/>
                          <a:pt x="694728" y="821173"/>
                          <a:pt x="685018" y="819262"/>
                        </a:cubicBezTo>
                        <a:cubicBezTo>
                          <a:pt x="680049" y="818268"/>
                          <a:pt x="675768" y="814904"/>
                          <a:pt x="672633" y="809476"/>
                        </a:cubicBezTo>
                        <a:cubicBezTo>
                          <a:pt x="668658" y="802595"/>
                          <a:pt x="666976" y="792962"/>
                          <a:pt x="668811" y="787534"/>
                        </a:cubicBezTo>
                        <a:cubicBezTo>
                          <a:pt x="670263" y="783177"/>
                          <a:pt x="670646" y="771479"/>
                          <a:pt x="666823" y="766204"/>
                        </a:cubicBezTo>
                        <a:cubicBezTo>
                          <a:pt x="665676" y="764599"/>
                          <a:pt x="664300" y="763834"/>
                          <a:pt x="662465" y="763834"/>
                        </a:cubicBezTo>
                        <a:cubicBezTo>
                          <a:pt x="660095" y="763834"/>
                          <a:pt x="657649" y="763758"/>
                          <a:pt x="655279" y="763605"/>
                        </a:cubicBezTo>
                        <a:cubicBezTo>
                          <a:pt x="653138" y="763528"/>
                          <a:pt x="651150" y="763452"/>
                          <a:pt x="649239" y="763452"/>
                        </a:cubicBezTo>
                        <a:cubicBezTo>
                          <a:pt x="641899" y="763452"/>
                          <a:pt x="640370" y="764905"/>
                          <a:pt x="639912" y="766281"/>
                        </a:cubicBezTo>
                        <a:cubicBezTo>
                          <a:pt x="637312" y="774308"/>
                          <a:pt x="629820" y="779278"/>
                          <a:pt x="617741" y="786464"/>
                        </a:cubicBezTo>
                        <a:cubicBezTo>
                          <a:pt x="609025" y="791663"/>
                          <a:pt x="601533" y="797015"/>
                          <a:pt x="598551" y="799155"/>
                        </a:cubicBezTo>
                        <a:cubicBezTo>
                          <a:pt x="599239" y="805348"/>
                          <a:pt x="602068" y="826984"/>
                          <a:pt x="609560" y="840134"/>
                        </a:cubicBezTo>
                        <a:cubicBezTo>
                          <a:pt x="615829" y="850990"/>
                          <a:pt x="615218" y="863604"/>
                          <a:pt x="614529" y="878207"/>
                        </a:cubicBezTo>
                        <a:cubicBezTo>
                          <a:pt x="614147" y="886540"/>
                          <a:pt x="613689" y="896020"/>
                          <a:pt x="614529" y="906188"/>
                        </a:cubicBezTo>
                        <a:cubicBezTo>
                          <a:pt x="615523" y="917886"/>
                          <a:pt x="614224" y="925301"/>
                          <a:pt x="610477" y="929353"/>
                        </a:cubicBezTo>
                        <a:cubicBezTo>
                          <a:pt x="607496" y="932564"/>
                          <a:pt x="603673" y="932947"/>
                          <a:pt x="601074" y="932947"/>
                        </a:cubicBezTo>
                        <a:cubicBezTo>
                          <a:pt x="599927" y="932947"/>
                          <a:pt x="598780" y="932870"/>
                          <a:pt x="597710" y="932794"/>
                        </a:cubicBezTo>
                        <a:cubicBezTo>
                          <a:pt x="596869" y="932717"/>
                          <a:pt x="596028" y="932641"/>
                          <a:pt x="595264" y="932641"/>
                        </a:cubicBezTo>
                        <a:cubicBezTo>
                          <a:pt x="591594" y="932641"/>
                          <a:pt x="588994" y="930806"/>
                          <a:pt x="586930" y="929353"/>
                        </a:cubicBezTo>
                        <a:cubicBezTo>
                          <a:pt x="585784" y="928589"/>
                          <a:pt x="584637" y="927748"/>
                          <a:pt x="583949" y="927748"/>
                        </a:cubicBezTo>
                        <a:cubicBezTo>
                          <a:pt x="583337" y="927748"/>
                          <a:pt x="582420" y="928359"/>
                          <a:pt x="581349" y="929430"/>
                        </a:cubicBezTo>
                        <a:cubicBezTo>
                          <a:pt x="578826" y="931953"/>
                          <a:pt x="575845" y="933176"/>
                          <a:pt x="572557" y="933176"/>
                        </a:cubicBezTo>
                        <a:cubicBezTo>
                          <a:pt x="567053" y="933176"/>
                          <a:pt x="561089" y="929812"/>
                          <a:pt x="553827" y="922473"/>
                        </a:cubicBezTo>
                        <a:cubicBezTo>
                          <a:pt x="545570" y="914216"/>
                          <a:pt x="550615" y="901143"/>
                          <a:pt x="550845" y="900607"/>
                        </a:cubicBezTo>
                        <a:cubicBezTo>
                          <a:pt x="551839" y="896632"/>
                          <a:pt x="553827" y="883100"/>
                          <a:pt x="549239" y="878512"/>
                        </a:cubicBezTo>
                        <a:cubicBezTo>
                          <a:pt x="545875" y="875149"/>
                          <a:pt x="540982" y="874461"/>
                          <a:pt x="537542" y="874461"/>
                        </a:cubicBezTo>
                        <a:cubicBezTo>
                          <a:pt x="535325" y="874461"/>
                          <a:pt x="533720" y="874766"/>
                          <a:pt x="533567" y="874766"/>
                        </a:cubicBezTo>
                        <a:lnTo>
                          <a:pt x="533567" y="874766"/>
                        </a:lnTo>
                        <a:cubicBezTo>
                          <a:pt x="533949" y="874766"/>
                          <a:pt x="520799" y="882870"/>
                          <a:pt x="511778" y="882870"/>
                        </a:cubicBezTo>
                        <a:cubicBezTo>
                          <a:pt x="509408" y="882870"/>
                          <a:pt x="507343" y="882335"/>
                          <a:pt x="505738" y="881265"/>
                        </a:cubicBezTo>
                        <a:cubicBezTo>
                          <a:pt x="496181" y="874919"/>
                          <a:pt x="492741" y="874231"/>
                          <a:pt x="491671" y="874231"/>
                        </a:cubicBezTo>
                        <a:cubicBezTo>
                          <a:pt x="492053" y="878512"/>
                          <a:pt x="489148" y="880500"/>
                          <a:pt x="486319" y="880500"/>
                        </a:cubicBezTo>
                        <a:cubicBezTo>
                          <a:pt x="481732" y="880500"/>
                          <a:pt x="475616" y="875302"/>
                          <a:pt x="472175" y="868497"/>
                        </a:cubicBezTo>
                        <a:cubicBezTo>
                          <a:pt x="468276" y="860699"/>
                          <a:pt x="453215" y="858635"/>
                          <a:pt x="444882" y="858635"/>
                        </a:cubicBezTo>
                        <a:cubicBezTo>
                          <a:pt x="441671" y="858635"/>
                          <a:pt x="438766" y="858176"/>
                          <a:pt x="435708" y="857641"/>
                        </a:cubicBezTo>
                        <a:cubicBezTo>
                          <a:pt x="432726" y="857106"/>
                          <a:pt x="429897" y="856647"/>
                          <a:pt x="426686" y="856647"/>
                        </a:cubicBezTo>
                        <a:cubicBezTo>
                          <a:pt x="423169" y="856647"/>
                          <a:pt x="419576" y="857259"/>
                          <a:pt x="415754" y="858559"/>
                        </a:cubicBezTo>
                        <a:cubicBezTo>
                          <a:pt x="403751" y="862534"/>
                          <a:pt x="400922" y="864598"/>
                          <a:pt x="388919" y="873237"/>
                        </a:cubicBezTo>
                        <a:lnTo>
                          <a:pt x="384179" y="876601"/>
                        </a:lnTo>
                        <a:cubicBezTo>
                          <a:pt x="371411" y="885699"/>
                          <a:pt x="373093" y="890363"/>
                          <a:pt x="376992" y="901525"/>
                        </a:cubicBezTo>
                        <a:lnTo>
                          <a:pt x="378369" y="905424"/>
                        </a:lnTo>
                        <a:cubicBezTo>
                          <a:pt x="380968" y="913375"/>
                          <a:pt x="390524" y="917121"/>
                          <a:pt x="401534" y="921479"/>
                        </a:cubicBezTo>
                        <a:cubicBezTo>
                          <a:pt x="407191" y="923696"/>
                          <a:pt x="413078" y="926066"/>
                          <a:pt x="418582" y="929200"/>
                        </a:cubicBezTo>
                        <a:cubicBezTo>
                          <a:pt x="426763" y="933864"/>
                          <a:pt x="430509" y="941203"/>
                          <a:pt x="428445" y="948772"/>
                        </a:cubicBezTo>
                        <a:cubicBezTo>
                          <a:pt x="426686" y="955423"/>
                          <a:pt x="420799" y="960469"/>
                          <a:pt x="414683" y="960469"/>
                        </a:cubicBezTo>
                        <a:cubicBezTo>
                          <a:pt x="410708" y="960469"/>
                          <a:pt x="408185" y="959399"/>
                          <a:pt x="406274" y="958558"/>
                        </a:cubicBezTo>
                        <a:cubicBezTo>
                          <a:pt x="405586" y="958252"/>
                          <a:pt x="404821" y="957946"/>
                          <a:pt x="404515" y="957946"/>
                        </a:cubicBezTo>
                        <a:cubicBezTo>
                          <a:pt x="404515" y="957946"/>
                          <a:pt x="403598" y="957946"/>
                          <a:pt x="400922" y="961463"/>
                        </a:cubicBezTo>
                        <a:cubicBezTo>
                          <a:pt x="398552" y="964598"/>
                          <a:pt x="394882" y="966280"/>
                          <a:pt x="390372" y="966280"/>
                        </a:cubicBezTo>
                        <a:cubicBezTo>
                          <a:pt x="385555" y="966280"/>
                          <a:pt x="380433" y="964445"/>
                          <a:pt x="376687" y="962763"/>
                        </a:cubicBezTo>
                        <a:cubicBezTo>
                          <a:pt x="376763" y="967503"/>
                          <a:pt x="375769" y="971249"/>
                          <a:pt x="373552" y="973848"/>
                        </a:cubicBezTo>
                        <a:cubicBezTo>
                          <a:pt x="372099" y="976754"/>
                          <a:pt x="368506" y="978283"/>
                          <a:pt x="363919" y="978283"/>
                        </a:cubicBezTo>
                        <a:close/>
                      </a:path>
                    </a:pathLst>
                  </a:custGeom>
                  <a:solidFill>
                    <a:srgbClr val="90A2BA"/>
                  </a:solidFill>
                  <a:ln w="7642" cap="flat">
                    <a:solidFill>
                      <a:sysClr val="window" lastClr="FFFFFF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864017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06" name="Freeform: Shape 41">
                    <a:extLst>
                      <a:ext uri="{FF2B5EF4-FFF2-40B4-BE49-F238E27FC236}">
                        <a16:creationId xmlns:a16="http://schemas.microsoft.com/office/drawing/2014/main" id="{2BBD5302-F1DB-BA71-6F07-B3FB6ABFC0BD}"/>
                      </a:ext>
                    </a:extLst>
                  </p:cNvPr>
                  <p:cNvSpPr/>
                  <p:nvPr/>
                </p:nvSpPr>
                <p:spPr>
                  <a:xfrm>
                    <a:off x="2210896" y="2971016"/>
                    <a:ext cx="1196047" cy="986692"/>
                  </a:xfrm>
                  <a:custGeom>
                    <a:avLst/>
                    <a:gdLst>
                      <a:gd name="connsiteX0" fmla="*/ 377001 w 1196047"/>
                      <a:gd name="connsiteY0" fmla="*/ 8333 h 986692"/>
                      <a:gd name="connsiteX1" fmla="*/ 381817 w 1196047"/>
                      <a:gd name="connsiteY1" fmla="*/ 8868 h 986692"/>
                      <a:gd name="connsiteX2" fmla="*/ 404906 w 1196047"/>
                      <a:gd name="connsiteY2" fmla="*/ 15749 h 986692"/>
                      <a:gd name="connsiteX3" fmla="*/ 421037 w 1196047"/>
                      <a:gd name="connsiteY3" fmla="*/ 28593 h 986692"/>
                      <a:gd name="connsiteX4" fmla="*/ 422261 w 1196047"/>
                      <a:gd name="connsiteY4" fmla="*/ 28440 h 986692"/>
                      <a:gd name="connsiteX5" fmla="*/ 425777 w 1196047"/>
                      <a:gd name="connsiteY5" fmla="*/ 28134 h 986692"/>
                      <a:gd name="connsiteX6" fmla="*/ 436175 w 1196047"/>
                      <a:gd name="connsiteY6" fmla="*/ 29663 h 986692"/>
                      <a:gd name="connsiteX7" fmla="*/ 436175 w 1196047"/>
                      <a:gd name="connsiteY7" fmla="*/ 46942 h 986692"/>
                      <a:gd name="connsiteX8" fmla="*/ 429218 w 1196047"/>
                      <a:gd name="connsiteY8" fmla="*/ 59709 h 986692"/>
                      <a:gd name="connsiteX9" fmla="*/ 446572 w 1196047"/>
                      <a:gd name="connsiteY9" fmla="*/ 79434 h 986692"/>
                      <a:gd name="connsiteX10" fmla="*/ 446572 w 1196047"/>
                      <a:gd name="connsiteY10" fmla="*/ 96789 h 986692"/>
                      <a:gd name="connsiteX11" fmla="*/ 458117 w 1196047"/>
                      <a:gd name="connsiteY11" fmla="*/ 117583 h 986692"/>
                      <a:gd name="connsiteX12" fmla="*/ 458117 w 1196047"/>
                      <a:gd name="connsiteY12" fmla="*/ 140749 h 986692"/>
                      <a:gd name="connsiteX13" fmla="*/ 467367 w 1196047"/>
                      <a:gd name="connsiteY13" fmla="*/ 158103 h 986692"/>
                      <a:gd name="connsiteX14" fmla="*/ 475471 w 1196047"/>
                      <a:gd name="connsiteY14" fmla="*/ 159709 h 986692"/>
                      <a:gd name="connsiteX15" fmla="*/ 488162 w 1196047"/>
                      <a:gd name="connsiteY15" fmla="*/ 156956 h 986692"/>
                      <a:gd name="connsiteX16" fmla="*/ 500548 w 1196047"/>
                      <a:gd name="connsiteY16" fmla="*/ 151987 h 986692"/>
                      <a:gd name="connsiteX17" fmla="*/ 505517 w 1196047"/>
                      <a:gd name="connsiteY17" fmla="*/ 153439 h 986692"/>
                      <a:gd name="connsiteX18" fmla="*/ 531052 w 1196047"/>
                      <a:gd name="connsiteY18" fmla="*/ 167277 h 986692"/>
                      <a:gd name="connsiteX19" fmla="*/ 539844 w 1196047"/>
                      <a:gd name="connsiteY19" fmla="*/ 169494 h 986692"/>
                      <a:gd name="connsiteX20" fmla="*/ 547184 w 1196047"/>
                      <a:gd name="connsiteY20" fmla="*/ 167277 h 986692"/>
                      <a:gd name="connsiteX21" fmla="*/ 550089 w 1196047"/>
                      <a:gd name="connsiteY21" fmla="*/ 166284 h 986692"/>
                      <a:gd name="connsiteX22" fmla="*/ 557505 w 1196047"/>
                      <a:gd name="connsiteY22" fmla="*/ 169724 h 986692"/>
                      <a:gd name="connsiteX23" fmla="*/ 558728 w 1196047"/>
                      <a:gd name="connsiteY23" fmla="*/ 169648 h 986692"/>
                      <a:gd name="connsiteX24" fmla="*/ 570654 w 1196047"/>
                      <a:gd name="connsiteY24" fmla="*/ 163684 h 986692"/>
                      <a:gd name="connsiteX25" fmla="*/ 572642 w 1196047"/>
                      <a:gd name="connsiteY25" fmla="*/ 163837 h 986692"/>
                      <a:gd name="connsiteX26" fmla="*/ 587703 w 1196047"/>
                      <a:gd name="connsiteY26" fmla="*/ 170106 h 986692"/>
                      <a:gd name="connsiteX27" fmla="*/ 591220 w 1196047"/>
                      <a:gd name="connsiteY27" fmla="*/ 169648 h 986692"/>
                      <a:gd name="connsiteX28" fmla="*/ 606205 w 1196047"/>
                      <a:gd name="connsiteY28" fmla="*/ 163837 h 986692"/>
                      <a:gd name="connsiteX29" fmla="*/ 615455 w 1196047"/>
                      <a:gd name="connsiteY29" fmla="*/ 173164 h 986692"/>
                      <a:gd name="connsiteX30" fmla="*/ 636250 w 1196047"/>
                      <a:gd name="connsiteY30" fmla="*/ 176604 h 986692"/>
                      <a:gd name="connsiteX31" fmla="*/ 643208 w 1196047"/>
                      <a:gd name="connsiteY31" fmla="*/ 191666 h 986692"/>
                      <a:gd name="connsiteX32" fmla="*/ 649018 w 1196047"/>
                      <a:gd name="connsiteY32" fmla="*/ 204357 h 986692"/>
                      <a:gd name="connsiteX33" fmla="*/ 661785 w 1196047"/>
                      <a:gd name="connsiteY33" fmla="*/ 215901 h 986692"/>
                      <a:gd name="connsiteX34" fmla="*/ 674553 w 1196047"/>
                      <a:gd name="connsiteY34" fmla="*/ 229815 h 986692"/>
                      <a:gd name="connsiteX35" fmla="*/ 674553 w 1196047"/>
                      <a:gd name="connsiteY35" fmla="*/ 244877 h 986692"/>
                      <a:gd name="connsiteX36" fmla="*/ 657198 w 1196047"/>
                      <a:gd name="connsiteY36" fmla="*/ 271482 h 986692"/>
                      <a:gd name="connsiteX37" fmla="*/ 649477 w 1196047"/>
                      <a:gd name="connsiteY37" fmla="*/ 270870 h 986692"/>
                      <a:gd name="connsiteX38" fmla="*/ 640990 w 1196047"/>
                      <a:gd name="connsiteY38" fmla="*/ 273699 h 986692"/>
                      <a:gd name="connsiteX39" fmla="*/ 638697 w 1196047"/>
                      <a:gd name="connsiteY39" fmla="*/ 286467 h 986692"/>
                      <a:gd name="connsiteX40" fmla="*/ 661862 w 1196047"/>
                      <a:gd name="connsiteY40" fmla="*/ 295717 h 986692"/>
                      <a:gd name="connsiteX41" fmla="*/ 680363 w 1196047"/>
                      <a:gd name="connsiteY41" fmla="*/ 308485 h 986692"/>
                      <a:gd name="connsiteX42" fmla="*/ 683804 w 1196047"/>
                      <a:gd name="connsiteY42" fmla="*/ 329280 h 986692"/>
                      <a:gd name="connsiteX43" fmla="*/ 672259 w 1196047"/>
                      <a:gd name="connsiteY43" fmla="*/ 342047 h 986692"/>
                      <a:gd name="connsiteX44" fmla="*/ 681510 w 1196047"/>
                      <a:gd name="connsiteY44" fmla="*/ 355885 h 986692"/>
                      <a:gd name="connsiteX45" fmla="*/ 700470 w 1196047"/>
                      <a:gd name="connsiteY45" fmla="*/ 364448 h 986692"/>
                      <a:gd name="connsiteX46" fmla="*/ 703528 w 1196047"/>
                      <a:gd name="connsiteY46" fmla="*/ 363989 h 986692"/>
                      <a:gd name="connsiteX47" fmla="*/ 731280 w 1196047"/>
                      <a:gd name="connsiteY47" fmla="*/ 357032 h 986692"/>
                      <a:gd name="connsiteX48" fmla="*/ 748635 w 1196047"/>
                      <a:gd name="connsiteY48" fmla="*/ 365136 h 986692"/>
                      <a:gd name="connsiteX49" fmla="*/ 768283 w 1196047"/>
                      <a:gd name="connsiteY49" fmla="*/ 362842 h 986692"/>
                      <a:gd name="connsiteX50" fmla="*/ 768895 w 1196047"/>
                      <a:gd name="connsiteY50" fmla="*/ 362766 h 986692"/>
                      <a:gd name="connsiteX51" fmla="*/ 778681 w 1196047"/>
                      <a:gd name="connsiteY51" fmla="*/ 377903 h 986692"/>
                      <a:gd name="connsiteX52" fmla="*/ 794889 w 1196047"/>
                      <a:gd name="connsiteY52" fmla="*/ 391818 h 986692"/>
                      <a:gd name="connsiteX53" fmla="*/ 808268 w 1196047"/>
                      <a:gd name="connsiteY53" fmla="*/ 401221 h 986692"/>
                      <a:gd name="connsiteX54" fmla="*/ 809950 w 1196047"/>
                      <a:gd name="connsiteY54" fmla="*/ 401145 h 986692"/>
                      <a:gd name="connsiteX55" fmla="*/ 842289 w 1196047"/>
                      <a:gd name="connsiteY55" fmla="*/ 397628 h 986692"/>
                      <a:gd name="connsiteX56" fmla="*/ 855974 w 1196047"/>
                      <a:gd name="connsiteY56" fmla="*/ 391283 h 986692"/>
                      <a:gd name="connsiteX57" fmla="*/ 860791 w 1196047"/>
                      <a:gd name="connsiteY57" fmla="*/ 393041 h 986692"/>
                      <a:gd name="connsiteX58" fmla="*/ 882809 w 1196047"/>
                      <a:gd name="connsiteY58" fmla="*/ 412689 h 986692"/>
                      <a:gd name="connsiteX59" fmla="*/ 901310 w 1196047"/>
                      <a:gd name="connsiteY59" fmla="*/ 424310 h 986692"/>
                      <a:gd name="connsiteX60" fmla="*/ 918665 w 1196047"/>
                      <a:gd name="connsiteY60" fmla="*/ 445105 h 986692"/>
                      <a:gd name="connsiteX61" fmla="*/ 932503 w 1196047"/>
                      <a:gd name="connsiteY61" fmla="*/ 447475 h 986692"/>
                      <a:gd name="connsiteX62" fmla="*/ 940607 w 1196047"/>
                      <a:gd name="connsiteY62" fmla="*/ 445105 h 986692"/>
                      <a:gd name="connsiteX63" fmla="*/ 952763 w 1196047"/>
                      <a:gd name="connsiteY63" fmla="*/ 441206 h 986692"/>
                      <a:gd name="connsiteX64" fmla="*/ 960332 w 1196047"/>
                      <a:gd name="connsiteY64" fmla="*/ 445105 h 986692"/>
                      <a:gd name="connsiteX65" fmla="*/ 970500 w 1196047"/>
                      <a:gd name="connsiteY65" fmla="*/ 455273 h 986692"/>
                      <a:gd name="connsiteX66" fmla="*/ 973099 w 1196047"/>
                      <a:gd name="connsiteY66" fmla="*/ 454356 h 986692"/>
                      <a:gd name="connsiteX67" fmla="*/ 985790 w 1196047"/>
                      <a:gd name="connsiteY67" fmla="*/ 442811 h 986692"/>
                      <a:gd name="connsiteX68" fmla="*/ 995041 w 1196047"/>
                      <a:gd name="connsiteY68" fmla="*/ 450915 h 986692"/>
                      <a:gd name="connsiteX69" fmla="*/ 1003909 w 1196047"/>
                      <a:gd name="connsiteY69" fmla="*/ 461313 h 986692"/>
                      <a:gd name="connsiteX70" fmla="*/ 1007808 w 1196047"/>
                      <a:gd name="connsiteY70" fmla="*/ 460166 h 986692"/>
                      <a:gd name="connsiteX71" fmla="*/ 1014766 w 1196047"/>
                      <a:gd name="connsiteY71" fmla="*/ 445105 h 986692"/>
                      <a:gd name="connsiteX72" fmla="*/ 1025163 w 1196047"/>
                      <a:gd name="connsiteY72" fmla="*/ 430044 h 986692"/>
                      <a:gd name="connsiteX73" fmla="*/ 1035561 w 1196047"/>
                      <a:gd name="connsiteY73" fmla="*/ 410396 h 986692"/>
                      <a:gd name="connsiteX74" fmla="*/ 1021646 w 1196047"/>
                      <a:gd name="connsiteY74" fmla="*/ 397704 h 986692"/>
                      <a:gd name="connsiteX75" fmla="*/ 1021646 w 1196047"/>
                      <a:gd name="connsiteY75" fmla="*/ 376909 h 986692"/>
                      <a:gd name="connsiteX76" fmla="*/ 1032426 w 1196047"/>
                      <a:gd name="connsiteY76" fmla="*/ 359631 h 986692"/>
                      <a:gd name="connsiteX77" fmla="*/ 1032655 w 1196047"/>
                      <a:gd name="connsiteY77" fmla="*/ 359555 h 986692"/>
                      <a:gd name="connsiteX78" fmla="*/ 1040224 w 1196047"/>
                      <a:gd name="connsiteY78" fmla="*/ 358943 h 986692"/>
                      <a:gd name="connsiteX79" fmla="*/ 1055209 w 1196047"/>
                      <a:gd name="connsiteY79" fmla="*/ 366512 h 986692"/>
                      <a:gd name="connsiteX80" fmla="*/ 1075469 w 1196047"/>
                      <a:gd name="connsiteY80" fmla="*/ 374081 h 986692"/>
                      <a:gd name="connsiteX81" fmla="*/ 1084719 w 1196047"/>
                      <a:gd name="connsiteY81" fmla="*/ 373469 h 986692"/>
                      <a:gd name="connsiteX82" fmla="*/ 1102074 w 1196047"/>
                      <a:gd name="connsiteY82" fmla="*/ 370029 h 986692"/>
                      <a:gd name="connsiteX83" fmla="*/ 1114230 w 1196047"/>
                      <a:gd name="connsiteY83" fmla="*/ 378744 h 986692"/>
                      <a:gd name="connsiteX84" fmla="*/ 1133267 w 1196047"/>
                      <a:gd name="connsiteY84" fmla="*/ 396099 h 986692"/>
                      <a:gd name="connsiteX85" fmla="*/ 1147181 w 1196047"/>
                      <a:gd name="connsiteY85" fmla="*/ 420411 h 986692"/>
                      <a:gd name="connsiteX86" fmla="*/ 1158802 w 1196047"/>
                      <a:gd name="connsiteY86" fmla="*/ 424081 h 986692"/>
                      <a:gd name="connsiteX87" fmla="*/ 1164535 w 1196047"/>
                      <a:gd name="connsiteY87" fmla="*/ 422169 h 986692"/>
                      <a:gd name="connsiteX88" fmla="*/ 1168434 w 1196047"/>
                      <a:gd name="connsiteY88" fmla="*/ 421252 h 986692"/>
                      <a:gd name="connsiteX89" fmla="*/ 1176615 w 1196047"/>
                      <a:gd name="connsiteY89" fmla="*/ 434325 h 986692"/>
                      <a:gd name="connsiteX90" fmla="*/ 1187012 w 1196047"/>
                      <a:gd name="connsiteY90" fmla="*/ 463836 h 986692"/>
                      <a:gd name="connsiteX91" fmla="*/ 1183572 w 1196047"/>
                      <a:gd name="connsiteY91" fmla="*/ 486389 h 986692"/>
                      <a:gd name="connsiteX92" fmla="*/ 1167746 w 1196047"/>
                      <a:gd name="connsiteY92" fmla="*/ 489218 h 986692"/>
                      <a:gd name="connsiteX93" fmla="*/ 1136860 w 1196047"/>
                      <a:gd name="connsiteY93" fmla="*/ 488071 h 986692"/>
                      <a:gd name="connsiteX94" fmla="*/ 1122793 w 1196047"/>
                      <a:gd name="connsiteY94" fmla="*/ 489829 h 986692"/>
                      <a:gd name="connsiteX95" fmla="*/ 1103680 w 1196047"/>
                      <a:gd name="connsiteY95" fmla="*/ 512383 h 986692"/>
                      <a:gd name="connsiteX96" fmla="*/ 1096722 w 1196047"/>
                      <a:gd name="connsiteY96" fmla="*/ 534936 h 986692"/>
                      <a:gd name="connsiteX97" fmla="*/ 1096340 w 1196047"/>
                      <a:gd name="connsiteY97" fmla="*/ 535013 h 986692"/>
                      <a:gd name="connsiteX98" fmla="*/ 1091600 w 1196047"/>
                      <a:gd name="connsiteY98" fmla="*/ 515823 h 986692"/>
                      <a:gd name="connsiteX99" fmla="*/ 1081203 w 1196047"/>
                      <a:gd name="connsiteY99" fmla="*/ 527979 h 986692"/>
                      <a:gd name="connsiteX100" fmla="*/ 1063848 w 1196047"/>
                      <a:gd name="connsiteY100" fmla="*/ 536695 h 986692"/>
                      <a:gd name="connsiteX101" fmla="*/ 1058114 w 1196047"/>
                      <a:gd name="connsiteY101" fmla="*/ 545792 h 986692"/>
                      <a:gd name="connsiteX102" fmla="*/ 1055132 w 1196047"/>
                      <a:gd name="connsiteY102" fmla="*/ 545334 h 986692"/>
                      <a:gd name="connsiteX103" fmla="*/ 1044047 w 1196047"/>
                      <a:gd name="connsiteY103" fmla="*/ 542964 h 986692"/>
                      <a:gd name="connsiteX104" fmla="*/ 1036019 w 1196047"/>
                      <a:gd name="connsiteY104" fmla="*/ 547092 h 986692"/>
                      <a:gd name="connsiteX105" fmla="*/ 1022105 w 1196047"/>
                      <a:gd name="connsiteY105" fmla="*/ 557490 h 986692"/>
                      <a:gd name="connsiteX106" fmla="*/ 1030744 w 1196047"/>
                      <a:gd name="connsiteY106" fmla="*/ 569645 h 986692"/>
                      <a:gd name="connsiteX107" fmla="*/ 1039459 w 1196047"/>
                      <a:gd name="connsiteY107" fmla="*/ 580043 h 986692"/>
                      <a:gd name="connsiteX108" fmla="*/ 1022105 w 1196047"/>
                      <a:gd name="connsiteY108" fmla="*/ 588682 h 986692"/>
                      <a:gd name="connsiteX109" fmla="*/ 1015148 w 1196047"/>
                      <a:gd name="connsiteY109" fmla="*/ 604355 h 986692"/>
                      <a:gd name="connsiteX110" fmla="*/ 1018664 w 1196047"/>
                      <a:gd name="connsiteY110" fmla="*/ 608560 h 986692"/>
                      <a:gd name="connsiteX111" fmla="*/ 1029062 w 1196047"/>
                      <a:gd name="connsiteY111" fmla="*/ 602596 h 986692"/>
                      <a:gd name="connsiteX112" fmla="*/ 1031738 w 1196047"/>
                      <a:gd name="connsiteY112" fmla="*/ 601679 h 986692"/>
                      <a:gd name="connsiteX113" fmla="*/ 1036019 w 1196047"/>
                      <a:gd name="connsiteY113" fmla="*/ 612994 h 986692"/>
                      <a:gd name="connsiteX114" fmla="*/ 1030820 w 1196047"/>
                      <a:gd name="connsiteY114" fmla="*/ 626832 h 986692"/>
                      <a:gd name="connsiteX115" fmla="*/ 1049933 w 1196047"/>
                      <a:gd name="connsiteY115" fmla="*/ 638988 h 986692"/>
                      <a:gd name="connsiteX116" fmla="*/ 1049933 w 1196047"/>
                      <a:gd name="connsiteY116" fmla="*/ 659859 h 986692"/>
                      <a:gd name="connsiteX117" fmla="*/ 1037778 w 1196047"/>
                      <a:gd name="connsiteY117" fmla="*/ 668498 h 986692"/>
                      <a:gd name="connsiteX118" fmla="*/ 1027380 w 1196047"/>
                      <a:gd name="connsiteY118" fmla="*/ 677137 h 986692"/>
                      <a:gd name="connsiteX119" fmla="*/ 1020194 w 1196047"/>
                      <a:gd name="connsiteY119" fmla="*/ 677902 h 986692"/>
                      <a:gd name="connsiteX120" fmla="*/ 1011707 w 1196047"/>
                      <a:gd name="connsiteY120" fmla="*/ 677137 h 986692"/>
                      <a:gd name="connsiteX121" fmla="*/ 990912 w 1196047"/>
                      <a:gd name="connsiteY121" fmla="*/ 685853 h 986692"/>
                      <a:gd name="connsiteX122" fmla="*/ 985714 w 1196047"/>
                      <a:gd name="connsiteY122" fmla="*/ 692810 h 986692"/>
                      <a:gd name="connsiteX123" fmla="*/ 984032 w 1196047"/>
                      <a:gd name="connsiteY123" fmla="*/ 706648 h 986692"/>
                      <a:gd name="connsiteX124" fmla="*/ 975316 w 1196047"/>
                      <a:gd name="connsiteY124" fmla="*/ 722244 h 986692"/>
                      <a:gd name="connsiteX125" fmla="*/ 973099 w 1196047"/>
                      <a:gd name="connsiteY125" fmla="*/ 722856 h 986692"/>
                      <a:gd name="connsiteX126" fmla="*/ 964919 w 1196047"/>
                      <a:gd name="connsiteY126" fmla="*/ 713529 h 986692"/>
                      <a:gd name="connsiteX127" fmla="*/ 954521 w 1196047"/>
                      <a:gd name="connsiteY127" fmla="*/ 730883 h 986692"/>
                      <a:gd name="connsiteX128" fmla="*/ 947870 w 1196047"/>
                      <a:gd name="connsiteY128" fmla="*/ 733942 h 986692"/>
                      <a:gd name="connsiteX129" fmla="*/ 933726 w 1196047"/>
                      <a:gd name="connsiteY129" fmla="*/ 722244 h 986692"/>
                      <a:gd name="connsiteX130" fmla="*/ 937243 w 1196047"/>
                      <a:gd name="connsiteY130" fmla="*/ 708330 h 986692"/>
                      <a:gd name="connsiteX131" fmla="*/ 930286 w 1196047"/>
                      <a:gd name="connsiteY131" fmla="*/ 690975 h 986692"/>
                      <a:gd name="connsiteX132" fmla="*/ 925546 w 1196047"/>
                      <a:gd name="connsiteY132" fmla="*/ 684171 h 986692"/>
                      <a:gd name="connsiteX133" fmla="*/ 919888 w 1196047"/>
                      <a:gd name="connsiteY133" fmla="*/ 687458 h 986692"/>
                      <a:gd name="connsiteX134" fmla="*/ 907656 w 1196047"/>
                      <a:gd name="connsiteY134" fmla="*/ 697932 h 986692"/>
                      <a:gd name="connsiteX135" fmla="*/ 892060 w 1196047"/>
                      <a:gd name="connsiteY135" fmla="*/ 715211 h 986692"/>
                      <a:gd name="connsiteX136" fmla="*/ 878145 w 1196047"/>
                      <a:gd name="connsiteY136" fmla="*/ 734324 h 986692"/>
                      <a:gd name="connsiteX137" fmla="*/ 872946 w 1196047"/>
                      <a:gd name="connsiteY137" fmla="*/ 755119 h 986692"/>
                      <a:gd name="connsiteX138" fmla="*/ 878833 w 1196047"/>
                      <a:gd name="connsiteY138" fmla="*/ 761847 h 986692"/>
                      <a:gd name="connsiteX139" fmla="*/ 886784 w 1196047"/>
                      <a:gd name="connsiteY139" fmla="*/ 756801 h 986692"/>
                      <a:gd name="connsiteX140" fmla="*/ 890301 w 1196047"/>
                      <a:gd name="connsiteY140" fmla="*/ 755272 h 986692"/>
                      <a:gd name="connsiteX141" fmla="*/ 904139 w 1196047"/>
                      <a:gd name="connsiteY141" fmla="*/ 772473 h 986692"/>
                      <a:gd name="connsiteX142" fmla="*/ 893741 w 1196047"/>
                      <a:gd name="connsiteY142" fmla="*/ 795027 h 986692"/>
                      <a:gd name="connsiteX143" fmla="*/ 874628 w 1196047"/>
                      <a:gd name="connsiteY143" fmla="*/ 812381 h 986692"/>
                      <a:gd name="connsiteX144" fmla="*/ 893971 w 1196047"/>
                      <a:gd name="connsiteY144" fmla="*/ 827595 h 986692"/>
                      <a:gd name="connsiteX145" fmla="*/ 879292 w 1196047"/>
                      <a:gd name="connsiteY145" fmla="*/ 832641 h 986692"/>
                      <a:gd name="connsiteX146" fmla="*/ 846876 w 1196047"/>
                      <a:gd name="connsiteY146" fmla="*/ 839598 h 986692"/>
                      <a:gd name="connsiteX147" fmla="*/ 828375 w 1196047"/>
                      <a:gd name="connsiteY147" fmla="*/ 832641 h 986692"/>
                      <a:gd name="connsiteX148" fmla="*/ 777458 w 1196047"/>
                      <a:gd name="connsiteY148" fmla="*/ 848925 h 986692"/>
                      <a:gd name="connsiteX149" fmla="*/ 769736 w 1196047"/>
                      <a:gd name="connsiteY149" fmla="*/ 851066 h 986692"/>
                      <a:gd name="connsiteX150" fmla="*/ 752075 w 1196047"/>
                      <a:gd name="connsiteY150" fmla="*/ 839598 h 986692"/>
                      <a:gd name="connsiteX151" fmla="*/ 748635 w 1196047"/>
                      <a:gd name="connsiteY151" fmla="*/ 838681 h 986692"/>
                      <a:gd name="connsiteX152" fmla="*/ 728910 w 1196047"/>
                      <a:gd name="connsiteY152" fmla="*/ 858100 h 986692"/>
                      <a:gd name="connsiteX153" fmla="*/ 722565 w 1196047"/>
                      <a:gd name="connsiteY153" fmla="*/ 860623 h 986692"/>
                      <a:gd name="connsiteX154" fmla="*/ 705822 w 1196047"/>
                      <a:gd name="connsiteY154" fmla="*/ 839598 h 986692"/>
                      <a:gd name="connsiteX155" fmla="*/ 689614 w 1196047"/>
                      <a:gd name="connsiteY155" fmla="*/ 821097 h 986692"/>
                      <a:gd name="connsiteX156" fmla="*/ 675700 w 1196047"/>
                      <a:gd name="connsiteY156" fmla="*/ 793345 h 986692"/>
                      <a:gd name="connsiteX157" fmla="*/ 666449 w 1196047"/>
                      <a:gd name="connsiteY157" fmla="*/ 765516 h 986692"/>
                      <a:gd name="connsiteX158" fmla="*/ 653223 w 1196047"/>
                      <a:gd name="connsiteY158" fmla="*/ 765210 h 986692"/>
                      <a:gd name="connsiteX159" fmla="*/ 640914 w 1196047"/>
                      <a:gd name="connsiteY159" fmla="*/ 770180 h 986692"/>
                      <a:gd name="connsiteX160" fmla="*/ 620119 w 1196047"/>
                      <a:gd name="connsiteY160" fmla="*/ 788681 h 986692"/>
                      <a:gd name="connsiteX161" fmla="*/ 599248 w 1196047"/>
                      <a:gd name="connsiteY161" fmla="*/ 802595 h 986692"/>
                      <a:gd name="connsiteX162" fmla="*/ 610792 w 1196047"/>
                      <a:gd name="connsiteY162" fmla="*/ 846555 h 986692"/>
                      <a:gd name="connsiteX163" fmla="*/ 615455 w 1196047"/>
                      <a:gd name="connsiteY163" fmla="*/ 911311 h 986692"/>
                      <a:gd name="connsiteX164" fmla="*/ 605058 w 1196047"/>
                      <a:gd name="connsiteY164" fmla="*/ 934781 h 986692"/>
                      <a:gd name="connsiteX165" fmla="*/ 599248 w 1196047"/>
                      <a:gd name="connsiteY165" fmla="*/ 934476 h 986692"/>
                      <a:gd name="connsiteX166" fmla="*/ 587932 w 1196047"/>
                      <a:gd name="connsiteY166" fmla="*/ 929583 h 986692"/>
                      <a:gd name="connsiteX167" fmla="*/ 583116 w 1196047"/>
                      <a:gd name="connsiteY167" fmla="*/ 932182 h 986692"/>
                      <a:gd name="connsiteX168" fmla="*/ 576541 w 1196047"/>
                      <a:gd name="connsiteY168" fmla="*/ 935087 h 986692"/>
                      <a:gd name="connsiteX169" fmla="*/ 559951 w 1196047"/>
                      <a:gd name="connsiteY169" fmla="*/ 925301 h 986692"/>
                      <a:gd name="connsiteX170" fmla="*/ 557657 w 1196047"/>
                      <a:gd name="connsiteY170" fmla="*/ 906800 h 986692"/>
                      <a:gd name="connsiteX171" fmla="*/ 555364 w 1196047"/>
                      <a:gd name="connsiteY171" fmla="*/ 881341 h 986692"/>
                      <a:gd name="connsiteX172" fmla="*/ 541450 w 1196047"/>
                      <a:gd name="connsiteY172" fmla="*/ 876372 h 986692"/>
                      <a:gd name="connsiteX173" fmla="*/ 536862 w 1196047"/>
                      <a:gd name="connsiteY173" fmla="*/ 876754 h 986692"/>
                      <a:gd name="connsiteX174" fmla="*/ 515685 w 1196047"/>
                      <a:gd name="connsiteY174" fmla="*/ 884782 h 986692"/>
                      <a:gd name="connsiteX175" fmla="*/ 511404 w 1196047"/>
                      <a:gd name="connsiteY175" fmla="*/ 883711 h 986692"/>
                      <a:gd name="connsiteX176" fmla="*/ 495655 w 1196047"/>
                      <a:gd name="connsiteY176" fmla="*/ 876142 h 986692"/>
                      <a:gd name="connsiteX177" fmla="*/ 492902 w 1196047"/>
                      <a:gd name="connsiteY177" fmla="*/ 879124 h 986692"/>
                      <a:gd name="connsiteX178" fmla="*/ 490303 w 1196047"/>
                      <a:gd name="connsiteY178" fmla="*/ 882412 h 986692"/>
                      <a:gd name="connsiteX179" fmla="*/ 478988 w 1196047"/>
                      <a:gd name="connsiteY179" fmla="*/ 872167 h 986692"/>
                      <a:gd name="connsiteX180" fmla="*/ 448942 w 1196047"/>
                      <a:gd name="connsiteY180" fmla="*/ 860623 h 986692"/>
                      <a:gd name="connsiteX181" fmla="*/ 430747 w 1196047"/>
                      <a:gd name="connsiteY181" fmla="*/ 858559 h 986692"/>
                      <a:gd name="connsiteX182" fmla="*/ 418820 w 1196047"/>
                      <a:gd name="connsiteY182" fmla="*/ 860623 h 986692"/>
                      <a:gd name="connsiteX183" fmla="*/ 386404 w 1196047"/>
                      <a:gd name="connsiteY183" fmla="*/ 879124 h 986692"/>
                      <a:gd name="connsiteX184" fmla="*/ 379447 w 1196047"/>
                      <a:gd name="connsiteY184" fmla="*/ 911464 h 986692"/>
                      <a:gd name="connsiteX185" fmla="*/ 421114 w 1196047"/>
                      <a:gd name="connsiteY185" fmla="*/ 936922 h 986692"/>
                      <a:gd name="connsiteX186" fmla="*/ 418820 w 1196047"/>
                      <a:gd name="connsiteY186" fmla="*/ 962381 h 986692"/>
                      <a:gd name="connsiteX187" fmla="*/ 408652 w 1196047"/>
                      <a:gd name="connsiteY187" fmla="*/ 959858 h 986692"/>
                      <a:gd name="connsiteX188" fmla="*/ 402612 w 1196047"/>
                      <a:gd name="connsiteY188" fmla="*/ 964674 h 986692"/>
                      <a:gd name="connsiteX189" fmla="*/ 394508 w 1196047"/>
                      <a:gd name="connsiteY189" fmla="*/ 968268 h 986692"/>
                      <a:gd name="connsiteX190" fmla="*/ 377154 w 1196047"/>
                      <a:gd name="connsiteY190" fmla="*/ 962381 h 986692"/>
                      <a:gd name="connsiteX191" fmla="*/ 367138 w 1196047"/>
                      <a:gd name="connsiteY191" fmla="*/ 980194 h 986692"/>
                      <a:gd name="connsiteX192" fmla="*/ 358652 w 1196047"/>
                      <a:gd name="connsiteY192" fmla="*/ 978589 h 986692"/>
                      <a:gd name="connsiteX193" fmla="*/ 330824 w 1196047"/>
                      <a:gd name="connsiteY193" fmla="*/ 971631 h 986692"/>
                      <a:gd name="connsiteX194" fmla="*/ 321573 w 1196047"/>
                      <a:gd name="connsiteY194" fmla="*/ 936922 h 986692"/>
                      <a:gd name="connsiteX195" fmla="*/ 314616 w 1196047"/>
                      <a:gd name="connsiteY195" fmla="*/ 904506 h 986692"/>
                      <a:gd name="connsiteX196" fmla="*/ 300701 w 1196047"/>
                      <a:gd name="connsiteY196" fmla="*/ 888299 h 986692"/>
                      <a:gd name="connsiteX197" fmla="*/ 292750 w 1196047"/>
                      <a:gd name="connsiteY197" fmla="*/ 888681 h 986692"/>
                      <a:gd name="connsiteX198" fmla="*/ 270579 w 1196047"/>
                      <a:gd name="connsiteY198" fmla="*/ 883711 h 986692"/>
                      <a:gd name="connsiteX199" fmla="*/ 252231 w 1196047"/>
                      <a:gd name="connsiteY199" fmla="*/ 864904 h 986692"/>
                      <a:gd name="connsiteX200" fmla="*/ 249784 w 1196047"/>
                      <a:gd name="connsiteY200" fmla="*/ 865210 h 986692"/>
                      <a:gd name="connsiteX201" fmla="*/ 245732 w 1196047"/>
                      <a:gd name="connsiteY201" fmla="*/ 865669 h 986692"/>
                      <a:gd name="connsiteX202" fmla="*/ 228913 w 1196047"/>
                      <a:gd name="connsiteY202" fmla="*/ 849002 h 986692"/>
                      <a:gd name="connsiteX203" fmla="*/ 208118 w 1196047"/>
                      <a:gd name="connsiteY203" fmla="*/ 818956 h 986692"/>
                      <a:gd name="connsiteX204" fmla="*/ 187246 w 1196047"/>
                      <a:gd name="connsiteY204" fmla="*/ 795791 h 986692"/>
                      <a:gd name="connsiteX205" fmla="*/ 152461 w 1196047"/>
                      <a:gd name="connsiteY205" fmla="*/ 761082 h 986692"/>
                      <a:gd name="connsiteX206" fmla="*/ 143210 w 1196047"/>
                      <a:gd name="connsiteY206" fmla="*/ 754889 h 986692"/>
                      <a:gd name="connsiteX207" fmla="*/ 124708 w 1196047"/>
                      <a:gd name="connsiteY207" fmla="*/ 761082 h 986692"/>
                      <a:gd name="connsiteX208" fmla="*/ 110870 w 1196047"/>
                      <a:gd name="connsiteY208" fmla="*/ 755960 h 986692"/>
                      <a:gd name="connsiteX209" fmla="*/ 108500 w 1196047"/>
                      <a:gd name="connsiteY209" fmla="*/ 756418 h 986692"/>
                      <a:gd name="connsiteX210" fmla="*/ 90840 w 1196047"/>
                      <a:gd name="connsiteY210" fmla="*/ 767198 h 986692"/>
                      <a:gd name="connsiteX211" fmla="*/ 88241 w 1196047"/>
                      <a:gd name="connsiteY211" fmla="*/ 763911 h 986692"/>
                      <a:gd name="connsiteX212" fmla="*/ 83042 w 1196047"/>
                      <a:gd name="connsiteY212" fmla="*/ 737840 h 986692"/>
                      <a:gd name="connsiteX213" fmla="*/ 83042 w 1196047"/>
                      <a:gd name="connsiteY213" fmla="*/ 711770 h 986692"/>
                      <a:gd name="connsiteX214" fmla="*/ 86406 w 1196047"/>
                      <a:gd name="connsiteY214" fmla="*/ 707795 h 986692"/>
                      <a:gd name="connsiteX215" fmla="*/ 89234 w 1196047"/>
                      <a:gd name="connsiteY215" fmla="*/ 711235 h 986692"/>
                      <a:gd name="connsiteX216" fmla="*/ 89999 w 1196047"/>
                      <a:gd name="connsiteY216" fmla="*/ 710012 h 986692"/>
                      <a:gd name="connsiteX217" fmla="*/ 88241 w 1196047"/>
                      <a:gd name="connsiteY217" fmla="*/ 685700 h 986692"/>
                      <a:gd name="connsiteX218" fmla="*/ 74326 w 1196047"/>
                      <a:gd name="connsiteY218" fmla="*/ 666587 h 986692"/>
                      <a:gd name="connsiteX219" fmla="*/ 70121 w 1196047"/>
                      <a:gd name="connsiteY219" fmla="*/ 666128 h 986692"/>
                      <a:gd name="connsiteX220" fmla="*/ 51696 w 1196047"/>
                      <a:gd name="connsiteY220" fmla="*/ 673544 h 986692"/>
                      <a:gd name="connsiteX221" fmla="*/ 44816 w 1196047"/>
                      <a:gd name="connsiteY221" fmla="*/ 692657 h 986692"/>
                      <a:gd name="connsiteX222" fmla="*/ 23944 w 1196047"/>
                      <a:gd name="connsiteY222" fmla="*/ 703055 h 986692"/>
                      <a:gd name="connsiteX223" fmla="*/ 8348 w 1196047"/>
                      <a:gd name="connsiteY223" fmla="*/ 687458 h 986692"/>
                      <a:gd name="connsiteX224" fmla="*/ 11788 w 1196047"/>
                      <a:gd name="connsiteY224" fmla="*/ 670104 h 986692"/>
                      <a:gd name="connsiteX225" fmla="*/ 29143 w 1196047"/>
                      <a:gd name="connsiteY225" fmla="*/ 644110 h 986692"/>
                      <a:gd name="connsiteX226" fmla="*/ 27461 w 1196047"/>
                      <a:gd name="connsiteY226" fmla="*/ 621557 h 986692"/>
                      <a:gd name="connsiteX227" fmla="*/ 34418 w 1196047"/>
                      <a:gd name="connsiteY227" fmla="*/ 609401 h 986692"/>
                      <a:gd name="connsiteX228" fmla="*/ 36177 w 1196047"/>
                      <a:gd name="connsiteY228" fmla="*/ 583331 h 986692"/>
                      <a:gd name="connsiteX229" fmla="*/ 63929 w 1196047"/>
                      <a:gd name="connsiteY229" fmla="*/ 567734 h 986692"/>
                      <a:gd name="connsiteX230" fmla="*/ 67369 w 1196047"/>
                      <a:gd name="connsiteY230" fmla="*/ 552062 h 986692"/>
                      <a:gd name="connsiteX231" fmla="*/ 77843 w 1196047"/>
                      <a:gd name="connsiteY231" fmla="*/ 538147 h 986692"/>
                      <a:gd name="connsiteX232" fmla="*/ 76085 w 1196047"/>
                      <a:gd name="connsiteY232" fmla="*/ 520793 h 986692"/>
                      <a:gd name="connsiteX233" fmla="*/ 56972 w 1196047"/>
                      <a:gd name="connsiteY233" fmla="*/ 506878 h 986692"/>
                      <a:gd name="connsiteX234" fmla="*/ 37859 w 1196047"/>
                      <a:gd name="connsiteY234" fmla="*/ 499921 h 986692"/>
                      <a:gd name="connsiteX235" fmla="*/ 42522 w 1196047"/>
                      <a:gd name="connsiteY235" fmla="*/ 490976 h 986692"/>
                      <a:gd name="connsiteX236" fmla="*/ 44816 w 1196047"/>
                      <a:gd name="connsiteY236" fmla="*/ 491358 h 986692"/>
                      <a:gd name="connsiteX237" fmla="*/ 74326 w 1196047"/>
                      <a:gd name="connsiteY237" fmla="*/ 494799 h 986692"/>
                      <a:gd name="connsiteX238" fmla="*/ 77843 w 1196047"/>
                      <a:gd name="connsiteY238" fmla="*/ 482719 h 986692"/>
                      <a:gd name="connsiteX239" fmla="*/ 65687 w 1196047"/>
                      <a:gd name="connsiteY239" fmla="*/ 451450 h 986692"/>
                      <a:gd name="connsiteX240" fmla="*/ 72339 w 1196047"/>
                      <a:gd name="connsiteY240" fmla="*/ 442505 h 986692"/>
                      <a:gd name="connsiteX241" fmla="*/ 83042 w 1196047"/>
                      <a:gd name="connsiteY241" fmla="*/ 447934 h 986692"/>
                      <a:gd name="connsiteX242" fmla="*/ 89464 w 1196047"/>
                      <a:gd name="connsiteY242" fmla="*/ 451298 h 986692"/>
                      <a:gd name="connsiteX243" fmla="*/ 103837 w 1196047"/>
                      <a:gd name="connsiteY243" fmla="*/ 444493 h 986692"/>
                      <a:gd name="connsiteX244" fmla="*/ 106742 w 1196047"/>
                      <a:gd name="connsiteY244" fmla="*/ 443346 h 986692"/>
                      <a:gd name="connsiteX245" fmla="*/ 124708 w 1196047"/>
                      <a:gd name="connsiteY245" fmla="*/ 456649 h 986692"/>
                      <a:gd name="connsiteX246" fmla="*/ 129372 w 1196047"/>
                      <a:gd name="connsiteY246" fmla="*/ 457414 h 986692"/>
                      <a:gd name="connsiteX247" fmla="*/ 142063 w 1196047"/>
                      <a:gd name="connsiteY247" fmla="*/ 439295 h 986692"/>
                      <a:gd name="connsiteX248" fmla="*/ 138546 w 1196047"/>
                      <a:gd name="connsiteY248" fmla="*/ 418499 h 986692"/>
                      <a:gd name="connsiteX249" fmla="*/ 122950 w 1196047"/>
                      <a:gd name="connsiteY249" fmla="*/ 406344 h 986692"/>
                      <a:gd name="connsiteX250" fmla="*/ 126467 w 1196047"/>
                      <a:gd name="connsiteY250" fmla="*/ 390747 h 986692"/>
                      <a:gd name="connsiteX251" fmla="*/ 135106 w 1196047"/>
                      <a:gd name="connsiteY251" fmla="*/ 380350 h 986692"/>
                      <a:gd name="connsiteX252" fmla="*/ 114311 w 1196047"/>
                      <a:gd name="connsiteY252" fmla="*/ 371634 h 986692"/>
                      <a:gd name="connsiteX253" fmla="*/ 110870 w 1196047"/>
                      <a:gd name="connsiteY253" fmla="*/ 354280 h 986692"/>
                      <a:gd name="connsiteX254" fmla="*/ 119586 w 1196047"/>
                      <a:gd name="connsiteY254" fmla="*/ 350228 h 986692"/>
                      <a:gd name="connsiteX255" fmla="*/ 129984 w 1196047"/>
                      <a:gd name="connsiteY255" fmla="*/ 361237 h 986692"/>
                      <a:gd name="connsiteX256" fmla="*/ 137094 w 1196047"/>
                      <a:gd name="connsiteY256" fmla="*/ 371558 h 986692"/>
                      <a:gd name="connsiteX257" fmla="*/ 140457 w 1196047"/>
                      <a:gd name="connsiteY257" fmla="*/ 364677 h 986692"/>
                      <a:gd name="connsiteX258" fmla="*/ 143974 w 1196047"/>
                      <a:gd name="connsiteY258" fmla="*/ 340365 h 986692"/>
                      <a:gd name="connsiteX259" fmla="*/ 147415 w 1196047"/>
                      <a:gd name="connsiteY259" fmla="*/ 323011 h 986692"/>
                      <a:gd name="connsiteX260" fmla="*/ 105672 w 1196047"/>
                      <a:gd name="connsiteY260" fmla="*/ 303898 h 986692"/>
                      <a:gd name="connsiteX261" fmla="*/ 72721 w 1196047"/>
                      <a:gd name="connsiteY261" fmla="*/ 279662 h 986692"/>
                      <a:gd name="connsiteX262" fmla="*/ 57125 w 1196047"/>
                      <a:gd name="connsiteY262" fmla="*/ 262308 h 986692"/>
                      <a:gd name="connsiteX263" fmla="*/ 34571 w 1196047"/>
                      <a:gd name="connsiteY263" fmla="*/ 248393 h 986692"/>
                      <a:gd name="connsiteX264" fmla="*/ 25856 w 1196047"/>
                      <a:gd name="connsiteY264" fmla="*/ 227522 h 986692"/>
                      <a:gd name="connsiteX265" fmla="*/ 22339 w 1196047"/>
                      <a:gd name="connsiteY265" fmla="*/ 196329 h 986692"/>
                      <a:gd name="connsiteX266" fmla="*/ 22109 w 1196047"/>
                      <a:gd name="connsiteY266" fmla="*/ 194265 h 986692"/>
                      <a:gd name="connsiteX267" fmla="*/ 50703 w 1196047"/>
                      <a:gd name="connsiteY267" fmla="*/ 180121 h 986692"/>
                      <a:gd name="connsiteX268" fmla="*/ 75014 w 1196047"/>
                      <a:gd name="connsiteY268" fmla="*/ 160397 h 986692"/>
                      <a:gd name="connsiteX269" fmla="*/ 86176 w 1196047"/>
                      <a:gd name="connsiteY269" fmla="*/ 159479 h 986692"/>
                      <a:gd name="connsiteX270" fmla="*/ 98179 w 1196047"/>
                      <a:gd name="connsiteY270" fmla="*/ 160397 h 986692"/>
                      <a:gd name="connsiteX271" fmla="*/ 100855 w 1196047"/>
                      <a:gd name="connsiteY271" fmla="*/ 160550 h 986692"/>
                      <a:gd name="connsiteX272" fmla="*/ 124785 w 1196047"/>
                      <a:gd name="connsiteY272" fmla="*/ 148776 h 986692"/>
                      <a:gd name="connsiteX273" fmla="*/ 132812 w 1196047"/>
                      <a:gd name="connsiteY273" fmla="*/ 125611 h 986692"/>
                      <a:gd name="connsiteX274" fmla="*/ 134265 w 1196047"/>
                      <a:gd name="connsiteY274" fmla="*/ 125305 h 986692"/>
                      <a:gd name="connsiteX275" fmla="*/ 147032 w 1196047"/>
                      <a:gd name="connsiteY275" fmla="*/ 131192 h 986692"/>
                      <a:gd name="connsiteX276" fmla="*/ 152461 w 1196047"/>
                      <a:gd name="connsiteY276" fmla="*/ 129128 h 986692"/>
                      <a:gd name="connsiteX277" fmla="*/ 176772 w 1196047"/>
                      <a:gd name="connsiteY277" fmla="*/ 109403 h 986692"/>
                      <a:gd name="connsiteX278" fmla="*/ 192980 w 1196047"/>
                      <a:gd name="connsiteY278" fmla="*/ 95565 h 986692"/>
                      <a:gd name="connsiteX279" fmla="*/ 204524 w 1196047"/>
                      <a:gd name="connsiteY279" fmla="*/ 80504 h 986692"/>
                      <a:gd name="connsiteX280" fmla="*/ 212628 w 1196047"/>
                      <a:gd name="connsiteY280" fmla="*/ 56269 h 986692"/>
                      <a:gd name="connsiteX281" fmla="*/ 235793 w 1196047"/>
                      <a:gd name="connsiteY281" fmla="*/ 52752 h 986692"/>
                      <a:gd name="connsiteX282" fmla="*/ 260029 w 1196047"/>
                      <a:gd name="connsiteY282" fmla="*/ 62003 h 986692"/>
                      <a:gd name="connsiteX283" fmla="*/ 280212 w 1196047"/>
                      <a:gd name="connsiteY283" fmla="*/ 75764 h 986692"/>
                      <a:gd name="connsiteX284" fmla="*/ 284341 w 1196047"/>
                      <a:gd name="connsiteY284" fmla="*/ 74694 h 986692"/>
                      <a:gd name="connsiteX285" fmla="*/ 298255 w 1196047"/>
                      <a:gd name="connsiteY285" fmla="*/ 58486 h 986692"/>
                      <a:gd name="connsiteX286" fmla="*/ 305824 w 1196047"/>
                      <a:gd name="connsiteY286" fmla="*/ 56116 h 986692"/>
                      <a:gd name="connsiteX287" fmla="*/ 314386 w 1196047"/>
                      <a:gd name="connsiteY287" fmla="*/ 60779 h 986692"/>
                      <a:gd name="connsiteX288" fmla="*/ 321802 w 1196047"/>
                      <a:gd name="connsiteY288" fmla="*/ 63379 h 986692"/>
                      <a:gd name="connsiteX289" fmla="*/ 329447 w 1196047"/>
                      <a:gd name="connsiteY289" fmla="*/ 53899 h 986692"/>
                      <a:gd name="connsiteX290" fmla="*/ 317903 w 1196047"/>
                      <a:gd name="connsiteY290" fmla="*/ 37691 h 986692"/>
                      <a:gd name="connsiteX291" fmla="*/ 330594 w 1196047"/>
                      <a:gd name="connsiteY291" fmla="*/ 22630 h 986692"/>
                      <a:gd name="connsiteX292" fmla="*/ 337781 w 1196047"/>
                      <a:gd name="connsiteY292" fmla="*/ 13914 h 986692"/>
                      <a:gd name="connsiteX293" fmla="*/ 341603 w 1196047"/>
                      <a:gd name="connsiteY293" fmla="*/ 26147 h 986692"/>
                      <a:gd name="connsiteX294" fmla="*/ 337781 w 1196047"/>
                      <a:gd name="connsiteY294" fmla="*/ 13914 h 986692"/>
                      <a:gd name="connsiteX295" fmla="*/ 343744 w 1196047"/>
                      <a:gd name="connsiteY295" fmla="*/ 11009 h 986692"/>
                      <a:gd name="connsiteX296" fmla="*/ 345655 w 1196047"/>
                      <a:gd name="connsiteY296" fmla="*/ 11162 h 986692"/>
                      <a:gd name="connsiteX297" fmla="*/ 348714 w 1196047"/>
                      <a:gd name="connsiteY297" fmla="*/ 11315 h 986692"/>
                      <a:gd name="connsiteX298" fmla="*/ 377001 w 1196047"/>
                      <a:gd name="connsiteY298" fmla="*/ 8333 h 986692"/>
                      <a:gd name="connsiteX299" fmla="*/ 340151 w 1196047"/>
                      <a:gd name="connsiteY299" fmla="*/ 0 h 986692"/>
                      <a:gd name="connsiteX300" fmla="*/ 332964 w 1196047"/>
                      <a:gd name="connsiteY300" fmla="*/ 10550 h 986692"/>
                      <a:gd name="connsiteX301" fmla="*/ 331206 w 1196047"/>
                      <a:gd name="connsiteY301" fmla="*/ 13073 h 986692"/>
                      <a:gd name="connsiteX302" fmla="*/ 331282 w 1196047"/>
                      <a:gd name="connsiteY302" fmla="*/ 13379 h 986692"/>
                      <a:gd name="connsiteX303" fmla="*/ 327765 w 1196047"/>
                      <a:gd name="connsiteY303" fmla="*/ 17507 h 986692"/>
                      <a:gd name="connsiteX304" fmla="*/ 312016 w 1196047"/>
                      <a:gd name="connsiteY304" fmla="*/ 37079 h 986692"/>
                      <a:gd name="connsiteX305" fmla="*/ 319279 w 1196047"/>
                      <a:gd name="connsiteY305" fmla="*/ 52829 h 986692"/>
                      <a:gd name="connsiteX306" fmla="*/ 324096 w 1196047"/>
                      <a:gd name="connsiteY306" fmla="*/ 57263 h 986692"/>
                      <a:gd name="connsiteX307" fmla="*/ 322032 w 1196047"/>
                      <a:gd name="connsiteY307" fmla="*/ 57492 h 986692"/>
                      <a:gd name="connsiteX308" fmla="*/ 319050 w 1196047"/>
                      <a:gd name="connsiteY308" fmla="*/ 56727 h 986692"/>
                      <a:gd name="connsiteX309" fmla="*/ 306053 w 1196047"/>
                      <a:gd name="connsiteY309" fmla="*/ 50229 h 986692"/>
                      <a:gd name="connsiteX310" fmla="*/ 295732 w 1196047"/>
                      <a:gd name="connsiteY310" fmla="*/ 53211 h 986692"/>
                      <a:gd name="connsiteX311" fmla="*/ 286634 w 1196047"/>
                      <a:gd name="connsiteY311" fmla="*/ 63302 h 986692"/>
                      <a:gd name="connsiteX312" fmla="*/ 281512 w 1196047"/>
                      <a:gd name="connsiteY312" fmla="*/ 69571 h 986692"/>
                      <a:gd name="connsiteX313" fmla="*/ 280442 w 1196047"/>
                      <a:gd name="connsiteY313" fmla="*/ 69877 h 986692"/>
                      <a:gd name="connsiteX314" fmla="*/ 265075 w 1196047"/>
                      <a:gd name="connsiteY314" fmla="*/ 58409 h 986692"/>
                      <a:gd name="connsiteX315" fmla="*/ 236023 w 1196047"/>
                      <a:gd name="connsiteY315" fmla="*/ 46865 h 986692"/>
                      <a:gd name="connsiteX316" fmla="*/ 210029 w 1196047"/>
                      <a:gd name="connsiteY316" fmla="*/ 50994 h 986692"/>
                      <a:gd name="connsiteX317" fmla="*/ 199020 w 1196047"/>
                      <a:gd name="connsiteY317" fmla="*/ 75840 h 986692"/>
                      <a:gd name="connsiteX318" fmla="*/ 198561 w 1196047"/>
                      <a:gd name="connsiteY318" fmla="*/ 80046 h 986692"/>
                      <a:gd name="connsiteX319" fmla="*/ 190534 w 1196047"/>
                      <a:gd name="connsiteY319" fmla="*/ 90214 h 986692"/>
                      <a:gd name="connsiteX320" fmla="*/ 172109 w 1196047"/>
                      <a:gd name="connsiteY320" fmla="*/ 105733 h 986692"/>
                      <a:gd name="connsiteX321" fmla="*/ 155519 w 1196047"/>
                      <a:gd name="connsiteY321" fmla="*/ 119571 h 986692"/>
                      <a:gd name="connsiteX322" fmla="*/ 148867 w 1196047"/>
                      <a:gd name="connsiteY322" fmla="*/ 124388 h 986692"/>
                      <a:gd name="connsiteX323" fmla="*/ 147109 w 1196047"/>
                      <a:gd name="connsiteY323" fmla="*/ 125229 h 986692"/>
                      <a:gd name="connsiteX324" fmla="*/ 143439 w 1196047"/>
                      <a:gd name="connsiteY324" fmla="*/ 123164 h 986692"/>
                      <a:gd name="connsiteX325" fmla="*/ 134341 w 1196047"/>
                      <a:gd name="connsiteY325" fmla="*/ 119342 h 986692"/>
                      <a:gd name="connsiteX326" fmla="*/ 130595 w 1196047"/>
                      <a:gd name="connsiteY326" fmla="*/ 120106 h 986692"/>
                      <a:gd name="connsiteX327" fmla="*/ 121268 w 1196047"/>
                      <a:gd name="connsiteY327" fmla="*/ 137461 h 986692"/>
                      <a:gd name="connsiteX328" fmla="*/ 119127 w 1196047"/>
                      <a:gd name="connsiteY328" fmla="*/ 146559 h 986692"/>
                      <a:gd name="connsiteX329" fmla="*/ 100855 w 1196047"/>
                      <a:gd name="connsiteY329" fmla="*/ 154510 h 986692"/>
                      <a:gd name="connsiteX330" fmla="*/ 99020 w 1196047"/>
                      <a:gd name="connsiteY330" fmla="*/ 154357 h 986692"/>
                      <a:gd name="connsiteX331" fmla="*/ 86100 w 1196047"/>
                      <a:gd name="connsiteY331" fmla="*/ 153439 h 986692"/>
                      <a:gd name="connsiteX332" fmla="*/ 73944 w 1196047"/>
                      <a:gd name="connsiteY332" fmla="*/ 154433 h 986692"/>
                      <a:gd name="connsiteX333" fmla="*/ 45504 w 1196047"/>
                      <a:gd name="connsiteY333" fmla="*/ 176834 h 986692"/>
                      <a:gd name="connsiteX334" fmla="*/ 20045 w 1196047"/>
                      <a:gd name="connsiteY334" fmla="*/ 188531 h 986692"/>
                      <a:gd name="connsiteX335" fmla="*/ 15382 w 1196047"/>
                      <a:gd name="connsiteY335" fmla="*/ 190137 h 986692"/>
                      <a:gd name="connsiteX336" fmla="*/ 15840 w 1196047"/>
                      <a:gd name="connsiteY336" fmla="*/ 195030 h 986692"/>
                      <a:gd name="connsiteX337" fmla="*/ 15993 w 1196047"/>
                      <a:gd name="connsiteY337" fmla="*/ 196023 h 986692"/>
                      <a:gd name="connsiteX338" fmla="*/ 15764 w 1196047"/>
                      <a:gd name="connsiteY338" fmla="*/ 201834 h 986692"/>
                      <a:gd name="connsiteX339" fmla="*/ 22033 w 1196047"/>
                      <a:gd name="connsiteY339" fmla="*/ 232644 h 986692"/>
                      <a:gd name="connsiteX340" fmla="*/ 24862 w 1196047"/>
                      <a:gd name="connsiteY340" fmla="*/ 239219 h 986692"/>
                      <a:gd name="connsiteX341" fmla="*/ 29143 w 1196047"/>
                      <a:gd name="connsiteY341" fmla="*/ 251757 h 986692"/>
                      <a:gd name="connsiteX342" fmla="*/ 56972 w 1196047"/>
                      <a:gd name="connsiteY342" fmla="*/ 268653 h 986692"/>
                      <a:gd name="connsiteX343" fmla="*/ 65305 w 1196047"/>
                      <a:gd name="connsiteY343" fmla="*/ 277292 h 986692"/>
                      <a:gd name="connsiteX344" fmla="*/ 66681 w 1196047"/>
                      <a:gd name="connsiteY344" fmla="*/ 281803 h 986692"/>
                      <a:gd name="connsiteX345" fmla="*/ 104601 w 1196047"/>
                      <a:gd name="connsiteY345" fmla="*/ 310243 h 986692"/>
                      <a:gd name="connsiteX346" fmla="*/ 143745 w 1196047"/>
                      <a:gd name="connsiteY346" fmla="*/ 328362 h 986692"/>
                      <a:gd name="connsiteX347" fmla="*/ 144509 w 1196047"/>
                      <a:gd name="connsiteY347" fmla="*/ 330044 h 986692"/>
                      <a:gd name="connsiteX348" fmla="*/ 140534 w 1196047"/>
                      <a:gd name="connsiteY348" fmla="*/ 335243 h 986692"/>
                      <a:gd name="connsiteX349" fmla="*/ 133730 w 1196047"/>
                      <a:gd name="connsiteY349" fmla="*/ 354891 h 986692"/>
                      <a:gd name="connsiteX350" fmla="*/ 119510 w 1196047"/>
                      <a:gd name="connsiteY350" fmla="*/ 344111 h 986692"/>
                      <a:gd name="connsiteX351" fmla="*/ 106895 w 1196047"/>
                      <a:gd name="connsiteY351" fmla="*/ 349540 h 986692"/>
                      <a:gd name="connsiteX352" fmla="*/ 99097 w 1196047"/>
                      <a:gd name="connsiteY352" fmla="*/ 363683 h 986692"/>
                      <a:gd name="connsiteX353" fmla="*/ 111482 w 1196047"/>
                      <a:gd name="connsiteY353" fmla="*/ 377292 h 986692"/>
                      <a:gd name="connsiteX354" fmla="*/ 125014 w 1196047"/>
                      <a:gd name="connsiteY354" fmla="*/ 383331 h 986692"/>
                      <a:gd name="connsiteX355" fmla="*/ 122033 w 1196047"/>
                      <a:gd name="connsiteY355" fmla="*/ 386389 h 986692"/>
                      <a:gd name="connsiteX356" fmla="*/ 119968 w 1196047"/>
                      <a:gd name="connsiteY356" fmla="*/ 388454 h 986692"/>
                      <a:gd name="connsiteX357" fmla="*/ 112935 w 1196047"/>
                      <a:gd name="connsiteY357" fmla="*/ 400151 h 986692"/>
                      <a:gd name="connsiteX358" fmla="*/ 118516 w 1196047"/>
                      <a:gd name="connsiteY358" fmla="*/ 410854 h 986692"/>
                      <a:gd name="connsiteX359" fmla="*/ 128760 w 1196047"/>
                      <a:gd name="connsiteY359" fmla="*/ 418499 h 986692"/>
                      <a:gd name="connsiteX360" fmla="*/ 133424 w 1196047"/>
                      <a:gd name="connsiteY360" fmla="*/ 422093 h 986692"/>
                      <a:gd name="connsiteX361" fmla="*/ 136100 w 1196047"/>
                      <a:gd name="connsiteY361" fmla="*/ 425457 h 986692"/>
                      <a:gd name="connsiteX362" fmla="*/ 136711 w 1196047"/>
                      <a:gd name="connsiteY362" fmla="*/ 436389 h 986692"/>
                      <a:gd name="connsiteX363" fmla="*/ 132048 w 1196047"/>
                      <a:gd name="connsiteY363" fmla="*/ 446328 h 986692"/>
                      <a:gd name="connsiteX364" fmla="*/ 129601 w 1196047"/>
                      <a:gd name="connsiteY364" fmla="*/ 451450 h 986692"/>
                      <a:gd name="connsiteX365" fmla="*/ 126467 w 1196047"/>
                      <a:gd name="connsiteY365" fmla="*/ 450839 h 986692"/>
                      <a:gd name="connsiteX366" fmla="*/ 117522 w 1196047"/>
                      <a:gd name="connsiteY366" fmla="*/ 443958 h 986692"/>
                      <a:gd name="connsiteX367" fmla="*/ 106819 w 1196047"/>
                      <a:gd name="connsiteY367" fmla="*/ 437307 h 986692"/>
                      <a:gd name="connsiteX368" fmla="*/ 100167 w 1196047"/>
                      <a:gd name="connsiteY368" fmla="*/ 439753 h 986692"/>
                      <a:gd name="connsiteX369" fmla="*/ 89540 w 1196047"/>
                      <a:gd name="connsiteY369" fmla="*/ 445334 h 986692"/>
                      <a:gd name="connsiteX370" fmla="*/ 88088 w 1196047"/>
                      <a:gd name="connsiteY370" fmla="*/ 444417 h 986692"/>
                      <a:gd name="connsiteX371" fmla="*/ 72415 w 1196047"/>
                      <a:gd name="connsiteY371" fmla="*/ 436542 h 986692"/>
                      <a:gd name="connsiteX372" fmla="*/ 62476 w 1196047"/>
                      <a:gd name="connsiteY372" fmla="*/ 440747 h 986692"/>
                      <a:gd name="connsiteX373" fmla="*/ 59571 w 1196047"/>
                      <a:gd name="connsiteY373" fmla="*/ 452521 h 986692"/>
                      <a:gd name="connsiteX374" fmla="*/ 74173 w 1196047"/>
                      <a:gd name="connsiteY374" fmla="*/ 487842 h 986692"/>
                      <a:gd name="connsiteX375" fmla="*/ 75397 w 1196047"/>
                      <a:gd name="connsiteY375" fmla="*/ 488759 h 986692"/>
                      <a:gd name="connsiteX376" fmla="*/ 74403 w 1196047"/>
                      <a:gd name="connsiteY376" fmla="*/ 488759 h 986692"/>
                      <a:gd name="connsiteX377" fmla="*/ 46880 w 1196047"/>
                      <a:gd name="connsiteY377" fmla="*/ 485625 h 986692"/>
                      <a:gd name="connsiteX378" fmla="*/ 42599 w 1196047"/>
                      <a:gd name="connsiteY378" fmla="*/ 484936 h 986692"/>
                      <a:gd name="connsiteX379" fmla="*/ 29602 w 1196047"/>
                      <a:gd name="connsiteY379" fmla="*/ 493193 h 986692"/>
                      <a:gd name="connsiteX380" fmla="*/ 34189 w 1196047"/>
                      <a:gd name="connsiteY380" fmla="*/ 505120 h 986692"/>
                      <a:gd name="connsiteX381" fmla="*/ 47644 w 1196047"/>
                      <a:gd name="connsiteY381" fmla="*/ 510624 h 986692"/>
                      <a:gd name="connsiteX382" fmla="*/ 54219 w 1196047"/>
                      <a:gd name="connsiteY382" fmla="*/ 512612 h 986692"/>
                      <a:gd name="connsiteX383" fmla="*/ 71650 w 1196047"/>
                      <a:gd name="connsiteY383" fmla="*/ 525380 h 986692"/>
                      <a:gd name="connsiteX384" fmla="*/ 74632 w 1196047"/>
                      <a:gd name="connsiteY384" fmla="*/ 528285 h 986692"/>
                      <a:gd name="connsiteX385" fmla="*/ 78455 w 1196047"/>
                      <a:gd name="connsiteY385" fmla="*/ 532031 h 986692"/>
                      <a:gd name="connsiteX386" fmla="*/ 77155 w 1196047"/>
                      <a:gd name="connsiteY386" fmla="*/ 532184 h 986692"/>
                      <a:gd name="connsiteX387" fmla="*/ 59342 w 1196047"/>
                      <a:gd name="connsiteY387" fmla="*/ 540900 h 986692"/>
                      <a:gd name="connsiteX388" fmla="*/ 62170 w 1196047"/>
                      <a:gd name="connsiteY388" fmla="*/ 555731 h 986692"/>
                      <a:gd name="connsiteX389" fmla="*/ 65076 w 1196047"/>
                      <a:gd name="connsiteY389" fmla="*/ 561695 h 986692"/>
                      <a:gd name="connsiteX390" fmla="*/ 63852 w 1196047"/>
                      <a:gd name="connsiteY390" fmla="*/ 561771 h 986692"/>
                      <a:gd name="connsiteX391" fmla="*/ 30213 w 1196047"/>
                      <a:gd name="connsiteY391" fmla="*/ 581649 h 986692"/>
                      <a:gd name="connsiteX392" fmla="*/ 30749 w 1196047"/>
                      <a:gd name="connsiteY392" fmla="*/ 597780 h 986692"/>
                      <a:gd name="connsiteX393" fmla="*/ 30519 w 1196047"/>
                      <a:gd name="connsiteY393" fmla="*/ 604737 h 986692"/>
                      <a:gd name="connsiteX394" fmla="*/ 24250 w 1196047"/>
                      <a:gd name="connsiteY394" fmla="*/ 608560 h 986692"/>
                      <a:gd name="connsiteX395" fmla="*/ 17293 w 1196047"/>
                      <a:gd name="connsiteY395" fmla="*/ 616358 h 986692"/>
                      <a:gd name="connsiteX396" fmla="*/ 23562 w 1196047"/>
                      <a:gd name="connsiteY396" fmla="*/ 626602 h 986692"/>
                      <a:gd name="connsiteX397" fmla="*/ 24174 w 1196047"/>
                      <a:gd name="connsiteY397" fmla="*/ 640593 h 986692"/>
                      <a:gd name="connsiteX398" fmla="*/ 18440 w 1196047"/>
                      <a:gd name="connsiteY398" fmla="*/ 651985 h 986692"/>
                      <a:gd name="connsiteX399" fmla="*/ 11712 w 1196047"/>
                      <a:gd name="connsiteY399" fmla="*/ 664064 h 986692"/>
                      <a:gd name="connsiteX400" fmla="*/ 11635 w 1196047"/>
                      <a:gd name="connsiteY400" fmla="*/ 664064 h 986692"/>
                      <a:gd name="connsiteX401" fmla="*/ 2385 w 1196047"/>
                      <a:gd name="connsiteY401" fmla="*/ 668039 h 986692"/>
                      <a:gd name="connsiteX402" fmla="*/ 1467 w 1196047"/>
                      <a:gd name="connsiteY402" fmla="*/ 685088 h 986692"/>
                      <a:gd name="connsiteX403" fmla="*/ 2308 w 1196047"/>
                      <a:gd name="connsiteY403" fmla="*/ 688834 h 986692"/>
                      <a:gd name="connsiteX404" fmla="*/ 24021 w 1196047"/>
                      <a:gd name="connsiteY404" fmla="*/ 709477 h 986692"/>
                      <a:gd name="connsiteX405" fmla="*/ 50550 w 1196047"/>
                      <a:gd name="connsiteY405" fmla="*/ 702137 h 986692"/>
                      <a:gd name="connsiteX406" fmla="*/ 50473 w 1196047"/>
                      <a:gd name="connsiteY406" fmla="*/ 690058 h 986692"/>
                      <a:gd name="connsiteX407" fmla="*/ 48256 w 1196047"/>
                      <a:gd name="connsiteY407" fmla="*/ 683560 h 986692"/>
                      <a:gd name="connsiteX408" fmla="*/ 54525 w 1196047"/>
                      <a:gd name="connsiteY408" fmla="*/ 679278 h 986692"/>
                      <a:gd name="connsiteX409" fmla="*/ 60259 w 1196047"/>
                      <a:gd name="connsiteY409" fmla="*/ 676296 h 986692"/>
                      <a:gd name="connsiteX410" fmla="*/ 70198 w 1196047"/>
                      <a:gd name="connsiteY410" fmla="*/ 672550 h 986692"/>
                      <a:gd name="connsiteX411" fmla="*/ 73180 w 1196047"/>
                      <a:gd name="connsiteY411" fmla="*/ 672856 h 986692"/>
                      <a:gd name="connsiteX412" fmla="*/ 77155 w 1196047"/>
                      <a:gd name="connsiteY412" fmla="*/ 678284 h 986692"/>
                      <a:gd name="connsiteX413" fmla="*/ 83424 w 1196047"/>
                      <a:gd name="connsiteY413" fmla="*/ 689752 h 986692"/>
                      <a:gd name="connsiteX414" fmla="*/ 85871 w 1196047"/>
                      <a:gd name="connsiteY414" fmla="*/ 701755 h 986692"/>
                      <a:gd name="connsiteX415" fmla="*/ 77537 w 1196047"/>
                      <a:gd name="connsiteY415" fmla="*/ 709171 h 986692"/>
                      <a:gd name="connsiteX416" fmla="*/ 75473 w 1196047"/>
                      <a:gd name="connsiteY416" fmla="*/ 731266 h 986692"/>
                      <a:gd name="connsiteX417" fmla="*/ 76926 w 1196047"/>
                      <a:gd name="connsiteY417" fmla="*/ 738834 h 986692"/>
                      <a:gd name="connsiteX418" fmla="*/ 82277 w 1196047"/>
                      <a:gd name="connsiteY418" fmla="*/ 765516 h 986692"/>
                      <a:gd name="connsiteX419" fmla="*/ 82583 w 1196047"/>
                      <a:gd name="connsiteY419" fmla="*/ 766816 h 986692"/>
                      <a:gd name="connsiteX420" fmla="*/ 83424 w 1196047"/>
                      <a:gd name="connsiteY420" fmla="*/ 767886 h 986692"/>
                      <a:gd name="connsiteX421" fmla="*/ 86023 w 1196047"/>
                      <a:gd name="connsiteY421" fmla="*/ 771174 h 986692"/>
                      <a:gd name="connsiteX422" fmla="*/ 89923 w 1196047"/>
                      <a:gd name="connsiteY422" fmla="*/ 776067 h 986692"/>
                      <a:gd name="connsiteX423" fmla="*/ 94739 w 1196047"/>
                      <a:gd name="connsiteY423" fmla="*/ 772168 h 986692"/>
                      <a:gd name="connsiteX424" fmla="*/ 109877 w 1196047"/>
                      <a:gd name="connsiteY424" fmla="*/ 762687 h 986692"/>
                      <a:gd name="connsiteX425" fmla="*/ 124708 w 1196047"/>
                      <a:gd name="connsiteY425" fmla="*/ 767427 h 986692"/>
                      <a:gd name="connsiteX426" fmla="*/ 139693 w 1196047"/>
                      <a:gd name="connsiteY426" fmla="*/ 762840 h 986692"/>
                      <a:gd name="connsiteX427" fmla="*/ 143133 w 1196047"/>
                      <a:gd name="connsiteY427" fmla="*/ 761235 h 986692"/>
                      <a:gd name="connsiteX428" fmla="*/ 147568 w 1196047"/>
                      <a:gd name="connsiteY428" fmla="*/ 765210 h 986692"/>
                      <a:gd name="connsiteX429" fmla="*/ 156130 w 1196047"/>
                      <a:gd name="connsiteY429" fmla="*/ 776908 h 986692"/>
                      <a:gd name="connsiteX430" fmla="*/ 186252 w 1196047"/>
                      <a:gd name="connsiteY430" fmla="*/ 802060 h 986692"/>
                      <a:gd name="connsiteX431" fmla="*/ 194662 w 1196047"/>
                      <a:gd name="connsiteY431" fmla="*/ 808177 h 986692"/>
                      <a:gd name="connsiteX432" fmla="*/ 203225 w 1196047"/>
                      <a:gd name="connsiteY432" fmla="*/ 823085 h 986692"/>
                      <a:gd name="connsiteX433" fmla="*/ 221268 w 1196047"/>
                      <a:gd name="connsiteY433" fmla="*/ 848773 h 986692"/>
                      <a:gd name="connsiteX434" fmla="*/ 223408 w 1196047"/>
                      <a:gd name="connsiteY434" fmla="*/ 852366 h 986692"/>
                      <a:gd name="connsiteX435" fmla="*/ 225702 w 1196047"/>
                      <a:gd name="connsiteY435" fmla="*/ 856189 h 986692"/>
                      <a:gd name="connsiteX436" fmla="*/ 245579 w 1196047"/>
                      <a:gd name="connsiteY436" fmla="*/ 872014 h 986692"/>
                      <a:gd name="connsiteX437" fmla="*/ 250778 w 1196047"/>
                      <a:gd name="connsiteY437" fmla="*/ 871479 h 986692"/>
                      <a:gd name="connsiteX438" fmla="*/ 252001 w 1196047"/>
                      <a:gd name="connsiteY438" fmla="*/ 871326 h 986692"/>
                      <a:gd name="connsiteX439" fmla="*/ 257200 w 1196047"/>
                      <a:gd name="connsiteY439" fmla="*/ 877213 h 986692"/>
                      <a:gd name="connsiteX440" fmla="*/ 266604 w 1196047"/>
                      <a:gd name="connsiteY440" fmla="*/ 888834 h 986692"/>
                      <a:gd name="connsiteX441" fmla="*/ 292521 w 1196047"/>
                      <a:gd name="connsiteY441" fmla="*/ 895103 h 986692"/>
                      <a:gd name="connsiteX442" fmla="*/ 300090 w 1196047"/>
                      <a:gd name="connsiteY442" fmla="*/ 894797 h 986692"/>
                      <a:gd name="connsiteX443" fmla="*/ 308117 w 1196047"/>
                      <a:gd name="connsiteY443" fmla="*/ 904736 h 986692"/>
                      <a:gd name="connsiteX444" fmla="*/ 312552 w 1196047"/>
                      <a:gd name="connsiteY444" fmla="*/ 922396 h 986692"/>
                      <a:gd name="connsiteX445" fmla="*/ 315151 w 1196047"/>
                      <a:gd name="connsiteY445" fmla="*/ 936158 h 986692"/>
                      <a:gd name="connsiteX446" fmla="*/ 328530 w 1196047"/>
                      <a:gd name="connsiteY446" fmla="*/ 977824 h 986692"/>
                      <a:gd name="connsiteX447" fmla="*/ 356664 w 1196047"/>
                      <a:gd name="connsiteY447" fmla="*/ 984858 h 986692"/>
                      <a:gd name="connsiteX448" fmla="*/ 366756 w 1196047"/>
                      <a:gd name="connsiteY448" fmla="*/ 986693 h 986692"/>
                      <a:gd name="connsiteX449" fmla="*/ 379677 w 1196047"/>
                      <a:gd name="connsiteY449" fmla="*/ 981188 h 986692"/>
                      <a:gd name="connsiteX450" fmla="*/ 383270 w 1196047"/>
                      <a:gd name="connsiteY450" fmla="*/ 972625 h 986692"/>
                      <a:gd name="connsiteX451" fmla="*/ 394126 w 1196047"/>
                      <a:gd name="connsiteY451" fmla="*/ 974766 h 986692"/>
                      <a:gd name="connsiteX452" fmla="*/ 407199 w 1196047"/>
                      <a:gd name="connsiteY452" fmla="*/ 968650 h 986692"/>
                      <a:gd name="connsiteX453" fmla="*/ 408805 w 1196047"/>
                      <a:gd name="connsiteY453" fmla="*/ 966738 h 986692"/>
                      <a:gd name="connsiteX454" fmla="*/ 408805 w 1196047"/>
                      <a:gd name="connsiteY454" fmla="*/ 966738 h 986692"/>
                      <a:gd name="connsiteX455" fmla="*/ 418438 w 1196047"/>
                      <a:gd name="connsiteY455" fmla="*/ 968879 h 986692"/>
                      <a:gd name="connsiteX456" fmla="*/ 435181 w 1196047"/>
                      <a:gd name="connsiteY456" fmla="*/ 954888 h 986692"/>
                      <a:gd name="connsiteX457" fmla="*/ 423866 w 1196047"/>
                      <a:gd name="connsiteY457" fmla="*/ 931876 h 986692"/>
                      <a:gd name="connsiteX458" fmla="*/ 406358 w 1196047"/>
                      <a:gd name="connsiteY458" fmla="*/ 924002 h 986692"/>
                      <a:gd name="connsiteX459" fmla="*/ 385028 w 1196047"/>
                      <a:gd name="connsiteY459" fmla="*/ 909858 h 986692"/>
                      <a:gd name="connsiteX460" fmla="*/ 383652 w 1196047"/>
                      <a:gd name="connsiteY460" fmla="*/ 905883 h 986692"/>
                      <a:gd name="connsiteX461" fmla="*/ 389692 w 1196047"/>
                      <a:gd name="connsiteY461" fmla="*/ 884476 h 986692"/>
                      <a:gd name="connsiteX462" fmla="*/ 394432 w 1196047"/>
                      <a:gd name="connsiteY462" fmla="*/ 881036 h 986692"/>
                      <a:gd name="connsiteX463" fmla="*/ 420426 w 1196047"/>
                      <a:gd name="connsiteY463" fmla="*/ 866739 h 986692"/>
                      <a:gd name="connsiteX464" fmla="*/ 430365 w 1196047"/>
                      <a:gd name="connsiteY464" fmla="*/ 864981 h 986692"/>
                      <a:gd name="connsiteX465" fmla="*/ 438851 w 1196047"/>
                      <a:gd name="connsiteY465" fmla="*/ 865974 h 986692"/>
                      <a:gd name="connsiteX466" fmla="*/ 448560 w 1196047"/>
                      <a:gd name="connsiteY466" fmla="*/ 867045 h 986692"/>
                      <a:gd name="connsiteX467" fmla="*/ 473101 w 1196047"/>
                      <a:gd name="connsiteY467" fmla="*/ 875149 h 986692"/>
                      <a:gd name="connsiteX468" fmla="*/ 489997 w 1196047"/>
                      <a:gd name="connsiteY468" fmla="*/ 888910 h 986692"/>
                      <a:gd name="connsiteX469" fmla="*/ 498025 w 1196047"/>
                      <a:gd name="connsiteY469" fmla="*/ 883558 h 986692"/>
                      <a:gd name="connsiteX470" fmla="*/ 507658 w 1196047"/>
                      <a:gd name="connsiteY470" fmla="*/ 889139 h 986692"/>
                      <a:gd name="connsiteX471" fmla="*/ 515379 w 1196047"/>
                      <a:gd name="connsiteY471" fmla="*/ 891280 h 986692"/>
                      <a:gd name="connsiteX472" fmla="*/ 538697 w 1196047"/>
                      <a:gd name="connsiteY472" fmla="*/ 883023 h 986692"/>
                      <a:gd name="connsiteX473" fmla="*/ 541144 w 1196047"/>
                      <a:gd name="connsiteY473" fmla="*/ 882870 h 986692"/>
                      <a:gd name="connsiteX474" fmla="*/ 550700 w 1196047"/>
                      <a:gd name="connsiteY474" fmla="*/ 886005 h 986692"/>
                      <a:gd name="connsiteX475" fmla="*/ 551465 w 1196047"/>
                      <a:gd name="connsiteY475" fmla="*/ 905194 h 986692"/>
                      <a:gd name="connsiteX476" fmla="*/ 555364 w 1196047"/>
                      <a:gd name="connsiteY476" fmla="*/ 929965 h 986692"/>
                      <a:gd name="connsiteX477" fmla="*/ 576312 w 1196047"/>
                      <a:gd name="connsiteY477" fmla="*/ 941586 h 986692"/>
                      <a:gd name="connsiteX478" fmla="*/ 587321 w 1196047"/>
                      <a:gd name="connsiteY478" fmla="*/ 936922 h 986692"/>
                      <a:gd name="connsiteX479" fmla="*/ 587932 w 1196047"/>
                      <a:gd name="connsiteY479" fmla="*/ 936387 h 986692"/>
                      <a:gd name="connsiteX480" fmla="*/ 589003 w 1196047"/>
                      <a:gd name="connsiteY480" fmla="*/ 937151 h 986692"/>
                      <a:gd name="connsiteX481" fmla="*/ 599171 w 1196047"/>
                      <a:gd name="connsiteY481" fmla="*/ 941051 h 986692"/>
                      <a:gd name="connsiteX482" fmla="*/ 601388 w 1196047"/>
                      <a:gd name="connsiteY482" fmla="*/ 941203 h 986692"/>
                      <a:gd name="connsiteX483" fmla="*/ 604981 w 1196047"/>
                      <a:gd name="connsiteY483" fmla="*/ 941356 h 986692"/>
                      <a:gd name="connsiteX484" fmla="*/ 616679 w 1196047"/>
                      <a:gd name="connsiteY484" fmla="*/ 936693 h 986692"/>
                      <a:gd name="connsiteX485" fmla="*/ 621571 w 1196047"/>
                      <a:gd name="connsiteY485" fmla="*/ 911158 h 986692"/>
                      <a:gd name="connsiteX486" fmla="*/ 621571 w 1196047"/>
                      <a:gd name="connsiteY486" fmla="*/ 883558 h 986692"/>
                      <a:gd name="connsiteX487" fmla="*/ 616143 w 1196047"/>
                      <a:gd name="connsiteY487" fmla="*/ 843803 h 986692"/>
                      <a:gd name="connsiteX488" fmla="*/ 605746 w 1196047"/>
                      <a:gd name="connsiteY488" fmla="*/ 805807 h 986692"/>
                      <a:gd name="connsiteX489" fmla="*/ 623253 w 1196047"/>
                      <a:gd name="connsiteY489" fmla="*/ 794339 h 986692"/>
                      <a:gd name="connsiteX490" fmla="*/ 646801 w 1196047"/>
                      <a:gd name="connsiteY490" fmla="*/ 772473 h 986692"/>
                      <a:gd name="connsiteX491" fmla="*/ 653146 w 1196047"/>
                      <a:gd name="connsiteY491" fmla="*/ 771785 h 986692"/>
                      <a:gd name="connsiteX492" fmla="*/ 659033 w 1196047"/>
                      <a:gd name="connsiteY492" fmla="*/ 771938 h 986692"/>
                      <a:gd name="connsiteX493" fmla="*/ 666296 w 1196047"/>
                      <a:gd name="connsiteY493" fmla="*/ 772091 h 986692"/>
                      <a:gd name="connsiteX494" fmla="*/ 668131 w 1196047"/>
                      <a:gd name="connsiteY494" fmla="*/ 773161 h 986692"/>
                      <a:gd name="connsiteX495" fmla="*/ 669660 w 1196047"/>
                      <a:gd name="connsiteY495" fmla="*/ 791739 h 986692"/>
                      <a:gd name="connsiteX496" fmla="*/ 673788 w 1196047"/>
                      <a:gd name="connsiteY496" fmla="*/ 816204 h 986692"/>
                      <a:gd name="connsiteX497" fmla="*/ 688238 w 1196047"/>
                      <a:gd name="connsiteY497" fmla="*/ 827519 h 986692"/>
                      <a:gd name="connsiteX498" fmla="*/ 699629 w 1196047"/>
                      <a:gd name="connsiteY498" fmla="*/ 841510 h 986692"/>
                      <a:gd name="connsiteX499" fmla="*/ 722412 w 1196047"/>
                      <a:gd name="connsiteY499" fmla="*/ 867198 h 986692"/>
                      <a:gd name="connsiteX500" fmla="*/ 732657 w 1196047"/>
                      <a:gd name="connsiteY500" fmla="*/ 863299 h 986692"/>
                      <a:gd name="connsiteX501" fmla="*/ 743895 w 1196047"/>
                      <a:gd name="connsiteY501" fmla="*/ 850761 h 986692"/>
                      <a:gd name="connsiteX502" fmla="*/ 748635 w 1196047"/>
                      <a:gd name="connsiteY502" fmla="*/ 845179 h 986692"/>
                      <a:gd name="connsiteX503" fmla="*/ 749247 w 1196047"/>
                      <a:gd name="connsiteY503" fmla="*/ 845485 h 986692"/>
                      <a:gd name="connsiteX504" fmla="*/ 754904 w 1196047"/>
                      <a:gd name="connsiteY504" fmla="*/ 849996 h 986692"/>
                      <a:gd name="connsiteX505" fmla="*/ 769660 w 1196047"/>
                      <a:gd name="connsiteY505" fmla="*/ 857565 h 986692"/>
                      <a:gd name="connsiteX506" fmla="*/ 780134 w 1196047"/>
                      <a:gd name="connsiteY506" fmla="*/ 854736 h 986692"/>
                      <a:gd name="connsiteX507" fmla="*/ 828298 w 1196047"/>
                      <a:gd name="connsiteY507" fmla="*/ 839140 h 986692"/>
                      <a:gd name="connsiteX508" fmla="*/ 830286 w 1196047"/>
                      <a:gd name="connsiteY508" fmla="*/ 839216 h 986692"/>
                      <a:gd name="connsiteX509" fmla="*/ 846800 w 1196047"/>
                      <a:gd name="connsiteY509" fmla="*/ 846097 h 986692"/>
                      <a:gd name="connsiteX510" fmla="*/ 882427 w 1196047"/>
                      <a:gd name="connsiteY510" fmla="*/ 838222 h 986692"/>
                      <a:gd name="connsiteX511" fmla="*/ 894430 w 1196047"/>
                      <a:gd name="connsiteY511" fmla="*/ 834017 h 986692"/>
                      <a:gd name="connsiteX512" fmla="*/ 895653 w 1196047"/>
                      <a:gd name="connsiteY512" fmla="*/ 821862 h 986692"/>
                      <a:gd name="connsiteX513" fmla="*/ 880439 w 1196047"/>
                      <a:gd name="connsiteY513" fmla="*/ 814828 h 986692"/>
                      <a:gd name="connsiteX514" fmla="*/ 896723 w 1196047"/>
                      <a:gd name="connsiteY514" fmla="*/ 800684 h 986692"/>
                      <a:gd name="connsiteX515" fmla="*/ 910026 w 1196047"/>
                      <a:gd name="connsiteY515" fmla="*/ 771021 h 986692"/>
                      <a:gd name="connsiteX516" fmla="*/ 890225 w 1196047"/>
                      <a:gd name="connsiteY516" fmla="*/ 749308 h 986692"/>
                      <a:gd name="connsiteX517" fmla="*/ 882350 w 1196047"/>
                      <a:gd name="connsiteY517" fmla="*/ 752596 h 986692"/>
                      <a:gd name="connsiteX518" fmla="*/ 879445 w 1196047"/>
                      <a:gd name="connsiteY518" fmla="*/ 755195 h 986692"/>
                      <a:gd name="connsiteX519" fmla="*/ 878680 w 1196047"/>
                      <a:gd name="connsiteY519" fmla="*/ 753284 h 986692"/>
                      <a:gd name="connsiteX520" fmla="*/ 877381 w 1196047"/>
                      <a:gd name="connsiteY520" fmla="*/ 741510 h 986692"/>
                      <a:gd name="connsiteX521" fmla="*/ 879216 w 1196047"/>
                      <a:gd name="connsiteY521" fmla="*/ 740593 h 986692"/>
                      <a:gd name="connsiteX522" fmla="*/ 897182 w 1196047"/>
                      <a:gd name="connsiteY522" fmla="*/ 719263 h 986692"/>
                      <a:gd name="connsiteX523" fmla="*/ 897793 w 1196047"/>
                      <a:gd name="connsiteY523" fmla="*/ 717351 h 986692"/>
                      <a:gd name="connsiteX524" fmla="*/ 909644 w 1196047"/>
                      <a:gd name="connsiteY524" fmla="*/ 703972 h 986692"/>
                      <a:gd name="connsiteX525" fmla="*/ 910638 w 1196047"/>
                      <a:gd name="connsiteY525" fmla="*/ 703361 h 986692"/>
                      <a:gd name="connsiteX526" fmla="*/ 915454 w 1196047"/>
                      <a:gd name="connsiteY526" fmla="*/ 700685 h 986692"/>
                      <a:gd name="connsiteX527" fmla="*/ 922488 w 1196047"/>
                      <a:gd name="connsiteY527" fmla="*/ 695027 h 986692"/>
                      <a:gd name="connsiteX528" fmla="*/ 929445 w 1196047"/>
                      <a:gd name="connsiteY528" fmla="*/ 709400 h 986692"/>
                      <a:gd name="connsiteX529" fmla="*/ 927533 w 1196047"/>
                      <a:gd name="connsiteY529" fmla="*/ 724308 h 986692"/>
                      <a:gd name="connsiteX530" fmla="*/ 947564 w 1196047"/>
                      <a:gd name="connsiteY530" fmla="*/ 740287 h 986692"/>
                      <a:gd name="connsiteX531" fmla="*/ 958573 w 1196047"/>
                      <a:gd name="connsiteY531" fmla="*/ 735394 h 986692"/>
                      <a:gd name="connsiteX532" fmla="*/ 965301 w 1196047"/>
                      <a:gd name="connsiteY532" fmla="*/ 725149 h 986692"/>
                      <a:gd name="connsiteX533" fmla="*/ 972793 w 1196047"/>
                      <a:gd name="connsiteY533" fmla="*/ 729201 h 986692"/>
                      <a:gd name="connsiteX534" fmla="*/ 977839 w 1196047"/>
                      <a:gd name="connsiteY534" fmla="*/ 727902 h 986692"/>
                      <a:gd name="connsiteX535" fmla="*/ 989307 w 1196047"/>
                      <a:gd name="connsiteY535" fmla="*/ 703972 h 986692"/>
                      <a:gd name="connsiteX536" fmla="*/ 987625 w 1196047"/>
                      <a:gd name="connsiteY536" fmla="*/ 700455 h 986692"/>
                      <a:gd name="connsiteX537" fmla="*/ 990377 w 1196047"/>
                      <a:gd name="connsiteY537" fmla="*/ 696556 h 986692"/>
                      <a:gd name="connsiteX538" fmla="*/ 992671 w 1196047"/>
                      <a:gd name="connsiteY538" fmla="*/ 691816 h 986692"/>
                      <a:gd name="connsiteX539" fmla="*/ 1013313 w 1196047"/>
                      <a:gd name="connsiteY539" fmla="*/ 683636 h 986692"/>
                      <a:gd name="connsiteX540" fmla="*/ 1019964 w 1196047"/>
                      <a:gd name="connsiteY540" fmla="*/ 684094 h 986692"/>
                      <a:gd name="connsiteX541" fmla="*/ 1028603 w 1196047"/>
                      <a:gd name="connsiteY541" fmla="*/ 683177 h 986692"/>
                      <a:gd name="connsiteX542" fmla="*/ 1041294 w 1196047"/>
                      <a:gd name="connsiteY542" fmla="*/ 674003 h 986692"/>
                      <a:gd name="connsiteX543" fmla="*/ 1042671 w 1196047"/>
                      <a:gd name="connsiteY543" fmla="*/ 671939 h 986692"/>
                      <a:gd name="connsiteX544" fmla="*/ 1048940 w 1196047"/>
                      <a:gd name="connsiteY544" fmla="*/ 667046 h 986692"/>
                      <a:gd name="connsiteX545" fmla="*/ 1052380 w 1196047"/>
                      <a:gd name="connsiteY545" fmla="*/ 665364 h 986692"/>
                      <a:gd name="connsiteX546" fmla="*/ 1062930 w 1196047"/>
                      <a:gd name="connsiteY546" fmla="*/ 644263 h 986692"/>
                      <a:gd name="connsiteX547" fmla="*/ 1050545 w 1196047"/>
                      <a:gd name="connsiteY547" fmla="*/ 632795 h 986692"/>
                      <a:gd name="connsiteX548" fmla="*/ 1036631 w 1196047"/>
                      <a:gd name="connsiteY548" fmla="*/ 625303 h 986692"/>
                      <a:gd name="connsiteX549" fmla="*/ 1036478 w 1196047"/>
                      <a:gd name="connsiteY549" fmla="*/ 624232 h 986692"/>
                      <a:gd name="connsiteX550" fmla="*/ 1037472 w 1196047"/>
                      <a:gd name="connsiteY550" fmla="*/ 622933 h 986692"/>
                      <a:gd name="connsiteX551" fmla="*/ 1041829 w 1196047"/>
                      <a:gd name="connsiteY551" fmla="*/ 614523 h 986692"/>
                      <a:gd name="connsiteX552" fmla="*/ 1039383 w 1196047"/>
                      <a:gd name="connsiteY552" fmla="*/ 599462 h 986692"/>
                      <a:gd name="connsiteX553" fmla="*/ 1031509 w 1196047"/>
                      <a:gd name="connsiteY553" fmla="*/ 595410 h 986692"/>
                      <a:gd name="connsiteX554" fmla="*/ 1025392 w 1196047"/>
                      <a:gd name="connsiteY554" fmla="*/ 597398 h 986692"/>
                      <a:gd name="connsiteX555" fmla="*/ 1022716 w 1196047"/>
                      <a:gd name="connsiteY555" fmla="*/ 599309 h 986692"/>
                      <a:gd name="connsiteX556" fmla="*/ 1020729 w 1196047"/>
                      <a:gd name="connsiteY556" fmla="*/ 600762 h 986692"/>
                      <a:gd name="connsiteX557" fmla="*/ 1023940 w 1196047"/>
                      <a:gd name="connsiteY557" fmla="*/ 594492 h 986692"/>
                      <a:gd name="connsiteX558" fmla="*/ 1027227 w 1196047"/>
                      <a:gd name="connsiteY558" fmla="*/ 593881 h 986692"/>
                      <a:gd name="connsiteX559" fmla="*/ 1044658 w 1196047"/>
                      <a:gd name="connsiteY559" fmla="*/ 583178 h 986692"/>
                      <a:gd name="connsiteX560" fmla="*/ 1046799 w 1196047"/>
                      <a:gd name="connsiteY560" fmla="*/ 570792 h 986692"/>
                      <a:gd name="connsiteX561" fmla="*/ 1034031 w 1196047"/>
                      <a:gd name="connsiteY561" fmla="*/ 563912 h 986692"/>
                      <a:gd name="connsiteX562" fmla="*/ 1031814 w 1196047"/>
                      <a:gd name="connsiteY562" fmla="*/ 563529 h 986692"/>
                      <a:gd name="connsiteX563" fmla="*/ 1027380 w 1196047"/>
                      <a:gd name="connsiteY563" fmla="*/ 562153 h 986692"/>
                      <a:gd name="connsiteX564" fmla="*/ 1038695 w 1196047"/>
                      <a:gd name="connsiteY564" fmla="*/ 553744 h 986692"/>
                      <a:gd name="connsiteX565" fmla="*/ 1040836 w 1196047"/>
                      <a:gd name="connsiteY565" fmla="*/ 550838 h 986692"/>
                      <a:gd name="connsiteX566" fmla="*/ 1043894 w 1196047"/>
                      <a:gd name="connsiteY566" fmla="*/ 549156 h 986692"/>
                      <a:gd name="connsiteX567" fmla="*/ 1050239 w 1196047"/>
                      <a:gd name="connsiteY567" fmla="*/ 550532 h 986692"/>
                      <a:gd name="connsiteX568" fmla="*/ 1053527 w 1196047"/>
                      <a:gd name="connsiteY568" fmla="*/ 551450 h 986692"/>
                      <a:gd name="connsiteX569" fmla="*/ 1058038 w 1196047"/>
                      <a:gd name="connsiteY569" fmla="*/ 552062 h 986692"/>
                      <a:gd name="connsiteX570" fmla="*/ 1069276 w 1196047"/>
                      <a:gd name="connsiteY570" fmla="*/ 540135 h 986692"/>
                      <a:gd name="connsiteX571" fmla="*/ 1069735 w 1196047"/>
                      <a:gd name="connsiteY571" fmla="*/ 538224 h 986692"/>
                      <a:gd name="connsiteX572" fmla="*/ 1074475 w 1196047"/>
                      <a:gd name="connsiteY572" fmla="*/ 536312 h 986692"/>
                      <a:gd name="connsiteX573" fmla="*/ 1083343 w 1196047"/>
                      <a:gd name="connsiteY573" fmla="*/ 533789 h 986692"/>
                      <a:gd name="connsiteX574" fmla="*/ 1087548 w 1196047"/>
                      <a:gd name="connsiteY574" fmla="*/ 531572 h 986692"/>
                      <a:gd name="connsiteX575" fmla="*/ 1096264 w 1196047"/>
                      <a:gd name="connsiteY575" fmla="*/ 541282 h 986692"/>
                      <a:gd name="connsiteX576" fmla="*/ 1097716 w 1196047"/>
                      <a:gd name="connsiteY576" fmla="*/ 541282 h 986692"/>
                      <a:gd name="connsiteX577" fmla="*/ 1099475 w 1196047"/>
                      <a:gd name="connsiteY577" fmla="*/ 540517 h 986692"/>
                      <a:gd name="connsiteX578" fmla="*/ 1105514 w 1196047"/>
                      <a:gd name="connsiteY578" fmla="*/ 527826 h 986692"/>
                      <a:gd name="connsiteX579" fmla="*/ 1108955 w 1196047"/>
                      <a:gd name="connsiteY579" fmla="*/ 515594 h 986692"/>
                      <a:gd name="connsiteX580" fmla="*/ 1112242 w 1196047"/>
                      <a:gd name="connsiteY580" fmla="*/ 509478 h 986692"/>
                      <a:gd name="connsiteX581" fmla="*/ 1125163 w 1196047"/>
                      <a:gd name="connsiteY581" fmla="*/ 495563 h 986692"/>
                      <a:gd name="connsiteX582" fmla="*/ 1136783 w 1196047"/>
                      <a:gd name="connsiteY582" fmla="*/ 494264 h 986692"/>
                      <a:gd name="connsiteX583" fmla="*/ 1151921 w 1196047"/>
                      <a:gd name="connsiteY583" fmla="*/ 494799 h 986692"/>
                      <a:gd name="connsiteX584" fmla="*/ 1167670 w 1196047"/>
                      <a:gd name="connsiteY584" fmla="*/ 495334 h 986692"/>
                      <a:gd name="connsiteX585" fmla="*/ 1187395 w 1196047"/>
                      <a:gd name="connsiteY585" fmla="*/ 491206 h 986692"/>
                      <a:gd name="connsiteX586" fmla="*/ 1194046 w 1196047"/>
                      <a:gd name="connsiteY586" fmla="*/ 466282 h 986692"/>
                      <a:gd name="connsiteX587" fmla="*/ 1192976 w 1196047"/>
                      <a:gd name="connsiteY587" fmla="*/ 462230 h 986692"/>
                      <a:gd name="connsiteX588" fmla="*/ 1184413 w 1196047"/>
                      <a:gd name="connsiteY588" fmla="*/ 437077 h 986692"/>
                      <a:gd name="connsiteX589" fmla="*/ 1182272 w 1196047"/>
                      <a:gd name="connsiteY589" fmla="*/ 431955 h 986692"/>
                      <a:gd name="connsiteX590" fmla="*/ 1180667 w 1196047"/>
                      <a:gd name="connsiteY590" fmla="*/ 427597 h 986692"/>
                      <a:gd name="connsiteX591" fmla="*/ 1168282 w 1196047"/>
                      <a:gd name="connsiteY591" fmla="*/ 415059 h 986692"/>
                      <a:gd name="connsiteX592" fmla="*/ 1162012 w 1196047"/>
                      <a:gd name="connsiteY592" fmla="*/ 416435 h 986692"/>
                      <a:gd name="connsiteX593" fmla="*/ 1161172 w 1196047"/>
                      <a:gd name="connsiteY593" fmla="*/ 416818 h 986692"/>
                      <a:gd name="connsiteX594" fmla="*/ 1158802 w 1196047"/>
                      <a:gd name="connsiteY594" fmla="*/ 417735 h 986692"/>
                      <a:gd name="connsiteX595" fmla="*/ 1158419 w 1196047"/>
                      <a:gd name="connsiteY595" fmla="*/ 417582 h 986692"/>
                      <a:gd name="connsiteX596" fmla="*/ 1148557 w 1196047"/>
                      <a:gd name="connsiteY596" fmla="*/ 414371 h 986692"/>
                      <a:gd name="connsiteX597" fmla="*/ 1142135 w 1196047"/>
                      <a:gd name="connsiteY597" fmla="*/ 405961 h 986692"/>
                      <a:gd name="connsiteX598" fmla="*/ 1138924 w 1196047"/>
                      <a:gd name="connsiteY598" fmla="*/ 393653 h 986692"/>
                      <a:gd name="connsiteX599" fmla="*/ 1115377 w 1196047"/>
                      <a:gd name="connsiteY599" fmla="*/ 372628 h 986692"/>
                      <a:gd name="connsiteX600" fmla="*/ 1111630 w 1196047"/>
                      <a:gd name="connsiteY600" fmla="*/ 369799 h 986692"/>
                      <a:gd name="connsiteX601" fmla="*/ 1101998 w 1196047"/>
                      <a:gd name="connsiteY601" fmla="*/ 363836 h 986692"/>
                      <a:gd name="connsiteX602" fmla="*/ 1095270 w 1196047"/>
                      <a:gd name="connsiteY602" fmla="*/ 365059 h 986692"/>
                      <a:gd name="connsiteX603" fmla="*/ 1083878 w 1196047"/>
                      <a:gd name="connsiteY603" fmla="*/ 367353 h 986692"/>
                      <a:gd name="connsiteX604" fmla="*/ 1075392 w 1196047"/>
                      <a:gd name="connsiteY604" fmla="*/ 367964 h 986692"/>
                      <a:gd name="connsiteX605" fmla="*/ 1060102 w 1196047"/>
                      <a:gd name="connsiteY605" fmla="*/ 362842 h 986692"/>
                      <a:gd name="connsiteX606" fmla="*/ 1040148 w 1196047"/>
                      <a:gd name="connsiteY606" fmla="*/ 352827 h 986692"/>
                      <a:gd name="connsiteX607" fmla="*/ 1031738 w 1196047"/>
                      <a:gd name="connsiteY607" fmla="*/ 353515 h 986692"/>
                      <a:gd name="connsiteX608" fmla="*/ 1030362 w 1196047"/>
                      <a:gd name="connsiteY608" fmla="*/ 353744 h 986692"/>
                      <a:gd name="connsiteX609" fmla="*/ 1029674 w 1196047"/>
                      <a:gd name="connsiteY609" fmla="*/ 354203 h 986692"/>
                      <a:gd name="connsiteX610" fmla="*/ 1027915 w 1196047"/>
                      <a:gd name="connsiteY610" fmla="*/ 355044 h 986692"/>
                      <a:gd name="connsiteX611" fmla="*/ 1026921 w 1196047"/>
                      <a:gd name="connsiteY611" fmla="*/ 356879 h 986692"/>
                      <a:gd name="connsiteX612" fmla="*/ 1016830 w 1196047"/>
                      <a:gd name="connsiteY612" fmla="*/ 373163 h 986692"/>
                      <a:gd name="connsiteX613" fmla="*/ 1014918 w 1196047"/>
                      <a:gd name="connsiteY613" fmla="*/ 397552 h 986692"/>
                      <a:gd name="connsiteX614" fmla="*/ 1015683 w 1196047"/>
                      <a:gd name="connsiteY614" fmla="*/ 399845 h 986692"/>
                      <a:gd name="connsiteX615" fmla="*/ 1026080 w 1196047"/>
                      <a:gd name="connsiteY615" fmla="*/ 409784 h 986692"/>
                      <a:gd name="connsiteX616" fmla="*/ 1029291 w 1196047"/>
                      <a:gd name="connsiteY616" fmla="*/ 411619 h 986692"/>
                      <a:gd name="connsiteX617" fmla="*/ 1021034 w 1196047"/>
                      <a:gd name="connsiteY617" fmla="*/ 425457 h 986692"/>
                      <a:gd name="connsiteX618" fmla="*/ 1009796 w 1196047"/>
                      <a:gd name="connsiteY618" fmla="*/ 440671 h 986692"/>
                      <a:gd name="connsiteX619" fmla="*/ 1008879 w 1196047"/>
                      <a:gd name="connsiteY619" fmla="*/ 442888 h 986692"/>
                      <a:gd name="connsiteX620" fmla="*/ 1006814 w 1196047"/>
                      <a:gd name="connsiteY620" fmla="*/ 452138 h 986692"/>
                      <a:gd name="connsiteX621" fmla="*/ 1006662 w 1196047"/>
                      <a:gd name="connsiteY621" fmla="*/ 453591 h 986692"/>
                      <a:gd name="connsiteX622" fmla="*/ 1006662 w 1196047"/>
                      <a:gd name="connsiteY622" fmla="*/ 453591 h 986692"/>
                      <a:gd name="connsiteX623" fmla="*/ 1004597 w 1196047"/>
                      <a:gd name="connsiteY623" fmla="*/ 454967 h 986692"/>
                      <a:gd name="connsiteX624" fmla="*/ 1003756 w 1196047"/>
                      <a:gd name="connsiteY624" fmla="*/ 455350 h 986692"/>
                      <a:gd name="connsiteX625" fmla="*/ 1000851 w 1196047"/>
                      <a:gd name="connsiteY625" fmla="*/ 449233 h 986692"/>
                      <a:gd name="connsiteX626" fmla="*/ 985714 w 1196047"/>
                      <a:gd name="connsiteY626" fmla="*/ 436848 h 986692"/>
                      <a:gd name="connsiteX627" fmla="*/ 973099 w 1196047"/>
                      <a:gd name="connsiteY627" fmla="*/ 445411 h 986692"/>
                      <a:gd name="connsiteX628" fmla="*/ 970270 w 1196047"/>
                      <a:gd name="connsiteY628" fmla="*/ 448775 h 986692"/>
                      <a:gd name="connsiteX629" fmla="*/ 965607 w 1196047"/>
                      <a:gd name="connsiteY629" fmla="*/ 442123 h 986692"/>
                      <a:gd name="connsiteX630" fmla="*/ 952763 w 1196047"/>
                      <a:gd name="connsiteY630" fmla="*/ 435243 h 986692"/>
                      <a:gd name="connsiteX631" fmla="*/ 937549 w 1196047"/>
                      <a:gd name="connsiteY631" fmla="*/ 439983 h 986692"/>
                      <a:gd name="connsiteX632" fmla="*/ 932503 w 1196047"/>
                      <a:gd name="connsiteY632" fmla="*/ 441512 h 986692"/>
                      <a:gd name="connsiteX633" fmla="*/ 926692 w 1196047"/>
                      <a:gd name="connsiteY633" fmla="*/ 440594 h 986692"/>
                      <a:gd name="connsiteX634" fmla="*/ 919430 w 1196047"/>
                      <a:gd name="connsiteY634" fmla="*/ 439218 h 986692"/>
                      <a:gd name="connsiteX635" fmla="*/ 907350 w 1196047"/>
                      <a:gd name="connsiteY635" fmla="*/ 423010 h 986692"/>
                      <a:gd name="connsiteX636" fmla="*/ 906968 w 1196047"/>
                      <a:gd name="connsiteY636" fmla="*/ 422093 h 986692"/>
                      <a:gd name="connsiteX637" fmla="*/ 882809 w 1196047"/>
                      <a:gd name="connsiteY637" fmla="*/ 406726 h 986692"/>
                      <a:gd name="connsiteX638" fmla="*/ 871723 w 1196047"/>
                      <a:gd name="connsiteY638" fmla="*/ 396711 h 986692"/>
                      <a:gd name="connsiteX639" fmla="*/ 864613 w 1196047"/>
                      <a:gd name="connsiteY639" fmla="*/ 388454 h 986692"/>
                      <a:gd name="connsiteX640" fmla="*/ 855974 w 1196047"/>
                      <a:gd name="connsiteY640" fmla="*/ 385396 h 986692"/>
                      <a:gd name="connsiteX641" fmla="*/ 841295 w 1196047"/>
                      <a:gd name="connsiteY641" fmla="*/ 391206 h 986692"/>
                      <a:gd name="connsiteX642" fmla="*/ 839078 w 1196047"/>
                      <a:gd name="connsiteY642" fmla="*/ 392659 h 986692"/>
                      <a:gd name="connsiteX643" fmla="*/ 821188 w 1196047"/>
                      <a:gd name="connsiteY643" fmla="*/ 394570 h 986692"/>
                      <a:gd name="connsiteX644" fmla="*/ 809109 w 1196047"/>
                      <a:gd name="connsiteY644" fmla="*/ 395258 h 986692"/>
                      <a:gd name="connsiteX645" fmla="*/ 808191 w 1196047"/>
                      <a:gd name="connsiteY645" fmla="*/ 395334 h 986692"/>
                      <a:gd name="connsiteX646" fmla="*/ 805592 w 1196047"/>
                      <a:gd name="connsiteY646" fmla="*/ 393270 h 986692"/>
                      <a:gd name="connsiteX647" fmla="*/ 796724 w 1196047"/>
                      <a:gd name="connsiteY647" fmla="*/ 386237 h 986692"/>
                      <a:gd name="connsiteX648" fmla="*/ 783574 w 1196047"/>
                      <a:gd name="connsiteY648" fmla="*/ 374539 h 986692"/>
                      <a:gd name="connsiteX649" fmla="*/ 780898 w 1196047"/>
                      <a:gd name="connsiteY649" fmla="*/ 369264 h 986692"/>
                      <a:gd name="connsiteX650" fmla="*/ 768742 w 1196047"/>
                      <a:gd name="connsiteY650" fmla="*/ 356956 h 986692"/>
                      <a:gd name="connsiteX651" fmla="*/ 766601 w 1196047"/>
                      <a:gd name="connsiteY651" fmla="*/ 357185 h 986692"/>
                      <a:gd name="connsiteX652" fmla="*/ 748406 w 1196047"/>
                      <a:gd name="connsiteY652" fmla="*/ 359326 h 986692"/>
                      <a:gd name="connsiteX653" fmla="*/ 743513 w 1196047"/>
                      <a:gd name="connsiteY653" fmla="*/ 356573 h 986692"/>
                      <a:gd name="connsiteX654" fmla="*/ 730975 w 1196047"/>
                      <a:gd name="connsiteY654" fmla="*/ 351222 h 986692"/>
                      <a:gd name="connsiteX655" fmla="*/ 701617 w 1196047"/>
                      <a:gd name="connsiteY655" fmla="*/ 358332 h 986692"/>
                      <a:gd name="connsiteX656" fmla="*/ 700164 w 1196047"/>
                      <a:gd name="connsiteY656" fmla="*/ 358637 h 986692"/>
                      <a:gd name="connsiteX657" fmla="*/ 684950 w 1196047"/>
                      <a:gd name="connsiteY657" fmla="*/ 351298 h 986692"/>
                      <a:gd name="connsiteX658" fmla="*/ 678070 w 1196047"/>
                      <a:gd name="connsiteY658" fmla="*/ 341359 h 986692"/>
                      <a:gd name="connsiteX659" fmla="*/ 681740 w 1196047"/>
                      <a:gd name="connsiteY659" fmla="*/ 338225 h 986692"/>
                      <a:gd name="connsiteX660" fmla="*/ 687397 w 1196047"/>
                      <a:gd name="connsiteY660" fmla="*/ 334479 h 986692"/>
                      <a:gd name="connsiteX661" fmla="*/ 688008 w 1196047"/>
                      <a:gd name="connsiteY661" fmla="*/ 311696 h 986692"/>
                      <a:gd name="connsiteX662" fmla="*/ 685944 w 1196047"/>
                      <a:gd name="connsiteY662" fmla="*/ 306879 h 986692"/>
                      <a:gd name="connsiteX663" fmla="*/ 662626 w 1196047"/>
                      <a:gd name="connsiteY663" fmla="*/ 289983 h 986692"/>
                      <a:gd name="connsiteX664" fmla="*/ 642366 w 1196047"/>
                      <a:gd name="connsiteY664" fmla="*/ 282109 h 986692"/>
                      <a:gd name="connsiteX665" fmla="*/ 641373 w 1196047"/>
                      <a:gd name="connsiteY665" fmla="*/ 281268 h 986692"/>
                      <a:gd name="connsiteX666" fmla="*/ 644125 w 1196047"/>
                      <a:gd name="connsiteY666" fmla="*/ 279280 h 986692"/>
                      <a:gd name="connsiteX667" fmla="*/ 649094 w 1196047"/>
                      <a:gd name="connsiteY667" fmla="*/ 277445 h 986692"/>
                      <a:gd name="connsiteX668" fmla="*/ 651923 w 1196047"/>
                      <a:gd name="connsiteY668" fmla="*/ 277674 h 986692"/>
                      <a:gd name="connsiteX669" fmla="*/ 656816 w 1196047"/>
                      <a:gd name="connsiteY669" fmla="*/ 278057 h 986692"/>
                      <a:gd name="connsiteX670" fmla="*/ 670348 w 1196047"/>
                      <a:gd name="connsiteY670" fmla="*/ 263990 h 986692"/>
                      <a:gd name="connsiteX671" fmla="*/ 678834 w 1196047"/>
                      <a:gd name="connsiteY671" fmla="*/ 249387 h 986692"/>
                      <a:gd name="connsiteX672" fmla="*/ 686403 w 1196047"/>
                      <a:gd name="connsiteY672" fmla="*/ 234785 h 986692"/>
                      <a:gd name="connsiteX673" fmla="*/ 679216 w 1196047"/>
                      <a:gd name="connsiteY673" fmla="*/ 226069 h 986692"/>
                      <a:gd name="connsiteX674" fmla="*/ 677688 w 1196047"/>
                      <a:gd name="connsiteY674" fmla="*/ 224999 h 986692"/>
                      <a:gd name="connsiteX675" fmla="*/ 667061 w 1196047"/>
                      <a:gd name="connsiteY675" fmla="*/ 213455 h 986692"/>
                      <a:gd name="connsiteX676" fmla="*/ 651235 w 1196047"/>
                      <a:gd name="connsiteY676" fmla="*/ 198929 h 986692"/>
                      <a:gd name="connsiteX677" fmla="*/ 647412 w 1196047"/>
                      <a:gd name="connsiteY677" fmla="*/ 196865 h 986692"/>
                      <a:gd name="connsiteX678" fmla="*/ 648253 w 1196047"/>
                      <a:gd name="connsiteY678" fmla="*/ 195183 h 986692"/>
                      <a:gd name="connsiteX679" fmla="*/ 649477 w 1196047"/>
                      <a:gd name="connsiteY679" fmla="*/ 179051 h 986692"/>
                      <a:gd name="connsiteX680" fmla="*/ 636786 w 1196047"/>
                      <a:gd name="connsiteY680" fmla="*/ 170718 h 986692"/>
                      <a:gd name="connsiteX681" fmla="*/ 625700 w 1196047"/>
                      <a:gd name="connsiteY681" fmla="*/ 168883 h 986692"/>
                      <a:gd name="connsiteX682" fmla="*/ 616067 w 1196047"/>
                      <a:gd name="connsiteY682" fmla="*/ 167277 h 986692"/>
                      <a:gd name="connsiteX683" fmla="*/ 615991 w 1196047"/>
                      <a:gd name="connsiteY683" fmla="*/ 167277 h 986692"/>
                      <a:gd name="connsiteX684" fmla="*/ 615914 w 1196047"/>
                      <a:gd name="connsiteY684" fmla="*/ 167277 h 986692"/>
                      <a:gd name="connsiteX685" fmla="*/ 615608 w 1196047"/>
                      <a:gd name="connsiteY685" fmla="*/ 166284 h 986692"/>
                      <a:gd name="connsiteX686" fmla="*/ 605975 w 1196047"/>
                      <a:gd name="connsiteY686" fmla="*/ 157874 h 986692"/>
                      <a:gd name="connsiteX687" fmla="*/ 596419 w 1196047"/>
                      <a:gd name="connsiteY687" fmla="*/ 160855 h 986692"/>
                      <a:gd name="connsiteX688" fmla="*/ 589462 w 1196047"/>
                      <a:gd name="connsiteY688" fmla="*/ 163837 h 986692"/>
                      <a:gd name="connsiteX689" fmla="*/ 587550 w 1196047"/>
                      <a:gd name="connsiteY689" fmla="*/ 164143 h 986692"/>
                      <a:gd name="connsiteX690" fmla="*/ 583575 w 1196047"/>
                      <a:gd name="connsiteY690" fmla="*/ 162308 h 986692"/>
                      <a:gd name="connsiteX691" fmla="*/ 573330 w 1196047"/>
                      <a:gd name="connsiteY691" fmla="*/ 157874 h 986692"/>
                      <a:gd name="connsiteX692" fmla="*/ 570425 w 1196047"/>
                      <a:gd name="connsiteY692" fmla="*/ 157644 h 986692"/>
                      <a:gd name="connsiteX693" fmla="*/ 559569 w 1196047"/>
                      <a:gd name="connsiteY693" fmla="*/ 162232 h 986692"/>
                      <a:gd name="connsiteX694" fmla="*/ 557352 w 1196047"/>
                      <a:gd name="connsiteY694" fmla="*/ 163684 h 986692"/>
                      <a:gd name="connsiteX695" fmla="*/ 557046 w 1196047"/>
                      <a:gd name="connsiteY695" fmla="*/ 163225 h 986692"/>
                      <a:gd name="connsiteX696" fmla="*/ 549859 w 1196047"/>
                      <a:gd name="connsiteY696" fmla="*/ 160244 h 986692"/>
                      <a:gd name="connsiteX697" fmla="*/ 543820 w 1196047"/>
                      <a:gd name="connsiteY697" fmla="*/ 162079 h 986692"/>
                      <a:gd name="connsiteX698" fmla="*/ 539615 w 1196047"/>
                      <a:gd name="connsiteY698" fmla="*/ 163455 h 986692"/>
                      <a:gd name="connsiteX699" fmla="*/ 533193 w 1196047"/>
                      <a:gd name="connsiteY699" fmla="*/ 161696 h 986692"/>
                      <a:gd name="connsiteX700" fmla="*/ 518973 w 1196047"/>
                      <a:gd name="connsiteY700" fmla="*/ 154128 h 986692"/>
                      <a:gd name="connsiteX701" fmla="*/ 508116 w 1196047"/>
                      <a:gd name="connsiteY701" fmla="*/ 148088 h 986692"/>
                      <a:gd name="connsiteX702" fmla="*/ 500318 w 1196047"/>
                      <a:gd name="connsiteY702" fmla="*/ 146024 h 986692"/>
                      <a:gd name="connsiteX703" fmla="*/ 491526 w 1196047"/>
                      <a:gd name="connsiteY703" fmla="*/ 148699 h 986692"/>
                      <a:gd name="connsiteX704" fmla="*/ 485716 w 1196047"/>
                      <a:gd name="connsiteY704" fmla="*/ 151299 h 986692"/>
                      <a:gd name="connsiteX705" fmla="*/ 475165 w 1196047"/>
                      <a:gd name="connsiteY705" fmla="*/ 153669 h 986692"/>
                      <a:gd name="connsiteX706" fmla="*/ 469279 w 1196047"/>
                      <a:gd name="connsiteY706" fmla="*/ 152522 h 986692"/>
                      <a:gd name="connsiteX707" fmla="*/ 464003 w 1196047"/>
                      <a:gd name="connsiteY707" fmla="*/ 140901 h 986692"/>
                      <a:gd name="connsiteX708" fmla="*/ 464003 w 1196047"/>
                      <a:gd name="connsiteY708" fmla="*/ 117736 h 986692"/>
                      <a:gd name="connsiteX709" fmla="*/ 450624 w 1196047"/>
                      <a:gd name="connsiteY709" fmla="*/ 92507 h 986692"/>
                      <a:gd name="connsiteX710" fmla="*/ 451465 w 1196047"/>
                      <a:gd name="connsiteY710" fmla="*/ 87614 h 986692"/>
                      <a:gd name="connsiteX711" fmla="*/ 452306 w 1196047"/>
                      <a:gd name="connsiteY711" fmla="*/ 78058 h 986692"/>
                      <a:gd name="connsiteX712" fmla="*/ 442291 w 1196047"/>
                      <a:gd name="connsiteY712" fmla="*/ 65214 h 986692"/>
                      <a:gd name="connsiteX713" fmla="*/ 434111 w 1196047"/>
                      <a:gd name="connsiteY713" fmla="*/ 56422 h 986692"/>
                      <a:gd name="connsiteX714" fmla="*/ 432581 w 1196047"/>
                      <a:gd name="connsiteY714" fmla="*/ 53899 h 986692"/>
                      <a:gd name="connsiteX715" fmla="*/ 436557 w 1196047"/>
                      <a:gd name="connsiteY715" fmla="*/ 53287 h 986692"/>
                      <a:gd name="connsiteX716" fmla="*/ 449325 w 1196047"/>
                      <a:gd name="connsiteY716" fmla="*/ 39449 h 986692"/>
                      <a:gd name="connsiteX717" fmla="*/ 436022 w 1196047"/>
                      <a:gd name="connsiteY717" fmla="*/ 23547 h 986692"/>
                      <a:gd name="connsiteX718" fmla="*/ 431970 w 1196047"/>
                      <a:gd name="connsiteY718" fmla="*/ 22936 h 986692"/>
                      <a:gd name="connsiteX719" fmla="*/ 425701 w 1196047"/>
                      <a:gd name="connsiteY719" fmla="*/ 22018 h 986692"/>
                      <a:gd name="connsiteX720" fmla="*/ 421114 w 1196047"/>
                      <a:gd name="connsiteY720" fmla="*/ 22400 h 986692"/>
                      <a:gd name="connsiteX721" fmla="*/ 421114 w 1196047"/>
                      <a:gd name="connsiteY721" fmla="*/ 22400 h 986692"/>
                      <a:gd name="connsiteX722" fmla="*/ 414692 w 1196047"/>
                      <a:gd name="connsiteY722" fmla="*/ 16896 h 986692"/>
                      <a:gd name="connsiteX723" fmla="*/ 408652 w 1196047"/>
                      <a:gd name="connsiteY723" fmla="*/ 10856 h 986692"/>
                      <a:gd name="connsiteX724" fmla="*/ 390915 w 1196047"/>
                      <a:gd name="connsiteY724" fmla="*/ 4434 h 986692"/>
                      <a:gd name="connsiteX725" fmla="*/ 383346 w 1196047"/>
                      <a:gd name="connsiteY725" fmla="*/ 2829 h 986692"/>
                      <a:gd name="connsiteX726" fmla="*/ 376848 w 1196047"/>
                      <a:gd name="connsiteY726" fmla="*/ 2064 h 986692"/>
                      <a:gd name="connsiteX727" fmla="*/ 376848 w 1196047"/>
                      <a:gd name="connsiteY727" fmla="*/ 2064 h 986692"/>
                      <a:gd name="connsiteX728" fmla="*/ 376848 w 1196047"/>
                      <a:gd name="connsiteY728" fmla="*/ 2064 h 986692"/>
                      <a:gd name="connsiteX729" fmla="*/ 362398 w 1196047"/>
                      <a:gd name="connsiteY729" fmla="*/ 3593 h 986692"/>
                      <a:gd name="connsiteX730" fmla="*/ 348866 w 1196047"/>
                      <a:gd name="connsiteY730" fmla="*/ 5046 h 986692"/>
                      <a:gd name="connsiteX731" fmla="*/ 346496 w 1196047"/>
                      <a:gd name="connsiteY731" fmla="*/ 4969 h 986692"/>
                      <a:gd name="connsiteX732" fmla="*/ 343973 w 1196047"/>
                      <a:gd name="connsiteY732" fmla="*/ 4816 h 986692"/>
                      <a:gd name="connsiteX733" fmla="*/ 341680 w 1196047"/>
                      <a:gd name="connsiteY733" fmla="*/ 4969 h 986692"/>
                      <a:gd name="connsiteX734" fmla="*/ 340151 w 1196047"/>
                      <a:gd name="connsiteY734" fmla="*/ 0 h 986692"/>
                      <a:gd name="connsiteX735" fmla="*/ 340151 w 1196047"/>
                      <a:gd name="connsiteY735" fmla="*/ 0 h 9866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  <a:cxn ang="0">
                        <a:pos x="connsiteX442" y="connsiteY442"/>
                      </a:cxn>
                      <a:cxn ang="0">
                        <a:pos x="connsiteX443" y="connsiteY443"/>
                      </a:cxn>
                      <a:cxn ang="0">
                        <a:pos x="connsiteX444" y="connsiteY444"/>
                      </a:cxn>
                      <a:cxn ang="0">
                        <a:pos x="connsiteX445" y="connsiteY445"/>
                      </a:cxn>
                      <a:cxn ang="0">
                        <a:pos x="connsiteX446" y="connsiteY446"/>
                      </a:cxn>
                      <a:cxn ang="0">
                        <a:pos x="connsiteX447" y="connsiteY447"/>
                      </a:cxn>
                      <a:cxn ang="0">
                        <a:pos x="connsiteX448" y="connsiteY448"/>
                      </a:cxn>
                      <a:cxn ang="0">
                        <a:pos x="connsiteX449" y="connsiteY449"/>
                      </a:cxn>
                      <a:cxn ang="0">
                        <a:pos x="connsiteX450" y="connsiteY450"/>
                      </a:cxn>
                      <a:cxn ang="0">
                        <a:pos x="connsiteX451" y="connsiteY451"/>
                      </a:cxn>
                      <a:cxn ang="0">
                        <a:pos x="connsiteX452" y="connsiteY452"/>
                      </a:cxn>
                      <a:cxn ang="0">
                        <a:pos x="connsiteX453" y="connsiteY453"/>
                      </a:cxn>
                      <a:cxn ang="0">
                        <a:pos x="connsiteX454" y="connsiteY454"/>
                      </a:cxn>
                      <a:cxn ang="0">
                        <a:pos x="connsiteX455" y="connsiteY455"/>
                      </a:cxn>
                      <a:cxn ang="0">
                        <a:pos x="connsiteX456" y="connsiteY456"/>
                      </a:cxn>
                      <a:cxn ang="0">
                        <a:pos x="connsiteX457" y="connsiteY457"/>
                      </a:cxn>
                      <a:cxn ang="0">
                        <a:pos x="connsiteX458" y="connsiteY458"/>
                      </a:cxn>
                      <a:cxn ang="0">
                        <a:pos x="connsiteX459" y="connsiteY459"/>
                      </a:cxn>
                      <a:cxn ang="0">
                        <a:pos x="connsiteX460" y="connsiteY460"/>
                      </a:cxn>
                      <a:cxn ang="0">
                        <a:pos x="connsiteX461" y="connsiteY461"/>
                      </a:cxn>
                      <a:cxn ang="0">
                        <a:pos x="connsiteX462" y="connsiteY462"/>
                      </a:cxn>
                      <a:cxn ang="0">
                        <a:pos x="connsiteX463" y="connsiteY463"/>
                      </a:cxn>
                      <a:cxn ang="0">
                        <a:pos x="connsiteX464" y="connsiteY464"/>
                      </a:cxn>
                      <a:cxn ang="0">
                        <a:pos x="connsiteX465" y="connsiteY465"/>
                      </a:cxn>
                      <a:cxn ang="0">
                        <a:pos x="connsiteX466" y="connsiteY466"/>
                      </a:cxn>
                      <a:cxn ang="0">
                        <a:pos x="connsiteX467" y="connsiteY467"/>
                      </a:cxn>
                      <a:cxn ang="0">
                        <a:pos x="connsiteX468" y="connsiteY468"/>
                      </a:cxn>
                      <a:cxn ang="0">
                        <a:pos x="connsiteX469" y="connsiteY469"/>
                      </a:cxn>
                      <a:cxn ang="0">
                        <a:pos x="connsiteX470" y="connsiteY470"/>
                      </a:cxn>
                      <a:cxn ang="0">
                        <a:pos x="connsiteX471" y="connsiteY471"/>
                      </a:cxn>
                      <a:cxn ang="0">
                        <a:pos x="connsiteX472" y="connsiteY472"/>
                      </a:cxn>
                      <a:cxn ang="0">
                        <a:pos x="connsiteX473" y="connsiteY473"/>
                      </a:cxn>
                      <a:cxn ang="0">
                        <a:pos x="connsiteX474" y="connsiteY474"/>
                      </a:cxn>
                      <a:cxn ang="0">
                        <a:pos x="connsiteX475" y="connsiteY475"/>
                      </a:cxn>
                      <a:cxn ang="0">
                        <a:pos x="connsiteX476" y="connsiteY476"/>
                      </a:cxn>
                      <a:cxn ang="0">
                        <a:pos x="connsiteX477" y="connsiteY477"/>
                      </a:cxn>
                      <a:cxn ang="0">
                        <a:pos x="connsiteX478" y="connsiteY478"/>
                      </a:cxn>
                      <a:cxn ang="0">
                        <a:pos x="connsiteX479" y="connsiteY479"/>
                      </a:cxn>
                      <a:cxn ang="0">
                        <a:pos x="connsiteX480" y="connsiteY480"/>
                      </a:cxn>
                      <a:cxn ang="0">
                        <a:pos x="connsiteX481" y="connsiteY481"/>
                      </a:cxn>
                      <a:cxn ang="0">
                        <a:pos x="connsiteX482" y="connsiteY482"/>
                      </a:cxn>
                      <a:cxn ang="0">
                        <a:pos x="connsiteX483" y="connsiteY483"/>
                      </a:cxn>
                      <a:cxn ang="0">
                        <a:pos x="connsiteX484" y="connsiteY484"/>
                      </a:cxn>
                      <a:cxn ang="0">
                        <a:pos x="connsiteX485" y="connsiteY485"/>
                      </a:cxn>
                      <a:cxn ang="0">
                        <a:pos x="connsiteX486" y="connsiteY486"/>
                      </a:cxn>
                      <a:cxn ang="0">
                        <a:pos x="connsiteX487" y="connsiteY487"/>
                      </a:cxn>
                      <a:cxn ang="0">
                        <a:pos x="connsiteX488" y="connsiteY488"/>
                      </a:cxn>
                      <a:cxn ang="0">
                        <a:pos x="connsiteX489" y="connsiteY489"/>
                      </a:cxn>
                      <a:cxn ang="0">
                        <a:pos x="connsiteX490" y="connsiteY490"/>
                      </a:cxn>
                      <a:cxn ang="0">
                        <a:pos x="connsiteX491" y="connsiteY491"/>
                      </a:cxn>
                      <a:cxn ang="0">
                        <a:pos x="connsiteX492" y="connsiteY492"/>
                      </a:cxn>
                      <a:cxn ang="0">
                        <a:pos x="connsiteX493" y="connsiteY493"/>
                      </a:cxn>
                      <a:cxn ang="0">
                        <a:pos x="connsiteX494" y="connsiteY494"/>
                      </a:cxn>
                      <a:cxn ang="0">
                        <a:pos x="connsiteX495" y="connsiteY495"/>
                      </a:cxn>
                      <a:cxn ang="0">
                        <a:pos x="connsiteX496" y="connsiteY496"/>
                      </a:cxn>
                      <a:cxn ang="0">
                        <a:pos x="connsiteX497" y="connsiteY497"/>
                      </a:cxn>
                      <a:cxn ang="0">
                        <a:pos x="connsiteX498" y="connsiteY498"/>
                      </a:cxn>
                      <a:cxn ang="0">
                        <a:pos x="connsiteX499" y="connsiteY499"/>
                      </a:cxn>
                      <a:cxn ang="0">
                        <a:pos x="connsiteX500" y="connsiteY500"/>
                      </a:cxn>
                      <a:cxn ang="0">
                        <a:pos x="connsiteX501" y="connsiteY501"/>
                      </a:cxn>
                      <a:cxn ang="0">
                        <a:pos x="connsiteX502" y="connsiteY502"/>
                      </a:cxn>
                      <a:cxn ang="0">
                        <a:pos x="connsiteX503" y="connsiteY503"/>
                      </a:cxn>
                      <a:cxn ang="0">
                        <a:pos x="connsiteX504" y="connsiteY504"/>
                      </a:cxn>
                      <a:cxn ang="0">
                        <a:pos x="connsiteX505" y="connsiteY505"/>
                      </a:cxn>
                      <a:cxn ang="0">
                        <a:pos x="connsiteX506" y="connsiteY506"/>
                      </a:cxn>
                      <a:cxn ang="0">
                        <a:pos x="connsiteX507" y="connsiteY507"/>
                      </a:cxn>
                      <a:cxn ang="0">
                        <a:pos x="connsiteX508" y="connsiteY508"/>
                      </a:cxn>
                      <a:cxn ang="0">
                        <a:pos x="connsiteX509" y="connsiteY509"/>
                      </a:cxn>
                      <a:cxn ang="0">
                        <a:pos x="connsiteX510" y="connsiteY510"/>
                      </a:cxn>
                      <a:cxn ang="0">
                        <a:pos x="connsiteX511" y="connsiteY511"/>
                      </a:cxn>
                      <a:cxn ang="0">
                        <a:pos x="connsiteX512" y="connsiteY512"/>
                      </a:cxn>
                      <a:cxn ang="0">
                        <a:pos x="connsiteX513" y="connsiteY513"/>
                      </a:cxn>
                      <a:cxn ang="0">
                        <a:pos x="connsiteX514" y="connsiteY514"/>
                      </a:cxn>
                      <a:cxn ang="0">
                        <a:pos x="connsiteX515" y="connsiteY515"/>
                      </a:cxn>
                      <a:cxn ang="0">
                        <a:pos x="connsiteX516" y="connsiteY516"/>
                      </a:cxn>
                      <a:cxn ang="0">
                        <a:pos x="connsiteX517" y="connsiteY517"/>
                      </a:cxn>
                      <a:cxn ang="0">
                        <a:pos x="connsiteX518" y="connsiteY518"/>
                      </a:cxn>
                      <a:cxn ang="0">
                        <a:pos x="connsiteX519" y="connsiteY519"/>
                      </a:cxn>
                      <a:cxn ang="0">
                        <a:pos x="connsiteX520" y="connsiteY520"/>
                      </a:cxn>
                      <a:cxn ang="0">
                        <a:pos x="connsiteX521" y="connsiteY521"/>
                      </a:cxn>
                      <a:cxn ang="0">
                        <a:pos x="connsiteX522" y="connsiteY522"/>
                      </a:cxn>
                      <a:cxn ang="0">
                        <a:pos x="connsiteX523" y="connsiteY523"/>
                      </a:cxn>
                      <a:cxn ang="0">
                        <a:pos x="connsiteX524" y="connsiteY524"/>
                      </a:cxn>
                      <a:cxn ang="0">
                        <a:pos x="connsiteX525" y="connsiteY525"/>
                      </a:cxn>
                      <a:cxn ang="0">
                        <a:pos x="connsiteX526" y="connsiteY526"/>
                      </a:cxn>
                      <a:cxn ang="0">
                        <a:pos x="connsiteX527" y="connsiteY527"/>
                      </a:cxn>
                      <a:cxn ang="0">
                        <a:pos x="connsiteX528" y="connsiteY528"/>
                      </a:cxn>
                      <a:cxn ang="0">
                        <a:pos x="connsiteX529" y="connsiteY529"/>
                      </a:cxn>
                      <a:cxn ang="0">
                        <a:pos x="connsiteX530" y="connsiteY530"/>
                      </a:cxn>
                      <a:cxn ang="0">
                        <a:pos x="connsiteX531" y="connsiteY531"/>
                      </a:cxn>
                      <a:cxn ang="0">
                        <a:pos x="connsiteX532" y="connsiteY532"/>
                      </a:cxn>
                      <a:cxn ang="0">
                        <a:pos x="connsiteX533" y="connsiteY533"/>
                      </a:cxn>
                      <a:cxn ang="0">
                        <a:pos x="connsiteX534" y="connsiteY534"/>
                      </a:cxn>
                      <a:cxn ang="0">
                        <a:pos x="connsiteX535" y="connsiteY535"/>
                      </a:cxn>
                      <a:cxn ang="0">
                        <a:pos x="connsiteX536" y="connsiteY536"/>
                      </a:cxn>
                      <a:cxn ang="0">
                        <a:pos x="connsiteX537" y="connsiteY537"/>
                      </a:cxn>
                      <a:cxn ang="0">
                        <a:pos x="connsiteX538" y="connsiteY538"/>
                      </a:cxn>
                      <a:cxn ang="0">
                        <a:pos x="connsiteX539" y="connsiteY539"/>
                      </a:cxn>
                      <a:cxn ang="0">
                        <a:pos x="connsiteX540" y="connsiteY540"/>
                      </a:cxn>
                      <a:cxn ang="0">
                        <a:pos x="connsiteX541" y="connsiteY541"/>
                      </a:cxn>
                      <a:cxn ang="0">
                        <a:pos x="connsiteX542" y="connsiteY542"/>
                      </a:cxn>
                      <a:cxn ang="0">
                        <a:pos x="connsiteX543" y="connsiteY543"/>
                      </a:cxn>
                      <a:cxn ang="0">
                        <a:pos x="connsiteX544" y="connsiteY544"/>
                      </a:cxn>
                      <a:cxn ang="0">
                        <a:pos x="connsiteX545" y="connsiteY545"/>
                      </a:cxn>
                      <a:cxn ang="0">
                        <a:pos x="connsiteX546" y="connsiteY546"/>
                      </a:cxn>
                      <a:cxn ang="0">
                        <a:pos x="connsiteX547" y="connsiteY547"/>
                      </a:cxn>
                      <a:cxn ang="0">
                        <a:pos x="connsiteX548" y="connsiteY548"/>
                      </a:cxn>
                      <a:cxn ang="0">
                        <a:pos x="connsiteX549" y="connsiteY549"/>
                      </a:cxn>
                      <a:cxn ang="0">
                        <a:pos x="connsiteX550" y="connsiteY550"/>
                      </a:cxn>
                      <a:cxn ang="0">
                        <a:pos x="connsiteX551" y="connsiteY551"/>
                      </a:cxn>
                      <a:cxn ang="0">
                        <a:pos x="connsiteX552" y="connsiteY552"/>
                      </a:cxn>
                      <a:cxn ang="0">
                        <a:pos x="connsiteX553" y="connsiteY553"/>
                      </a:cxn>
                      <a:cxn ang="0">
                        <a:pos x="connsiteX554" y="connsiteY554"/>
                      </a:cxn>
                      <a:cxn ang="0">
                        <a:pos x="connsiteX555" y="connsiteY555"/>
                      </a:cxn>
                      <a:cxn ang="0">
                        <a:pos x="connsiteX556" y="connsiteY556"/>
                      </a:cxn>
                      <a:cxn ang="0">
                        <a:pos x="connsiteX557" y="connsiteY557"/>
                      </a:cxn>
                      <a:cxn ang="0">
                        <a:pos x="connsiteX558" y="connsiteY558"/>
                      </a:cxn>
                      <a:cxn ang="0">
                        <a:pos x="connsiteX559" y="connsiteY559"/>
                      </a:cxn>
                      <a:cxn ang="0">
                        <a:pos x="connsiteX560" y="connsiteY560"/>
                      </a:cxn>
                      <a:cxn ang="0">
                        <a:pos x="connsiteX561" y="connsiteY561"/>
                      </a:cxn>
                      <a:cxn ang="0">
                        <a:pos x="connsiteX562" y="connsiteY562"/>
                      </a:cxn>
                      <a:cxn ang="0">
                        <a:pos x="connsiteX563" y="connsiteY563"/>
                      </a:cxn>
                      <a:cxn ang="0">
                        <a:pos x="connsiteX564" y="connsiteY564"/>
                      </a:cxn>
                      <a:cxn ang="0">
                        <a:pos x="connsiteX565" y="connsiteY565"/>
                      </a:cxn>
                      <a:cxn ang="0">
                        <a:pos x="connsiteX566" y="connsiteY566"/>
                      </a:cxn>
                      <a:cxn ang="0">
                        <a:pos x="connsiteX567" y="connsiteY567"/>
                      </a:cxn>
                      <a:cxn ang="0">
                        <a:pos x="connsiteX568" y="connsiteY568"/>
                      </a:cxn>
                      <a:cxn ang="0">
                        <a:pos x="connsiteX569" y="connsiteY569"/>
                      </a:cxn>
                      <a:cxn ang="0">
                        <a:pos x="connsiteX570" y="connsiteY570"/>
                      </a:cxn>
                      <a:cxn ang="0">
                        <a:pos x="connsiteX571" y="connsiteY571"/>
                      </a:cxn>
                      <a:cxn ang="0">
                        <a:pos x="connsiteX572" y="connsiteY572"/>
                      </a:cxn>
                      <a:cxn ang="0">
                        <a:pos x="connsiteX573" y="connsiteY573"/>
                      </a:cxn>
                      <a:cxn ang="0">
                        <a:pos x="connsiteX574" y="connsiteY574"/>
                      </a:cxn>
                      <a:cxn ang="0">
                        <a:pos x="connsiteX575" y="connsiteY575"/>
                      </a:cxn>
                      <a:cxn ang="0">
                        <a:pos x="connsiteX576" y="connsiteY576"/>
                      </a:cxn>
                      <a:cxn ang="0">
                        <a:pos x="connsiteX577" y="connsiteY577"/>
                      </a:cxn>
                      <a:cxn ang="0">
                        <a:pos x="connsiteX578" y="connsiteY578"/>
                      </a:cxn>
                      <a:cxn ang="0">
                        <a:pos x="connsiteX579" y="connsiteY579"/>
                      </a:cxn>
                      <a:cxn ang="0">
                        <a:pos x="connsiteX580" y="connsiteY580"/>
                      </a:cxn>
                      <a:cxn ang="0">
                        <a:pos x="connsiteX581" y="connsiteY581"/>
                      </a:cxn>
                      <a:cxn ang="0">
                        <a:pos x="connsiteX582" y="connsiteY582"/>
                      </a:cxn>
                      <a:cxn ang="0">
                        <a:pos x="connsiteX583" y="connsiteY583"/>
                      </a:cxn>
                      <a:cxn ang="0">
                        <a:pos x="connsiteX584" y="connsiteY584"/>
                      </a:cxn>
                      <a:cxn ang="0">
                        <a:pos x="connsiteX585" y="connsiteY585"/>
                      </a:cxn>
                      <a:cxn ang="0">
                        <a:pos x="connsiteX586" y="connsiteY586"/>
                      </a:cxn>
                      <a:cxn ang="0">
                        <a:pos x="connsiteX587" y="connsiteY587"/>
                      </a:cxn>
                      <a:cxn ang="0">
                        <a:pos x="connsiteX588" y="connsiteY588"/>
                      </a:cxn>
                      <a:cxn ang="0">
                        <a:pos x="connsiteX589" y="connsiteY589"/>
                      </a:cxn>
                      <a:cxn ang="0">
                        <a:pos x="connsiteX590" y="connsiteY590"/>
                      </a:cxn>
                      <a:cxn ang="0">
                        <a:pos x="connsiteX591" y="connsiteY591"/>
                      </a:cxn>
                      <a:cxn ang="0">
                        <a:pos x="connsiteX592" y="connsiteY592"/>
                      </a:cxn>
                      <a:cxn ang="0">
                        <a:pos x="connsiteX593" y="connsiteY593"/>
                      </a:cxn>
                      <a:cxn ang="0">
                        <a:pos x="connsiteX594" y="connsiteY594"/>
                      </a:cxn>
                      <a:cxn ang="0">
                        <a:pos x="connsiteX595" y="connsiteY595"/>
                      </a:cxn>
                      <a:cxn ang="0">
                        <a:pos x="connsiteX596" y="connsiteY596"/>
                      </a:cxn>
                      <a:cxn ang="0">
                        <a:pos x="connsiteX597" y="connsiteY597"/>
                      </a:cxn>
                      <a:cxn ang="0">
                        <a:pos x="connsiteX598" y="connsiteY598"/>
                      </a:cxn>
                      <a:cxn ang="0">
                        <a:pos x="connsiteX599" y="connsiteY599"/>
                      </a:cxn>
                      <a:cxn ang="0">
                        <a:pos x="connsiteX600" y="connsiteY600"/>
                      </a:cxn>
                      <a:cxn ang="0">
                        <a:pos x="connsiteX601" y="connsiteY601"/>
                      </a:cxn>
                      <a:cxn ang="0">
                        <a:pos x="connsiteX602" y="connsiteY602"/>
                      </a:cxn>
                      <a:cxn ang="0">
                        <a:pos x="connsiteX603" y="connsiteY603"/>
                      </a:cxn>
                      <a:cxn ang="0">
                        <a:pos x="connsiteX604" y="connsiteY604"/>
                      </a:cxn>
                      <a:cxn ang="0">
                        <a:pos x="connsiteX605" y="connsiteY605"/>
                      </a:cxn>
                      <a:cxn ang="0">
                        <a:pos x="connsiteX606" y="connsiteY606"/>
                      </a:cxn>
                      <a:cxn ang="0">
                        <a:pos x="connsiteX607" y="connsiteY607"/>
                      </a:cxn>
                      <a:cxn ang="0">
                        <a:pos x="connsiteX608" y="connsiteY608"/>
                      </a:cxn>
                      <a:cxn ang="0">
                        <a:pos x="connsiteX609" y="connsiteY609"/>
                      </a:cxn>
                      <a:cxn ang="0">
                        <a:pos x="connsiteX610" y="connsiteY610"/>
                      </a:cxn>
                      <a:cxn ang="0">
                        <a:pos x="connsiteX611" y="connsiteY611"/>
                      </a:cxn>
                      <a:cxn ang="0">
                        <a:pos x="connsiteX612" y="connsiteY612"/>
                      </a:cxn>
                      <a:cxn ang="0">
                        <a:pos x="connsiteX613" y="connsiteY613"/>
                      </a:cxn>
                      <a:cxn ang="0">
                        <a:pos x="connsiteX614" y="connsiteY614"/>
                      </a:cxn>
                      <a:cxn ang="0">
                        <a:pos x="connsiteX615" y="connsiteY615"/>
                      </a:cxn>
                      <a:cxn ang="0">
                        <a:pos x="connsiteX616" y="connsiteY616"/>
                      </a:cxn>
                      <a:cxn ang="0">
                        <a:pos x="connsiteX617" y="connsiteY617"/>
                      </a:cxn>
                      <a:cxn ang="0">
                        <a:pos x="connsiteX618" y="connsiteY618"/>
                      </a:cxn>
                      <a:cxn ang="0">
                        <a:pos x="connsiteX619" y="connsiteY619"/>
                      </a:cxn>
                      <a:cxn ang="0">
                        <a:pos x="connsiteX620" y="connsiteY620"/>
                      </a:cxn>
                      <a:cxn ang="0">
                        <a:pos x="connsiteX621" y="connsiteY621"/>
                      </a:cxn>
                      <a:cxn ang="0">
                        <a:pos x="connsiteX622" y="connsiteY622"/>
                      </a:cxn>
                      <a:cxn ang="0">
                        <a:pos x="connsiteX623" y="connsiteY623"/>
                      </a:cxn>
                      <a:cxn ang="0">
                        <a:pos x="connsiteX624" y="connsiteY624"/>
                      </a:cxn>
                      <a:cxn ang="0">
                        <a:pos x="connsiteX625" y="connsiteY625"/>
                      </a:cxn>
                      <a:cxn ang="0">
                        <a:pos x="connsiteX626" y="connsiteY626"/>
                      </a:cxn>
                      <a:cxn ang="0">
                        <a:pos x="connsiteX627" y="connsiteY627"/>
                      </a:cxn>
                      <a:cxn ang="0">
                        <a:pos x="connsiteX628" y="connsiteY628"/>
                      </a:cxn>
                      <a:cxn ang="0">
                        <a:pos x="connsiteX629" y="connsiteY629"/>
                      </a:cxn>
                      <a:cxn ang="0">
                        <a:pos x="connsiteX630" y="connsiteY630"/>
                      </a:cxn>
                      <a:cxn ang="0">
                        <a:pos x="connsiteX631" y="connsiteY631"/>
                      </a:cxn>
                      <a:cxn ang="0">
                        <a:pos x="connsiteX632" y="connsiteY632"/>
                      </a:cxn>
                      <a:cxn ang="0">
                        <a:pos x="connsiteX633" y="connsiteY633"/>
                      </a:cxn>
                      <a:cxn ang="0">
                        <a:pos x="connsiteX634" y="connsiteY634"/>
                      </a:cxn>
                      <a:cxn ang="0">
                        <a:pos x="connsiteX635" y="connsiteY635"/>
                      </a:cxn>
                      <a:cxn ang="0">
                        <a:pos x="connsiteX636" y="connsiteY636"/>
                      </a:cxn>
                      <a:cxn ang="0">
                        <a:pos x="connsiteX637" y="connsiteY637"/>
                      </a:cxn>
                      <a:cxn ang="0">
                        <a:pos x="connsiteX638" y="connsiteY638"/>
                      </a:cxn>
                      <a:cxn ang="0">
                        <a:pos x="connsiteX639" y="connsiteY639"/>
                      </a:cxn>
                      <a:cxn ang="0">
                        <a:pos x="connsiteX640" y="connsiteY640"/>
                      </a:cxn>
                      <a:cxn ang="0">
                        <a:pos x="connsiteX641" y="connsiteY641"/>
                      </a:cxn>
                      <a:cxn ang="0">
                        <a:pos x="connsiteX642" y="connsiteY642"/>
                      </a:cxn>
                      <a:cxn ang="0">
                        <a:pos x="connsiteX643" y="connsiteY643"/>
                      </a:cxn>
                      <a:cxn ang="0">
                        <a:pos x="connsiteX644" y="connsiteY644"/>
                      </a:cxn>
                      <a:cxn ang="0">
                        <a:pos x="connsiteX645" y="connsiteY645"/>
                      </a:cxn>
                      <a:cxn ang="0">
                        <a:pos x="connsiteX646" y="connsiteY646"/>
                      </a:cxn>
                      <a:cxn ang="0">
                        <a:pos x="connsiteX647" y="connsiteY647"/>
                      </a:cxn>
                      <a:cxn ang="0">
                        <a:pos x="connsiteX648" y="connsiteY648"/>
                      </a:cxn>
                      <a:cxn ang="0">
                        <a:pos x="connsiteX649" y="connsiteY649"/>
                      </a:cxn>
                      <a:cxn ang="0">
                        <a:pos x="connsiteX650" y="connsiteY650"/>
                      </a:cxn>
                      <a:cxn ang="0">
                        <a:pos x="connsiteX651" y="connsiteY651"/>
                      </a:cxn>
                      <a:cxn ang="0">
                        <a:pos x="connsiteX652" y="connsiteY652"/>
                      </a:cxn>
                      <a:cxn ang="0">
                        <a:pos x="connsiteX653" y="connsiteY653"/>
                      </a:cxn>
                      <a:cxn ang="0">
                        <a:pos x="connsiteX654" y="connsiteY654"/>
                      </a:cxn>
                      <a:cxn ang="0">
                        <a:pos x="connsiteX655" y="connsiteY655"/>
                      </a:cxn>
                      <a:cxn ang="0">
                        <a:pos x="connsiteX656" y="connsiteY656"/>
                      </a:cxn>
                      <a:cxn ang="0">
                        <a:pos x="connsiteX657" y="connsiteY657"/>
                      </a:cxn>
                      <a:cxn ang="0">
                        <a:pos x="connsiteX658" y="connsiteY658"/>
                      </a:cxn>
                      <a:cxn ang="0">
                        <a:pos x="connsiteX659" y="connsiteY659"/>
                      </a:cxn>
                      <a:cxn ang="0">
                        <a:pos x="connsiteX660" y="connsiteY660"/>
                      </a:cxn>
                      <a:cxn ang="0">
                        <a:pos x="connsiteX661" y="connsiteY661"/>
                      </a:cxn>
                      <a:cxn ang="0">
                        <a:pos x="connsiteX662" y="connsiteY662"/>
                      </a:cxn>
                      <a:cxn ang="0">
                        <a:pos x="connsiteX663" y="connsiteY663"/>
                      </a:cxn>
                      <a:cxn ang="0">
                        <a:pos x="connsiteX664" y="connsiteY664"/>
                      </a:cxn>
                      <a:cxn ang="0">
                        <a:pos x="connsiteX665" y="connsiteY665"/>
                      </a:cxn>
                      <a:cxn ang="0">
                        <a:pos x="connsiteX666" y="connsiteY666"/>
                      </a:cxn>
                      <a:cxn ang="0">
                        <a:pos x="connsiteX667" y="connsiteY667"/>
                      </a:cxn>
                      <a:cxn ang="0">
                        <a:pos x="connsiteX668" y="connsiteY668"/>
                      </a:cxn>
                      <a:cxn ang="0">
                        <a:pos x="connsiteX669" y="connsiteY669"/>
                      </a:cxn>
                      <a:cxn ang="0">
                        <a:pos x="connsiteX670" y="connsiteY670"/>
                      </a:cxn>
                      <a:cxn ang="0">
                        <a:pos x="connsiteX671" y="connsiteY671"/>
                      </a:cxn>
                      <a:cxn ang="0">
                        <a:pos x="connsiteX672" y="connsiteY672"/>
                      </a:cxn>
                      <a:cxn ang="0">
                        <a:pos x="connsiteX673" y="connsiteY673"/>
                      </a:cxn>
                      <a:cxn ang="0">
                        <a:pos x="connsiteX674" y="connsiteY674"/>
                      </a:cxn>
                      <a:cxn ang="0">
                        <a:pos x="connsiteX675" y="connsiteY675"/>
                      </a:cxn>
                      <a:cxn ang="0">
                        <a:pos x="connsiteX676" y="connsiteY676"/>
                      </a:cxn>
                      <a:cxn ang="0">
                        <a:pos x="connsiteX677" y="connsiteY677"/>
                      </a:cxn>
                      <a:cxn ang="0">
                        <a:pos x="connsiteX678" y="connsiteY678"/>
                      </a:cxn>
                      <a:cxn ang="0">
                        <a:pos x="connsiteX679" y="connsiteY679"/>
                      </a:cxn>
                      <a:cxn ang="0">
                        <a:pos x="connsiteX680" y="connsiteY680"/>
                      </a:cxn>
                      <a:cxn ang="0">
                        <a:pos x="connsiteX681" y="connsiteY681"/>
                      </a:cxn>
                      <a:cxn ang="0">
                        <a:pos x="connsiteX682" y="connsiteY682"/>
                      </a:cxn>
                      <a:cxn ang="0">
                        <a:pos x="connsiteX683" y="connsiteY683"/>
                      </a:cxn>
                      <a:cxn ang="0">
                        <a:pos x="connsiteX684" y="connsiteY684"/>
                      </a:cxn>
                      <a:cxn ang="0">
                        <a:pos x="connsiteX685" y="connsiteY685"/>
                      </a:cxn>
                      <a:cxn ang="0">
                        <a:pos x="connsiteX686" y="connsiteY686"/>
                      </a:cxn>
                      <a:cxn ang="0">
                        <a:pos x="connsiteX687" y="connsiteY687"/>
                      </a:cxn>
                      <a:cxn ang="0">
                        <a:pos x="connsiteX688" y="connsiteY688"/>
                      </a:cxn>
                      <a:cxn ang="0">
                        <a:pos x="connsiteX689" y="connsiteY689"/>
                      </a:cxn>
                      <a:cxn ang="0">
                        <a:pos x="connsiteX690" y="connsiteY690"/>
                      </a:cxn>
                      <a:cxn ang="0">
                        <a:pos x="connsiteX691" y="connsiteY691"/>
                      </a:cxn>
                      <a:cxn ang="0">
                        <a:pos x="connsiteX692" y="connsiteY692"/>
                      </a:cxn>
                      <a:cxn ang="0">
                        <a:pos x="connsiteX693" y="connsiteY693"/>
                      </a:cxn>
                      <a:cxn ang="0">
                        <a:pos x="connsiteX694" y="connsiteY694"/>
                      </a:cxn>
                      <a:cxn ang="0">
                        <a:pos x="connsiteX695" y="connsiteY695"/>
                      </a:cxn>
                      <a:cxn ang="0">
                        <a:pos x="connsiteX696" y="connsiteY696"/>
                      </a:cxn>
                      <a:cxn ang="0">
                        <a:pos x="connsiteX697" y="connsiteY697"/>
                      </a:cxn>
                      <a:cxn ang="0">
                        <a:pos x="connsiteX698" y="connsiteY698"/>
                      </a:cxn>
                      <a:cxn ang="0">
                        <a:pos x="connsiteX699" y="connsiteY699"/>
                      </a:cxn>
                      <a:cxn ang="0">
                        <a:pos x="connsiteX700" y="connsiteY700"/>
                      </a:cxn>
                      <a:cxn ang="0">
                        <a:pos x="connsiteX701" y="connsiteY701"/>
                      </a:cxn>
                      <a:cxn ang="0">
                        <a:pos x="connsiteX702" y="connsiteY702"/>
                      </a:cxn>
                      <a:cxn ang="0">
                        <a:pos x="connsiteX703" y="connsiteY703"/>
                      </a:cxn>
                      <a:cxn ang="0">
                        <a:pos x="connsiteX704" y="connsiteY704"/>
                      </a:cxn>
                      <a:cxn ang="0">
                        <a:pos x="connsiteX705" y="connsiteY705"/>
                      </a:cxn>
                      <a:cxn ang="0">
                        <a:pos x="connsiteX706" y="connsiteY706"/>
                      </a:cxn>
                      <a:cxn ang="0">
                        <a:pos x="connsiteX707" y="connsiteY707"/>
                      </a:cxn>
                      <a:cxn ang="0">
                        <a:pos x="connsiteX708" y="connsiteY708"/>
                      </a:cxn>
                      <a:cxn ang="0">
                        <a:pos x="connsiteX709" y="connsiteY709"/>
                      </a:cxn>
                      <a:cxn ang="0">
                        <a:pos x="connsiteX710" y="connsiteY710"/>
                      </a:cxn>
                      <a:cxn ang="0">
                        <a:pos x="connsiteX711" y="connsiteY711"/>
                      </a:cxn>
                      <a:cxn ang="0">
                        <a:pos x="connsiteX712" y="connsiteY712"/>
                      </a:cxn>
                      <a:cxn ang="0">
                        <a:pos x="connsiteX713" y="connsiteY713"/>
                      </a:cxn>
                      <a:cxn ang="0">
                        <a:pos x="connsiteX714" y="connsiteY714"/>
                      </a:cxn>
                      <a:cxn ang="0">
                        <a:pos x="connsiteX715" y="connsiteY715"/>
                      </a:cxn>
                      <a:cxn ang="0">
                        <a:pos x="connsiteX716" y="connsiteY716"/>
                      </a:cxn>
                      <a:cxn ang="0">
                        <a:pos x="connsiteX717" y="connsiteY717"/>
                      </a:cxn>
                      <a:cxn ang="0">
                        <a:pos x="connsiteX718" y="connsiteY718"/>
                      </a:cxn>
                      <a:cxn ang="0">
                        <a:pos x="connsiteX719" y="connsiteY719"/>
                      </a:cxn>
                      <a:cxn ang="0">
                        <a:pos x="connsiteX720" y="connsiteY720"/>
                      </a:cxn>
                      <a:cxn ang="0">
                        <a:pos x="connsiteX721" y="connsiteY721"/>
                      </a:cxn>
                      <a:cxn ang="0">
                        <a:pos x="connsiteX722" y="connsiteY722"/>
                      </a:cxn>
                      <a:cxn ang="0">
                        <a:pos x="connsiteX723" y="connsiteY723"/>
                      </a:cxn>
                      <a:cxn ang="0">
                        <a:pos x="connsiteX724" y="connsiteY724"/>
                      </a:cxn>
                      <a:cxn ang="0">
                        <a:pos x="connsiteX725" y="connsiteY725"/>
                      </a:cxn>
                      <a:cxn ang="0">
                        <a:pos x="connsiteX726" y="connsiteY726"/>
                      </a:cxn>
                      <a:cxn ang="0">
                        <a:pos x="connsiteX727" y="connsiteY727"/>
                      </a:cxn>
                      <a:cxn ang="0">
                        <a:pos x="connsiteX728" y="connsiteY728"/>
                      </a:cxn>
                      <a:cxn ang="0">
                        <a:pos x="connsiteX729" y="connsiteY729"/>
                      </a:cxn>
                      <a:cxn ang="0">
                        <a:pos x="connsiteX730" y="connsiteY730"/>
                      </a:cxn>
                      <a:cxn ang="0">
                        <a:pos x="connsiteX731" y="connsiteY731"/>
                      </a:cxn>
                      <a:cxn ang="0">
                        <a:pos x="connsiteX732" y="connsiteY732"/>
                      </a:cxn>
                      <a:cxn ang="0">
                        <a:pos x="connsiteX733" y="connsiteY733"/>
                      </a:cxn>
                      <a:cxn ang="0">
                        <a:pos x="connsiteX734" y="connsiteY734"/>
                      </a:cxn>
                      <a:cxn ang="0">
                        <a:pos x="connsiteX735" y="connsiteY735"/>
                      </a:cxn>
                    </a:cxnLst>
                    <a:rect l="l" t="t" r="r" b="b"/>
                    <a:pathLst>
                      <a:path w="1196047" h="986692">
                        <a:moveTo>
                          <a:pt x="377001" y="8333"/>
                        </a:moveTo>
                        <a:cubicBezTo>
                          <a:pt x="378836" y="8333"/>
                          <a:pt x="380441" y="8486"/>
                          <a:pt x="381817" y="8868"/>
                        </a:cubicBezTo>
                        <a:cubicBezTo>
                          <a:pt x="389921" y="11162"/>
                          <a:pt x="399172" y="11162"/>
                          <a:pt x="404906" y="15749"/>
                        </a:cubicBezTo>
                        <a:cubicBezTo>
                          <a:pt x="410410" y="20107"/>
                          <a:pt x="414768" y="28593"/>
                          <a:pt x="421037" y="28593"/>
                        </a:cubicBezTo>
                        <a:cubicBezTo>
                          <a:pt x="421419" y="28593"/>
                          <a:pt x="421878" y="28517"/>
                          <a:pt x="422261" y="28440"/>
                        </a:cubicBezTo>
                        <a:cubicBezTo>
                          <a:pt x="423637" y="28211"/>
                          <a:pt x="424783" y="28134"/>
                          <a:pt x="425777" y="28134"/>
                        </a:cubicBezTo>
                        <a:cubicBezTo>
                          <a:pt x="429829" y="28134"/>
                          <a:pt x="431511" y="29663"/>
                          <a:pt x="436175" y="29663"/>
                        </a:cubicBezTo>
                        <a:cubicBezTo>
                          <a:pt x="441909" y="29663"/>
                          <a:pt x="448866" y="45795"/>
                          <a:pt x="436175" y="46942"/>
                        </a:cubicBezTo>
                        <a:cubicBezTo>
                          <a:pt x="423407" y="48165"/>
                          <a:pt x="424554" y="52752"/>
                          <a:pt x="429218" y="59709"/>
                        </a:cubicBezTo>
                        <a:cubicBezTo>
                          <a:pt x="433881" y="66666"/>
                          <a:pt x="445426" y="74770"/>
                          <a:pt x="446572" y="79434"/>
                        </a:cubicBezTo>
                        <a:cubicBezTo>
                          <a:pt x="447719" y="84021"/>
                          <a:pt x="441909" y="92125"/>
                          <a:pt x="446572" y="96789"/>
                        </a:cubicBezTo>
                        <a:cubicBezTo>
                          <a:pt x="451236" y="101452"/>
                          <a:pt x="458117" y="111849"/>
                          <a:pt x="458117" y="117583"/>
                        </a:cubicBezTo>
                        <a:cubicBezTo>
                          <a:pt x="458117" y="123394"/>
                          <a:pt x="458117" y="132644"/>
                          <a:pt x="458117" y="140749"/>
                        </a:cubicBezTo>
                        <a:cubicBezTo>
                          <a:pt x="458117" y="148853"/>
                          <a:pt x="461557" y="155809"/>
                          <a:pt x="467367" y="158103"/>
                        </a:cubicBezTo>
                        <a:cubicBezTo>
                          <a:pt x="469967" y="159097"/>
                          <a:pt x="472566" y="159709"/>
                          <a:pt x="475471" y="159709"/>
                        </a:cubicBezTo>
                        <a:cubicBezTo>
                          <a:pt x="479065" y="159709"/>
                          <a:pt x="483117" y="158868"/>
                          <a:pt x="488162" y="156956"/>
                        </a:cubicBezTo>
                        <a:cubicBezTo>
                          <a:pt x="494737" y="154510"/>
                          <a:pt x="497260" y="151987"/>
                          <a:pt x="500548" y="151987"/>
                        </a:cubicBezTo>
                        <a:cubicBezTo>
                          <a:pt x="501924" y="151987"/>
                          <a:pt x="503453" y="152446"/>
                          <a:pt x="505517" y="153439"/>
                        </a:cubicBezTo>
                        <a:cubicBezTo>
                          <a:pt x="512474" y="156956"/>
                          <a:pt x="525242" y="165060"/>
                          <a:pt x="531052" y="167277"/>
                        </a:cubicBezTo>
                        <a:cubicBezTo>
                          <a:pt x="534187" y="168577"/>
                          <a:pt x="537015" y="169494"/>
                          <a:pt x="539844" y="169494"/>
                        </a:cubicBezTo>
                        <a:cubicBezTo>
                          <a:pt x="542214" y="169494"/>
                          <a:pt x="544584" y="168883"/>
                          <a:pt x="547184" y="167277"/>
                        </a:cubicBezTo>
                        <a:cubicBezTo>
                          <a:pt x="548330" y="166589"/>
                          <a:pt x="549324" y="166284"/>
                          <a:pt x="550089" y="166284"/>
                        </a:cubicBezTo>
                        <a:cubicBezTo>
                          <a:pt x="552917" y="166284"/>
                          <a:pt x="553911" y="169724"/>
                          <a:pt x="557505" y="169724"/>
                        </a:cubicBezTo>
                        <a:cubicBezTo>
                          <a:pt x="557887" y="169724"/>
                          <a:pt x="558269" y="169724"/>
                          <a:pt x="558728" y="169648"/>
                        </a:cubicBezTo>
                        <a:cubicBezTo>
                          <a:pt x="564003" y="168577"/>
                          <a:pt x="564462" y="163684"/>
                          <a:pt x="570654" y="163684"/>
                        </a:cubicBezTo>
                        <a:cubicBezTo>
                          <a:pt x="571266" y="163684"/>
                          <a:pt x="571954" y="163761"/>
                          <a:pt x="572642" y="163837"/>
                        </a:cubicBezTo>
                        <a:cubicBezTo>
                          <a:pt x="579599" y="164831"/>
                          <a:pt x="581434" y="170106"/>
                          <a:pt x="587703" y="170106"/>
                        </a:cubicBezTo>
                        <a:cubicBezTo>
                          <a:pt x="588697" y="170106"/>
                          <a:pt x="589844" y="169953"/>
                          <a:pt x="591220" y="169648"/>
                        </a:cubicBezTo>
                        <a:cubicBezTo>
                          <a:pt x="600471" y="167277"/>
                          <a:pt x="600471" y="163837"/>
                          <a:pt x="606205" y="163837"/>
                        </a:cubicBezTo>
                        <a:cubicBezTo>
                          <a:pt x="612015" y="163837"/>
                          <a:pt x="607428" y="172018"/>
                          <a:pt x="615455" y="173164"/>
                        </a:cubicBezTo>
                        <a:cubicBezTo>
                          <a:pt x="623559" y="174311"/>
                          <a:pt x="627000" y="175458"/>
                          <a:pt x="636250" y="176604"/>
                        </a:cubicBezTo>
                        <a:cubicBezTo>
                          <a:pt x="645501" y="177751"/>
                          <a:pt x="646648" y="185855"/>
                          <a:pt x="643208" y="191666"/>
                        </a:cubicBezTo>
                        <a:cubicBezTo>
                          <a:pt x="639691" y="197400"/>
                          <a:pt x="640914" y="200916"/>
                          <a:pt x="649018" y="204357"/>
                        </a:cubicBezTo>
                        <a:cubicBezTo>
                          <a:pt x="657122" y="207797"/>
                          <a:pt x="658269" y="208944"/>
                          <a:pt x="661785" y="215901"/>
                        </a:cubicBezTo>
                        <a:cubicBezTo>
                          <a:pt x="665226" y="222858"/>
                          <a:pt x="667519" y="225228"/>
                          <a:pt x="674553" y="229815"/>
                        </a:cubicBezTo>
                        <a:cubicBezTo>
                          <a:pt x="681510" y="234479"/>
                          <a:pt x="683804" y="234479"/>
                          <a:pt x="674553" y="244877"/>
                        </a:cubicBezTo>
                        <a:cubicBezTo>
                          <a:pt x="665302" y="255274"/>
                          <a:pt x="662932" y="271482"/>
                          <a:pt x="657198" y="271482"/>
                        </a:cubicBezTo>
                        <a:cubicBezTo>
                          <a:pt x="654293" y="271482"/>
                          <a:pt x="651923" y="270870"/>
                          <a:pt x="649477" y="270870"/>
                        </a:cubicBezTo>
                        <a:cubicBezTo>
                          <a:pt x="647030" y="270870"/>
                          <a:pt x="644431" y="271405"/>
                          <a:pt x="640990" y="273699"/>
                        </a:cubicBezTo>
                        <a:cubicBezTo>
                          <a:pt x="634033" y="278363"/>
                          <a:pt x="631740" y="280656"/>
                          <a:pt x="638697" y="286467"/>
                        </a:cubicBezTo>
                        <a:cubicBezTo>
                          <a:pt x="645654" y="292200"/>
                          <a:pt x="654905" y="294494"/>
                          <a:pt x="661862" y="295717"/>
                        </a:cubicBezTo>
                        <a:cubicBezTo>
                          <a:pt x="668743" y="296864"/>
                          <a:pt x="678070" y="301528"/>
                          <a:pt x="680363" y="308485"/>
                        </a:cubicBezTo>
                        <a:cubicBezTo>
                          <a:pt x="682657" y="315365"/>
                          <a:pt x="689614" y="324616"/>
                          <a:pt x="683804" y="329280"/>
                        </a:cubicBezTo>
                        <a:cubicBezTo>
                          <a:pt x="678070" y="333867"/>
                          <a:pt x="671113" y="335090"/>
                          <a:pt x="672259" y="342047"/>
                        </a:cubicBezTo>
                        <a:cubicBezTo>
                          <a:pt x="673406" y="349004"/>
                          <a:pt x="676923" y="352445"/>
                          <a:pt x="681510" y="355885"/>
                        </a:cubicBezTo>
                        <a:cubicBezTo>
                          <a:pt x="685486" y="358867"/>
                          <a:pt x="693742" y="364448"/>
                          <a:pt x="700470" y="364448"/>
                        </a:cubicBezTo>
                        <a:cubicBezTo>
                          <a:pt x="701541" y="364448"/>
                          <a:pt x="702535" y="364295"/>
                          <a:pt x="703528" y="363989"/>
                        </a:cubicBezTo>
                        <a:cubicBezTo>
                          <a:pt x="710485" y="361696"/>
                          <a:pt x="724323" y="357032"/>
                          <a:pt x="731280" y="357032"/>
                        </a:cubicBezTo>
                        <a:cubicBezTo>
                          <a:pt x="738238" y="357032"/>
                          <a:pt x="741754" y="365136"/>
                          <a:pt x="748635" y="365136"/>
                        </a:cubicBezTo>
                        <a:cubicBezTo>
                          <a:pt x="755592" y="365136"/>
                          <a:pt x="763696" y="363989"/>
                          <a:pt x="768283" y="362842"/>
                        </a:cubicBezTo>
                        <a:cubicBezTo>
                          <a:pt x="768513" y="362766"/>
                          <a:pt x="768742" y="362766"/>
                          <a:pt x="768895" y="362766"/>
                        </a:cubicBezTo>
                        <a:cubicBezTo>
                          <a:pt x="773100" y="362766"/>
                          <a:pt x="775394" y="373469"/>
                          <a:pt x="778681" y="377903"/>
                        </a:cubicBezTo>
                        <a:cubicBezTo>
                          <a:pt x="782121" y="382567"/>
                          <a:pt x="787932" y="389524"/>
                          <a:pt x="794889" y="391818"/>
                        </a:cubicBezTo>
                        <a:cubicBezTo>
                          <a:pt x="801387" y="393958"/>
                          <a:pt x="800776" y="401221"/>
                          <a:pt x="808268" y="401221"/>
                        </a:cubicBezTo>
                        <a:cubicBezTo>
                          <a:pt x="808803" y="401221"/>
                          <a:pt x="809338" y="401221"/>
                          <a:pt x="809950" y="401145"/>
                        </a:cubicBezTo>
                        <a:cubicBezTo>
                          <a:pt x="819201" y="399998"/>
                          <a:pt x="836555" y="401145"/>
                          <a:pt x="842289" y="397628"/>
                        </a:cubicBezTo>
                        <a:cubicBezTo>
                          <a:pt x="846494" y="395029"/>
                          <a:pt x="851387" y="391283"/>
                          <a:pt x="855974" y="391283"/>
                        </a:cubicBezTo>
                        <a:cubicBezTo>
                          <a:pt x="857656" y="391283"/>
                          <a:pt x="859262" y="391741"/>
                          <a:pt x="860791" y="393041"/>
                        </a:cubicBezTo>
                        <a:cubicBezTo>
                          <a:pt x="866601" y="397628"/>
                          <a:pt x="872411" y="412689"/>
                          <a:pt x="882809" y="412689"/>
                        </a:cubicBezTo>
                        <a:cubicBezTo>
                          <a:pt x="893206" y="412689"/>
                          <a:pt x="897793" y="416129"/>
                          <a:pt x="901310" y="424310"/>
                        </a:cubicBezTo>
                        <a:cubicBezTo>
                          <a:pt x="904751" y="432414"/>
                          <a:pt x="909414" y="443958"/>
                          <a:pt x="918665" y="445105"/>
                        </a:cubicBezTo>
                        <a:cubicBezTo>
                          <a:pt x="924399" y="445793"/>
                          <a:pt x="928374" y="447475"/>
                          <a:pt x="932503" y="447475"/>
                        </a:cubicBezTo>
                        <a:cubicBezTo>
                          <a:pt x="935026" y="447475"/>
                          <a:pt x="937549" y="446863"/>
                          <a:pt x="940607" y="445105"/>
                        </a:cubicBezTo>
                        <a:cubicBezTo>
                          <a:pt x="944888" y="442658"/>
                          <a:pt x="949169" y="441206"/>
                          <a:pt x="952763" y="441206"/>
                        </a:cubicBezTo>
                        <a:cubicBezTo>
                          <a:pt x="955974" y="441206"/>
                          <a:pt x="958650" y="442353"/>
                          <a:pt x="960332" y="445105"/>
                        </a:cubicBezTo>
                        <a:cubicBezTo>
                          <a:pt x="963160" y="449845"/>
                          <a:pt x="966754" y="455273"/>
                          <a:pt x="970500" y="455273"/>
                        </a:cubicBezTo>
                        <a:cubicBezTo>
                          <a:pt x="971340" y="455273"/>
                          <a:pt x="972258" y="454967"/>
                          <a:pt x="973099" y="454356"/>
                        </a:cubicBezTo>
                        <a:cubicBezTo>
                          <a:pt x="977686" y="450915"/>
                          <a:pt x="981126" y="442811"/>
                          <a:pt x="985790" y="442811"/>
                        </a:cubicBezTo>
                        <a:cubicBezTo>
                          <a:pt x="990454" y="442811"/>
                          <a:pt x="993894" y="447398"/>
                          <a:pt x="995041" y="450915"/>
                        </a:cubicBezTo>
                        <a:cubicBezTo>
                          <a:pt x="996035" y="453744"/>
                          <a:pt x="998558" y="461313"/>
                          <a:pt x="1003909" y="461313"/>
                        </a:cubicBezTo>
                        <a:cubicBezTo>
                          <a:pt x="1005056" y="461313"/>
                          <a:pt x="1006356" y="460930"/>
                          <a:pt x="1007808" y="460166"/>
                        </a:cubicBezTo>
                        <a:cubicBezTo>
                          <a:pt x="1015912" y="455579"/>
                          <a:pt x="1011325" y="453209"/>
                          <a:pt x="1014766" y="445105"/>
                        </a:cubicBezTo>
                        <a:cubicBezTo>
                          <a:pt x="1018282" y="437001"/>
                          <a:pt x="1018282" y="435854"/>
                          <a:pt x="1025163" y="430044"/>
                        </a:cubicBezTo>
                        <a:cubicBezTo>
                          <a:pt x="1032120" y="424310"/>
                          <a:pt x="1036784" y="417353"/>
                          <a:pt x="1035561" y="410396"/>
                        </a:cubicBezTo>
                        <a:cubicBezTo>
                          <a:pt x="1034414" y="403515"/>
                          <a:pt x="1024093" y="404585"/>
                          <a:pt x="1021646" y="397704"/>
                        </a:cubicBezTo>
                        <a:cubicBezTo>
                          <a:pt x="1019352" y="390747"/>
                          <a:pt x="1015912" y="383790"/>
                          <a:pt x="1021646" y="376909"/>
                        </a:cubicBezTo>
                        <a:cubicBezTo>
                          <a:pt x="1024934" y="372934"/>
                          <a:pt x="1029291" y="365442"/>
                          <a:pt x="1032426" y="359631"/>
                        </a:cubicBezTo>
                        <a:cubicBezTo>
                          <a:pt x="1032502" y="359555"/>
                          <a:pt x="1032579" y="359555"/>
                          <a:pt x="1032655" y="359555"/>
                        </a:cubicBezTo>
                        <a:cubicBezTo>
                          <a:pt x="1035561" y="359172"/>
                          <a:pt x="1038007" y="358943"/>
                          <a:pt x="1040224" y="358943"/>
                        </a:cubicBezTo>
                        <a:cubicBezTo>
                          <a:pt x="1047334" y="358943"/>
                          <a:pt x="1051233" y="361237"/>
                          <a:pt x="1055209" y="366512"/>
                        </a:cubicBezTo>
                        <a:cubicBezTo>
                          <a:pt x="1059184" y="371787"/>
                          <a:pt x="1066218" y="374081"/>
                          <a:pt x="1075469" y="374081"/>
                        </a:cubicBezTo>
                        <a:cubicBezTo>
                          <a:pt x="1078374" y="374081"/>
                          <a:pt x="1081432" y="373851"/>
                          <a:pt x="1084719" y="373469"/>
                        </a:cubicBezTo>
                        <a:cubicBezTo>
                          <a:pt x="1098481" y="371787"/>
                          <a:pt x="1096799" y="370029"/>
                          <a:pt x="1102074" y="370029"/>
                        </a:cubicBezTo>
                        <a:cubicBezTo>
                          <a:pt x="1107273" y="370029"/>
                          <a:pt x="1105514" y="376986"/>
                          <a:pt x="1114230" y="378744"/>
                        </a:cubicBezTo>
                        <a:cubicBezTo>
                          <a:pt x="1122869" y="380503"/>
                          <a:pt x="1128068" y="383943"/>
                          <a:pt x="1133267" y="396099"/>
                        </a:cubicBezTo>
                        <a:cubicBezTo>
                          <a:pt x="1138465" y="408255"/>
                          <a:pt x="1133267" y="416894"/>
                          <a:pt x="1147181" y="420411"/>
                        </a:cubicBezTo>
                        <a:cubicBezTo>
                          <a:pt x="1155820" y="422551"/>
                          <a:pt x="1157043" y="424081"/>
                          <a:pt x="1158802" y="424081"/>
                        </a:cubicBezTo>
                        <a:cubicBezTo>
                          <a:pt x="1159872" y="424081"/>
                          <a:pt x="1161172" y="423469"/>
                          <a:pt x="1164535" y="422169"/>
                        </a:cubicBezTo>
                        <a:cubicBezTo>
                          <a:pt x="1166141" y="421558"/>
                          <a:pt x="1167364" y="421252"/>
                          <a:pt x="1168434" y="421252"/>
                        </a:cubicBezTo>
                        <a:cubicBezTo>
                          <a:pt x="1173251" y="421252"/>
                          <a:pt x="1173786" y="427215"/>
                          <a:pt x="1176615" y="434325"/>
                        </a:cubicBezTo>
                        <a:cubicBezTo>
                          <a:pt x="1180055" y="443041"/>
                          <a:pt x="1183572" y="449921"/>
                          <a:pt x="1187012" y="463836"/>
                        </a:cubicBezTo>
                        <a:cubicBezTo>
                          <a:pt x="1190529" y="477750"/>
                          <a:pt x="1192288" y="479508"/>
                          <a:pt x="1183572" y="486389"/>
                        </a:cubicBezTo>
                        <a:cubicBezTo>
                          <a:pt x="1180820" y="488606"/>
                          <a:pt x="1174933" y="489218"/>
                          <a:pt x="1167746" y="489218"/>
                        </a:cubicBezTo>
                        <a:cubicBezTo>
                          <a:pt x="1158190" y="489218"/>
                          <a:pt x="1146416" y="488071"/>
                          <a:pt x="1136860" y="488071"/>
                        </a:cubicBezTo>
                        <a:cubicBezTo>
                          <a:pt x="1130973" y="488071"/>
                          <a:pt x="1126003" y="488453"/>
                          <a:pt x="1122793" y="489829"/>
                        </a:cubicBezTo>
                        <a:cubicBezTo>
                          <a:pt x="1110637" y="495028"/>
                          <a:pt x="1108878" y="503667"/>
                          <a:pt x="1103680" y="512383"/>
                        </a:cubicBezTo>
                        <a:cubicBezTo>
                          <a:pt x="1098404" y="521098"/>
                          <a:pt x="1100239" y="533254"/>
                          <a:pt x="1096722" y="534936"/>
                        </a:cubicBezTo>
                        <a:cubicBezTo>
                          <a:pt x="1096569" y="535013"/>
                          <a:pt x="1096417" y="535013"/>
                          <a:pt x="1096340" y="535013"/>
                        </a:cubicBezTo>
                        <a:cubicBezTo>
                          <a:pt x="1093129" y="535013"/>
                          <a:pt x="1091600" y="515823"/>
                          <a:pt x="1091600" y="515823"/>
                        </a:cubicBezTo>
                        <a:cubicBezTo>
                          <a:pt x="1091600" y="515823"/>
                          <a:pt x="1089842" y="524539"/>
                          <a:pt x="1081203" y="527979"/>
                        </a:cubicBezTo>
                        <a:cubicBezTo>
                          <a:pt x="1072487" y="531419"/>
                          <a:pt x="1065530" y="529737"/>
                          <a:pt x="1063848" y="536695"/>
                        </a:cubicBezTo>
                        <a:cubicBezTo>
                          <a:pt x="1062395" y="542429"/>
                          <a:pt x="1062166" y="545792"/>
                          <a:pt x="1058114" y="545792"/>
                        </a:cubicBezTo>
                        <a:cubicBezTo>
                          <a:pt x="1057273" y="545792"/>
                          <a:pt x="1056279" y="545640"/>
                          <a:pt x="1055132" y="545334"/>
                        </a:cubicBezTo>
                        <a:cubicBezTo>
                          <a:pt x="1051386" y="544416"/>
                          <a:pt x="1047563" y="542964"/>
                          <a:pt x="1044047" y="542964"/>
                        </a:cubicBezTo>
                        <a:cubicBezTo>
                          <a:pt x="1041141" y="542964"/>
                          <a:pt x="1038389" y="543958"/>
                          <a:pt x="1036019" y="547092"/>
                        </a:cubicBezTo>
                        <a:cubicBezTo>
                          <a:pt x="1030820" y="554049"/>
                          <a:pt x="1032579" y="554049"/>
                          <a:pt x="1022105" y="557490"/>
                        </a:cubicBezTo>
                        <a:cubicBezTo>
                          <a:pt x="1011707" y="560930"/>
                          <a:pt x="1022105" y="567964"/>
                          <a:pt x="1030744" y="569645"/>
                        </a:cubicBezTo>
                        <a:cubicBezTo>
                          <a:pt x="1039459" y="571327"/>
                          <a:pt x="1044658" y="571327"/>
                          <a:pt x="1039459" y="580043"/>
                        </a:cubicBezTo>
                        <a:cubicBezTo>
                          <a:pt x="1034261" y="588682"/>
                          <a:pt x="1027304" y="586924"/>
                          <a:pt x="1022105" y="588682"/>
                        </a:cubicBezTo>
                        <a:cubicBezTo>
                          <a:pt x="1016906" y="590441"/>
                          <a:pt x="1013389" y="595639"/>
                          <a:pt x="1015148" y="604355"/>
                        </a:cubicBezTo>
                        <a:cubicBezTo>
                          <a:pt x="1015759" y="607413"/>
                          <a:pt x="1017059" y="608560"/>
                          <a:pt x="1018664" y="608560"/>
                        </a:cubicBezTo>
                        <a:cubicBezTo>
                          <a:pt x="1021646" y="608560"/>
                          <a:pt x="1025698" y="604890"/>
                          <a:pt x="1029062" y="602596"/>
                        </a:cubicBezTo>
                        <a:cubicBezTo>
                          <a:pt x="1029979" y="601985"/>
                          <a:pt x="1030897" y="601679"/>
                          <a:pt x="1031738" y="601679"/>
                        </a:cubicBezTo>
                        <a:cubicBezTo>
                          <a:pt x="1035331" y="601679"/>
                          <a:pt x="1037472" y="607413"/>
                          <a:pt x="1036019" y="612994"/>
                        </a:cubicBezTo>
                        <a:cubicBezTo>
                          <a:pt x="1034261" y="619951"/>
                          <a:pt x="1029062" y="619951"/>
                          <a:pt x="1030820" y="626832"/>
                        </a:cubicBezTo>
                        <a:cubicBezTo>
                          <a:pt x="1032579" y="633789"/>
                          <a:pt x="1037778" y="637229"/>
                          <a:pt x="1049933" y="638988"/>
                        </a:cubicBezTo>
                        <a:cubicBezTo>
                          <a:pt x="1062090" y="640670"/>
                          <a:pt x="1056891" y="656342"/>
                          <a:pt x="1049933" y="659859"/>
                        </a:cubicBezTo>
                        <a:cubicBezTo>
                          <a:pt x="1042976" y="663299"/>
                          <a:pt x="1041218" y="663299"/>
                          <a:pt x="1037778" y="668498"/>
                        </a:cubicBezTo>
                        <a:cubicBezTo>
                          <a:pt x="1034261" y="673697"/>
                          <a:pt x="1034261" y="675379"/>
                          <a:pt x="1027380" y="677137"/>
                        </a:cubicBezTo>
                        <a:cubicBezTo>
                          <a:pt x="1025010" y="677749"/>
                          <a:pt x="1022564" y="677902"/>
                          <a:pt x="1020194" y="677902"/>
                        </a:cubicBezTo>
                        <a:cubicBezTo>
                          <a:pt x="1015530" y="677902"/>
                          <a:pt x="1011707" y="677137"/>
                          <a:pt x="1011707" y="677137"/>
                        </a:cubicBezTo>
                        <a:cubicBezTo>
                          <a:pt x="1011707" y="677137"/>
                          <a:pt x="1004750" y="684094"/>
                          <a:pt x="990912" y="685853"/>
                        </a:cubicBezTo>
                        <a:cubicBezTo>
                          <a:pt x="977074" y="687611"/>
                          <a:pt x="990912" y="685853"/>
                          <a:pt x="985714" y="692810"/>
                        </a:cubicBezTo>
                        <a:cubicBezTo>
                          <a:pt x="980515" y="699767"/>
                          <a:pt x="980515" y="699767"/>
                          <a:pt x="984032" y="706648"/>
                        </a:cubicBezTo>
                        <a:cubicBezTo>
                          <a:pt x="987472" y="713605"/>
                          <a:pt x="982273" y="718804"/>
                          <a:pt x="975316" y="722244"/>
                        </a:cubicBezTo>
                        <a:cubicBezTo>
                          <a:pt x="974475" y="722703"/>
                          <a:pt x="973711" y="722856"/>
                          <a:pt x="973099" y="722856"/>
                        </a:cubicBezTo>
                        <a:cubicBezTo>
                          <a:pt x="968665" y="722856"/>
                          <a:pt x="969506" y="713529"/>
                          <a:pt x="964919" y="713529"/>
                        </a:cubicBezTo>
                        <a:cubicBezTo>
                          <a:pt x="959720" y="713529"/>
                          <a:pt x="963237" y="722244"/>
                          <a:pt x="954521" y="730883"/>
                        </a:cubicBezTo>
                        <a:cubicBezTo>
                          <a:pt x="952380" y="733024"/>
                          <a:pt x="950087" y="733942"/>
                          <a:pt x="947870" y="733942"/>
                        </a:cubicBezTo>
                        <a:cubicBezTo>
                          <a:pt x="941219" y="733942"/>
                          <a:pt x="935026" y="726143"/>
                          <a:pt x="933726" y="722244"/>
                        </a:cubicBezTo>
                        <a:cubicBezTo>
                          <a:pt x="931968" y="717045"/>
                          <a:pt x="937243" y="708330"/>
                          <a:pt x="937243" y="708330"/>
                        </a:cubicBezTo>
                        <a:cubicBezTo>
                          <a:pt x="937243" y="708330"/>
                          <a:pt x="925087" y="696174"/>
                          <a:pt x="930286" y="690975"/>
                        </a:cubicBezTo>
                        <a:cubicBezTo>
                          <a:pt x="933726" y="687611"/>
                          <a:pt x="929674" y="684171"/>
                          <a:pt x="925546" y="684171"/>
                        </a:cubicBezTo>
                        <a:cubicBezTo>
                          <a:pt x="923328" y="684171"/>
                          <a:pt x="921112" y="685088"/>
                          <a:pt x="919888" y="687458"/>
                        </a:cubicBezTo>
                        <a:cubicBezTo>
                          <a:pt x="916448" y="694416"/>
                          <a:pt x="916448" y="692657"/>
                          <a:pt x="907656" y="697932"/>
                        </a:cubicBezTo>
                        <a:cubicBezTo>
                          <a:pt x="899017" y="703131"/>
                          <a:pt x="895500" y="704890"/>
                          <a:pt x="892060" y="715211"/>
                        </a:cubicBezTo>
                        <a:cubicBezTo>
                          <a:pt x="888543" y="725685"/>
                          <a:pt x="886784" y="732565"/>
                          <a:pt x="878145" y="734324"/>
                        </a:cubicBezTo>
                        <a:cubicBezTo>
                          <a:pt x="869506" y="736006"/>
                          <a:pt x="869506" y="744721"/>
                          <a:pt x="872946" y="755119"/>
                        </a:cubicBezTo>
                        <a:cubicBezTo>
                          <a:pt x="874628" y="760012"/>
                          <a:pt x="876616" y="761847"/>
                          <a:pt x="878833" y="761847"/>
                        </a:cubicBezTo>
                        <a:cubicBezTo>
                          <a:pt x="881356" y="761847"/>
                          <a:pt x="884032" y="759553"/>
                          <a:pt x="886784" y="756801"/>
                        </a:cubicBezTo>
                        <a:cubicBezTo>
                          <a:pt x="887855" y="755730"/>
                          <a:pt x="889078" y="755272"/>
                          <a:pt x="890301" y="755272"/>
                        </a:cubicBezTo>
                        <a:cubicBezTo>
                          <a:pt x="895347" y="755272"/>
                          <a:pt x="901387" y="762764"/>
                          <a:pt x="904139" y="772473"/>
                        </a:cubicBezTo>
                        <a:cubicBezTo>
                          <a:pt x="907579" y="784629"/>
                          <a:pt x="905897" y="788070"/>
                          <a:pt x="893741" y="795027"/>
                        </a:cubicBezTo>
                        <a:cubicBezTo>
                          <a:pt x="881586" y="801907"/>
                          <a:pt x="879904" y="803742"/>
                          <a:pt x="874628" y="812381"/>
                        </a:cubicBezTo>
                        <a:cubicBezTo>
                          <a:pt x="870194" y="819874"/>
                          <a:pt x="888619" y="825990"/>
                          <a:pt x="893971" y="827595"/>
                        </a:cubicBezTo>
                        <a:cubicBezTo>
                          <a:pt x="889460" y="827978"/>
                          <a:pt x="884414" y="829583"/>
                          <a:pt x="879292" y="832641"/>
                        </a:cubicBezTo>
                        <a:cubicBezTo>
                          <a:pt x="867671" y="839598"/>
                          <a:pt x="865378" y="839598"/>
                          <a:pt x="846876" y="839598"/>
                        </a:cubicBezTo>
                        <a:cubicBezTo>
                          <a:pt x="828375" y="839598"/>
                          <a:pt x="842213" y="832641"/>
                          <a:pt x="828375" y="832641"/>
                        </a:cubicBezTo>
                        <a:cubicBezTo>
                          <a:pt x="814461" y="832641"/>
                          <a:pt x="791372" y="841892"/>
                          <a:pt x="777458" y="848925"/>
                        </a:cubicBezTo>
                        <a:cubicBezTo>
                          <a:pt x="774400" y="850455"/>
                          <a:pt x="771877" y="851066"/>
                          <a:pt x="769736" y="851066"/>
                        </a:cubicBezTo>
                        <a:cubicBezTo>
                          <a:pt x="762244" y="851066"/>
                          <a:pt x="759262" y="843192"/>
                          <a:pt x="752075" y="839598"/>
                        </a:cubicBezTo>
                        <a:cubicBezTo>
                          <a:pt x="750776" y="838987"/>
                          <a:pt x="749705" y="838681"/>
                          <a:pt x="748635" y="838681"/>
                        </a:cubicBezTo>
                        <a:cubicBezTo>
                          <a:pt x="741984" y="838681"/>
                          <a:pt x="738926" y="850149"/>
                          <a:pt x="728910" y="858100"/>
                        </a:cubicBezTo>
                        <a:cubicBezTo>
                          <a:pt x="726693" y="859858"/>
                          <a:pt x="724553" y="860623"/>
                          <a:pt x="722565" y="860623"/>
                        </a:cubicBezTo>
                        <a:cubicBezTo>
                          <a:pt x="714079" y="860623"/>
                          <a:pt x="707657" y="847091"/>
                          <a:pt x="705822" y="839598"/>
                        </a:cubicBezTo>
                        <a:cubicBezTo>
                          <a:pt x="703452" y="830348"/>
                          <a:pt x="701158" y="823390"/>
                          <a:pt x="689614" y="821097"/>
                        </a:cubicBezTo>
                        <a:cubicBezTo>
                          <a:pt x="678070" y="818803"/>
                          <a:pt x="673406" y="800225"/>
                          <a:pt x="675700" y="793345"/>
                        </a:cubicBezTo>
                        <a:cubicBezTo>
                          <a:pt x="678070" y="786388"/>
                          <a:pt x="678070" y="765516"/>
                          <a:pt x="666449" y="765516"/>
                        </a:cubicBezTo>
                        <a:cubicBezTo>
                          <a:pt x="661862" y="765516"/>
                          <a:pt x="657275" y="765210"/>
                          <a:pt x="653223" y="765210"/>
                        </a:cubicBezTo>
                        <a:cubicBezTo>
                          <a:pt x="647107" y="765210"/>
                          <a:pt x="642366" y="766051"/>
                          <a:pt x="640914" y="770180"/>
                        </a:cubicBezTo>
                        <a:cubicBezTo>
                          <a:pt x="638620" y="777137"/>
                          <a:pt x="631663" y="781724"/>
                          <a:pt x="620119" y="788681"/>
                        </a:cubicBezTo>
                        <a:cubicBezTo>
                          <a:pt x="608575" y="795638"/>
                          <a:pt x="599248" y="802595"/>
                          <a:pt x="599248" y="802595"/>
                        </a:cubicBezTo>
                        <a:cubicBezTo>
                          <a:pt x="599248" y="802595"/>
                          <a:pt x="601618" y="830348"/>
                          <a:pt x="610792" y="846555"/>
                        </a:cubicBezTo>
                        <a:cubicBezTo>
                          <a:pt x="620043" y="862763"/>
                          <a:pt x="613162" y="883558"/>
                          <a:pt x="615455" y="911311"/>
                        </a:cubicBezTo>
                        <a:cubicBezTo>
                          <a:pt x="617214" y="932106"/>
                          <a:pt x="611098" y="934781"/>
                          <a:pt x="605058" y="934781"/>
                        </a:cubicBezTo>
                        <a:cubicBezTo>
                          <a:pt x="602994" y="934781"/>
                          <a:pt x="601006" y="934476"/>
                          <a:pt x="599248" y="934476"/>
                        </a:cubicBezTo>
                        <a:cubicBezTo>
                          <a:pt x="594202" y="934476"/>
                          <a:pt x="591602" y="929583"/>
                          <a:pt x="587932" y="929583"/>
                        </a:cubicBezTo>
                        <a:cubicBezTo>
                          <a:pt x="586556" y="929583"/>
                          <a:pt x="585027" y="930271"/>
                          <a:pt x="583116" y="932182"/>
                        </a:cubicBezTo>
                        <a:cubicBezTo>
                          <a:pt x="581128" y="934246"/>
                          <a:pt x="578835" y="935087"/>
                          <a:pt x="576541" y="935087"/>
                        </a:cubicBezTo>
                        <a:cubicBezTo>
                          <a:pt x="570960" y="935087"/>
                          <a:pt x="564844" y="930194"/>
                          <a:pt x="559951" y="925301"/>
                        </a:cubicBezTo>
                        <a:cubicBezTo>
                          <a:pt x="552994" y="918344"/>
                          <a:pt x="557657" y="906800"/>
                          <a:pt x="557657" y="906800"/>
                        </a:cubicBezTo>
                        <a:cubicBezTo>
                          <a:pt x="557657" y="906800"/>
                          <a:pt x="562245" y="888299"/>
                          <a:pt x="555364" y="881341"/>
                        </a:cubicBezTo>
                        <a:cubicBezTo>
                          <a:pt x="551236" y="877213"/>
                          <a:pt x="545425" y="876372"/>
                          <a:pt x="541450" y="876372"/>
                        </a:cubicBezTo>
                        <a:cubicBezTo>
                          <a:pt x="538774" y="876372"/>
                          <a:pt x="536862" y="876754"/>
                          <a:pt x="536862" y="876754"/>
                        </a:cubicBezTo>
                        <a:cubicBezTo>
                          <a:pt x="536862" y="876754"/>
                          <a:pt x="524019" y="884782"/>
                          <a:pt x="515685" y="884782"/>
                        </a:cubicBezTo>
                        <a:cubicBezTo>
                          <a:pt x="514003" y="884782"/>
                          <a:pt x="512551" y="884476"/>
                          <a:pt x="511404" y="883711"/>
                        </a:cubicBezTo>
                        <a:cubicBezTo>
                          <a:pt x="506587" y="880500"/>
                          <a:pt x="499477" y="876142"/>
                          <a:pt x="495655" y="876142"/>
                        </a:cubicBezTo>
                        <a:cubicBezTo>
                          <a:pt x="493973" y="876142"/>
                          <a:pt x="492902" y="876984"/>
                          <a:pt x="492902" y="879124"/>
                        </a:cubicBezTo>
                        <a:cubicBezTo>
                          <a:pt x="492902" y="881418"/>
                          <a:pt x="491832" y="882412"/>
                          <a:pt x="490303" y="882412"/>
                        </a:cubicBezTo>
                        <a:cubicBezTo>
                          <a:pt x="487245" y="882412"/>
                          <a:pt x="482046" y="878283"/>
                          <a:pt x="478988" y="872167"/>
                        </a:cubicBezTo>
                        <a:cubicBezTo>
                          <a:pt x="474401" y="862916"/>
                          <a:pt x="458193" y="860623"/>
                          <a:pt x="448942" y="860623"/>
                        </a:cubicBezTo>
                        <a:cubicBezTo>
                          <a:pt x="442750" y="860623"/>
                          <a:pt x="437627" y="858559"/>
                          <a:pt x="430747" y="858559"/>
                        </a:cubicBezTo>
                        <a:cubicBezTo>
                          <a:pt x="427306" y="858559"/>
                          <a:pt x="423484" y="859094"/>
                          <a:pt x="418820" y="860623"/>
                        </a:cubicBezTo>
                        <a:cubicBezTo>
                          <a:pt x="404906" y="865286"/>
                          <a:pt x="402612" y="867580"/>
                          <a:pt x="386404" y="879124"/>
                        </a:cubicBezTo>
                        <a:cubicBezTo>
                          <a:pt x="370197" y="890669"/>
                          <a:pt x="374784" y="897626"/>
                          <a:pt x="379447" y="911464"/>
                        </a:cubicBezTo>
                        <a:cubicBezTo>
                          <a:pt x="384034" y="925378"/>
                          <a:pt x="404829" y="927671"/>
                          <a:pt x="421114" y="936922"/>
                        </a:cubicBezTo>
                        <a:cubicBezTo>
                          <a:pt x="437322" y="946173"/>
                          <a:pt x="428071" y="962381"/>
                          <a:pt x="418820" y="962381"/>
                        </a:cubicBezTo>
                        <a:cubicBezTo>
                          <a:pt x="413316" y="962381"/>
                          <a:pt x="411022" y="959858"/>
                          <a:pt x="408652" y="959858"/>
                        </a:cubicBezTo>
                        <a:cubicBezTo>
                          <a:pt x="407046" y="959858"/>
                          <a:pt x="405364" y="960928"/>
                          <a:pt x="402612" y="964674"/>
                        </a:cubicBezTo>
                        <a:cubicBezTo>
                          <a:pt x="400624" y="967350"/>
                          <a:pt x="397719" y="968268"/>
                          <a:pt x="394508" y="968268"/>
                        </a:cubicBezTo>
                        <a:cubicBezTo>
                          <a:pt x="386557" y="968268"/>
                          <a:pt x="377154" y="962381"/>
                          <a:pt x="377154" y="962381"/>
                        </a:cubicBezTo>
                        <a:cubicBezTo>
                          <a:pt x="379829" y="977136"/>
                          <a:pt x="373255" y="980194"/>
                          <a:pt x="367138" y="980194"/>
                        </a:cubicBezTo>
                        <a:cubicBezTo>
                          <a:pt x="362704" y="980194"/>
                          <a:pt x="358652" y="978589"/>
                          <a:pt x="358652" y="978589"/>
                        </a:cubicBezTo>
                        <a:cubicBezTo>
                          <a:pt x="358652" y="978589"/>
                          <a:pt x="344738" y="976295"/>
                          <a:pt x="330824" y="971631"/>
                        </a:cubicBezTo>
                        <a:cubicBezTo>
                          <a:pt x="316986" y="967044"/>
                          <a:pt x="319279" y="950836"/>
                          <a:pt x="321573" y="936922"/>
                        </a:cubicBezTo>
                        <a:cubicBezTo>
                          <a:pt x="323943" y="923084"/>
                          <a:pt x="314616" y="918421"/>
                          <a:pt x="314616" y="904506"/>
                        </a:cubicBezTo>
                        <a:cubicBezTo>
                          <a:pt x="314616" y="890669"/>
                          <a:pt x="300701" y="888299"/>
                          <a:pt x="300701" y="888299"/>
                        </a:cubicBezTo>
                        <a:cubicBezTo>
                          <a:pt x="300701" y="888299"/>
                          <a:pt x="297338" y="888681"/>
                          <a:pt x="292750" y="888681"/>
                        </a:cubicBezTo>
                        <a:cubicBezTo>
                          <a:pt x="285870" y="888681"/>
                          <a:pt x="276160" y="887840"/>
                          <a:pt x="270579" y="883711"/>
                        </a:cubicBezTo>
                        <a:cubicBezTo>
                          <a:pt x="262016" y="877289"/>
                          <a:pt x="261405" y="864904"/>
                          <a:pt x="252231" y="864904"/>
                        </a:cubicBezTo>
                        <a:cubicBezTo>
                          <a:pt x="251466" y="864904"/>
                          <a:pt x="250625" y="864981"/>
                          <a:pt x="249784" y="865210"/>
                        </a:cubicBezTo>
                        <a:cubicBezTo>
                          <a:pt x="248255" y="865516"/>
                          <a:pt x="246955" y="865669"/>
                          <a:pt x="245732" y="865669"/>
                        </a:cubicBezTo>
                        <a:cubicBezTo>
                          <a:pt x="237475" y="865669"/>
                          <a:pt x="234952" y="859094"/>
                          <a:pt x="228913" y="849002"/>
                        </a:cubicBezTo>
                        <a:cubicBezTo>
                          <a:pt x="222032" y="837381"/>
                          <a:pt x="219662" y="832718"/>
                          <a:pt x="208118" y="818956"/>
                        </a:cubicBezTo>
                        <a:cubicBezTo>
                          <a:pt x="196497" y="805042"/>
                          <a:pt x="203454" y="798085"/>
                          <a:pt x="187246" y="795791"/>
                        </a:cubicBezTo>
                        <a:cubicBezTo>
                          <a:pt x="171038" y="793498"/>
                          <a:pt x="164081" y="774996"/>
                          <a:pt x="152461" y="761082"/>
                        </a:cubicBezTo>
                        <a:cubicBezTo>
                          <a:pt x="148638" y="756418"/>
                          <a:pt x="145809" y="754889"/>
                          <a:pt x="143210" y="754889"/>
                        </a:cubicBezTo>
                        <a:cubicBezTo>
                          <a:pt x="138087" y="754889"/>
                          <a:pt x="133959" y="761082"/>
                          <a:pt x="124708" y="761082"/>
                        </a:cubicBezTo>
                        <a:cubicBezTo>
                          <a:pt x="112782" y="761082"/>
                          <a:pt x="114464" y="755960"/>
                          <a:pt x="110870" y="755960"/>
                        </a:cubicBezTo>
                        <a:cubicBezTo>
                          <a:pt x="110259" y="755960"/>
                          <a:pt x="109494" y="756113"/>
                          <a:pt x="108500" y="756418"/>
                        </a:cubicBezTo>
                        <a:cubicBezTo>
                          <a:pt x="104296" y="757795"/>
                          <a:pt x="97568" y="761770"/>
                          <a:pt x="90840" y="767198"/>
                        </a:cubicBezTo>
                        <a:lnTo>
                          <a:pt x="88241" y="763911"/>
                        </a:lnTo>
                        <a:cubicBezTo>
                          <a:pt x="88241" y="763911"/>
                          <a:pt x="84800" y="749996"/>
                          <a:pt x="83042" y="737840"/>
                        </a:cubicBezTo>
                        <a:cubicBezTo>
                          <a:pt x="81283" y="725685"/>
                          <a:pt x="77920" y="722244"/>
                          <a:pt x="83042" y="711770"/>
                        </a:cubicBezTo>
                        <a:cubicBezTo>
                          <a:pt x="84571" y="708789"/>
                          <a:pt x="85641" y="707795"/>
                          <a:pt x="86406" y="707795"/>
                        </a:cubicBezTo>
                        <a:cubicBezTo>
                          <a:pt x="87935" y="707795"/>
                          <a:pt x="88470" y="711235"/>
                          <a:pt x="89234" y="711235"/>
                        </a:cubicBezTo>
                        <a:cubicBezTo>
                          <a:pt x="89464" y="711235"/>
                          <a:pt x="89693" y="710929"/>
                          <a:pt x="89999" y="710012"/>
                        </a:cubicBezTo>
                        <a:cubicBezTo>
                          <a:pt x="91757" y="704813"/>
                          <a:pt x="95121" y="694416"/>
                          <a:pt x="88241" y="685700"/>
                        </a:cubicBezTo>
                        <a:cubicBezTo>
                          <a:pt x="81283" y="676984"/>
                          <a:pt x="83042" y="668345"/>
                          <a:pt x="74326" y="666587"/>
                        </a:cubicBezTo>
                        <a:cubicBezTo>
                          <a:pt x="72797" y="666281"/>
                          <a:pt x="71421" y="666128"/>
                          <a:pt x="70121" y="666128"/>
                        </a:cubicBezTo>
                        <a:cubicBezTo>
                          <a:pt x="64158" y="666128"/>
                          <a:pt x="60259" y="669263"/>
                          <a:pt x="51696" y="673544"/>
                        </a:cubicBezTo>
                        <a:cubicBezTo>
                          <a:pt x="41299" y="678743"/>
                          <a:pt x="39541" y="682260"/>
                          <a:pt x="44816" y="692657"/>
                        </a:cubicBezTo>
                        <a:cubicBezTo>
                          <a:pt x="50015" y="703055"/>
                          <a:pt x="34418" y="703055"/>
                          <a:pt x="23944" y="703055"/>
                        </a:cubicBezTo>
                        <a:cubicBezTo>
                          <a:pt x="13547" y="703055"/>
                          <a:pt x="10106" y="696098"/>
                          <a:pt x="8348" y="687458"/>
                        </a:cubicBezTo>
                        <a:cubicBezTo>
                          <a:pt x="6666" y="678743"/>
                          <a:pt x="3149" y="670104"/>
                          <a:pt x="11788" y="670104"/>
                        </a:cubicBezTo>
                        <a:cubicBezTo>
                          <a:pt x="20504" y="670104"/>
                          <a:pt x="23944" y="651067"/>
                          <a:pt x="29143" y="644110"/>
                        </a:cubicBezTo>
                        <a:cubicBezTo>
                          <a:pt x="34342" y="637153"/>
                          <a:pt x="36100" y="628437"/>
                          <a:pt x="27461" y="621557"/>
                        </a:cubicBezTo>
                        <a:cubicBezTo>
                          <a:pt x="18745" y="614599"/>
                          <a:pt x="25703" y="616358"/>
                          <a:pt x="34418" y="609401"/>
                        </a:cubicBezTo>
                        <a:cubicBezTo>
                          <a:pt x="43057" y="602444"/>
                          <a:pt x="32660" y="593728"/>
                          <a:pt x="36177" y="583331"/>
                        </a:cubicBezTo>
                        <a:cubicBezTo>
                          <a:pt x="39617" y="572933"/>
                          <a:pt x="51773" y="567734"/>
                          <a:pt x="63929" y="567734"/>
                        </a:cubicBezTo>
                        <a:cubicBezTo>
                          <a:pt x="76085" y="567734"/>
                          <a:pt x="70809" y="557260"/>
                          <a:pt x="67369" y="552062"/>
                        </a:cubicBezTo>
                        <a:cubicBezTo>
                          <a:pt x="63929" y="546863"/>
                          <a:pt x="60412" y="539906"/>
                          <a:pt x="77843" y="538147"/>
                        </a:cubicBezTo>
                        <a:cubicBezTo>
                          <a:pt x="95121" y="536465"/>
                          <a:pt x="82965" y="527750"/>
                          <a:pt x="76085" y="520793"/>
                        </a:cubicBezTo>
                        <a:cubicBezTo>
                          <a:pt x="69128" y="513835"/>
                          <a:pt x="63929" y="510319"/>
                          <a:pt x="56972" y="506878"/>
                        </a:cubicBezTo>
                        <a:cubicBezTo>
                          <a:pt x="50015" y="503438"/>
                          <a:pt x="44892" y="505196"/>
                          <a:pt x="37859" y="499921"/>
                        </a:cubicBezTo>
                        <a:cubicBezTo>
                          <a:pt x="31819" y="495410"/>
                          <a:pt x="37553" y="490976"/>
                          <a:pt x="42522" y="490976"/>
                        </a:cubicBezTo>
                        <a:cubicBezTo>
                          <a:pt x="43287" y="490976"/>
                          <a:pt x="44051" y="491129"/>
                          <a:pt x="44816" y="491358"/>
                        </a:cubicBezTo>
                        <a:cubicBezTo>
                          <a:pt x="50015" y="493040"/>
                          <a:pt x="55213" y="494799"/>
                          <a:pt x="74326" y="494799"/>
                        </a:cubicBezTo>
                        <a:cubicBezTo>
                          <a:pt x="93363" y="494799"/>
                          <a:pt x="84724" y="487842"/>
                          <a:pt x="77843" y="482719"/>
                        </a:cubicBezTo>
                        <a:cubicBezTo>
                          <a:pt x="70809" y="477521"/>
                          <a:pt x="67369" y="463606"/>
                          <a:pt x="65687" y="451450"/>
                        </a:cubicBezTo>
                        <a:cubicBezTo>
                          <a:pt x="64770" y="445105"/>
                          <a:pt x="68134" y="442505"/>
                          <a:pt x="72339" y="442505"/>
                        </a:cubicBezTo>
                        <a:cubicBezTo>
                          <a:pt x="76161" y="442505"/>
                          <a:pt x="80595" y="444646"/>
                          <a:pt x="83042" y="447934"/>
                        </a:cubicBezTo>
                        <a:cubicBezTo>
                          <a:pt x="84877" y="450380"/>
                          <a:pt x="87094" y="451298"/>
                          <a:pt x="89464" y="451298"/>
                        </a:cubicBezTo>
                        <a:cubicBezTo>
                          <a:pt x="94051" y="451298"/>
                          <a:pt x="99326" y="447857"/>
                          <a:pt x="103837" y="444493"/>
                        </a:cubicBezTo>
                        <a:cubicBezTo>
                          <a:pt x="104907" y="443652"/>
                          <a:pt x="105901" y="443346"/>
                          <a:pt x="106742" y="443346"/>
                        </a:cubicBezTo>
                        <a:cubicBezTo>
                          <a:pt x="111559" y="443346"/>
                          <a:pt x="114387" y="453668"/>
                          <a:pt x="124708" y="456649"/>
                        </a:cubicBezTo>
                        <a:cubicBezTo>
                          <a:pt x="126543" y="457184"/>
                          <a:pt x="128072" y="457414"/>
                          <a:pt x="129372" y="457414"/>
                        </a:cubicBezTo>
                        <a:cubicBezTo>
                          <a:pt x="136558" y="457414"/>
                          <a:pt x="136176" y="449616"/>
                          <a:pt x="142063" y="439295"/>
                        </a:cubicBezTo>
                        <a:cubicBezTo>
                          <a:pt x="149020" y="427139"/>
                          <a:pt x="142063" y="423698"/>
                          <a:pt x="138546" y="418499"/>
                        </a:cubicBezTo>
                        <a:cubicBezTo>
                          <a:pt x="135106" y="413301"/>
                          <a:pt x="129907" y="413301"/>
                          <a:pt x="122950" y="406344"/>
                        </a:cubicBezTo>
                        <a:cubicBezTo>
                          <a:pt x="115993" y="399463"/>
                          <a:pt x="119510" y="397704"/>
                          <a:pt x="126467" y="390747"/>
                        </a:cubicBezTo>
                        <a:cubicBezTo>
                          <a:pt x="133424" y="383790"/>
                          <a:pt x="135106" y="380350"/>
                          <a:pt x="135106" y="380350"/>
                        </a:cubicBezTo>
                        <a:cubicBezTo>
                          <a:pt x="135106" y="380350"/>
                          <a:pt x="124708" y="376833"/>
                          <a:pt x="114311" y="371634"/>
                        </a:cubicBezTo>
                        <a:cubicBezTo>
                          <a:pt x="103913" y="366359"/>
                          <a:pt x="102155" y="361160"/>
                          <a:pt x="110870" y="354280"/>
                        </a:cubicBezTo>
                        <a:cubicBezTo>
                          <a:pt x="114234" y="351604"/>
                          <a:pt x="117063" y="350228"/>
                          <a:pt x="119586" y="350228"/>
                        </a:cubicBezTo>
                        <a:cubicBezTo>
                          <a:pt x="123562" y="350228"/>
                          <a:pt x="126773" y="353744"/>
                          <a:pt x="129984" y="361237"/>
                        </a:cubicBezTo>
                        <a:cubicBezTo>
                          <a:pt x="132889" y="368041"/>
                          <a:pt x="135259" y="371558"/>
                          <a:pt x="137094" y="371558"/>
                        </a:cubicBezTo>
                        <a:cubicBezTo>
                          <a:pt x="138546" y="371558"/>
                          <a:pt x="139616" y="369341"/>
                          <a:pt x="140457" y="364677"/>
                        </a:cubicBezTo>
                        <a:cubicBezTo>
                          <a:pt x="142216" y="354280"/>
                          <a:pt x="135259" y="345564"/>
                          <a:pt x="143974" y="340365"/>
                        </a:cubicBezTo>
                        <a:cubicBezTo>
                          <a:pt x="152613" y="335167"/>
                          <a:pt x="152613" y="326451"/>
                          <a:pt x="147415" y="323011"/>
                        </a:cubicBezTo>
                        <a:cubicBezTo>
                          <a:pt x="142216" y="319570"/>
                          <a:pt x="117904" y="305656"/>
                          <a:pt x="105672" y="303898"/>
                        </a:cubicBezTo>
                        <a:cubicBezTo>
                          <a:pt x="93592" y="302139"/>
                          <a:pt x="76238" y="290060"/>
                          <a:pt x="72721" y="279662"/>
                        </a:cubicBezTo>
                        <a:cubicBezTo>
                          <a:pt x="69280" y="269188"/>
                          <a:pt x="69280" y="262308"/>
                          <a:pt x="57125" y="262308"/>
                        </a:cubicBezTo>
                        <a:cubicBezTo>
                          <a:pt x="45045" y="262308"/>
                          <a:pt x="39770" y="257109"/>
                          <a:pt x="34571" y="248393"/>
                        </a:cubicBezTo>
                        <a:cubicBezTo>
                          <a:pt x="29372" y="239678"/>
                          <a:pt x="32813" y="232797"/>
                          <a:pt x="25856" y="227522"/>
                        </a:cubicBezTo>
                        <a:cubicBezTo>
                          <a:pt x="18898" y="222323"/>
                          <a:pt x="22339" y="203210"/>
                          <a:pt x="22339" y="196329"/>
                        </a:cubicBezTo>
                        <a:cubicBezTo>
                          <a:pt x="22339" y="195641"/>
                          <a:pt x="22186" y="194953"/>
                          <a:pt x="22109" y="194265"/>
                        </a:cubicBezTo>
                        <a:cubicBezTo>
                          <a:pt x="31131" y="191207"/>
                          <a:pt x="47415" y="185091"/>
                          <a:pt x="50703" y="180121"/>
                        </a:cubicBezTo>
                        <a:cubicBezTo>
                          <a:pt x="55290" y="173164"/>
                          <a:pt x="68057" y="161620"/>
                          <a:pt x="75014" y="160397"/>
                        </a:cubicBezTo>
                        <a:cubicBezTo>
                          <a:pt x="78455" y="159785"/>
                          <a:pt x="82277" y="159479"/>
                          <a:pt x="86176" y="159479"/>
                        </a:cubicBezTo>
                        <a:cubicBezTo>
                          <a:pt x="90075" y="159479"/>
                          <a:pt x="94127" y="159785"/>
                          <a:pt x="98179" y="160397"/>
                        </a:cubicBezTo>
                        <a:cubicBezTo>
                          <a:pt x="99020" y="160550"/>
                          <a:pt x="99938" y="160550"/>
                          <a:pt x="100855" y="160550"/>
                        </a:cubicBezTo>
                        <a:cubicBezTo>
                          <a:pt x="109189" y="160550"/>
                          <a:pt x="121650" y="156039"/>
                          <a:pt x="124785" y="148776"/>
                        </a:cubicBezTo>
                        <a:cubicBezTo>
                          <a:pt x="128225" y="140672"/>
                          <a:pt x="127078" y="127981"/>
                          <a:pt x="132812" y="125611"/>
                        </a:cubicBezTo>
                        <a:cubicBezTo>
                          <a:pt x="133271" y="125382"/>
                          <a:pt x="133806" y="125305"/>
                          <a:pt x="134265" y="125305"/>
                        </a:cubicBezTo>
                        <a:cubicBezTo>
                          <a:pt x="138240" y="125305"/>
                          <a:pt x="141834" y="131192"/>
                          <a:pt x="147032" y="131192"/>
                        </a:cubicBezTo>
                        <a:cubicBezTo>
                          <a:pt x="148638" y="131192"/>
                          <a:pt x="150473" y="130580"/>
                          <a:pt x="152461" y="129128"/>
                        </a:cubicBezTo>
                        <a:cubicBezTo>
                          <a:pt x="161711" y="122171"/>
                          <a:pt x="171038" y="116437"/>
                          <a:pt x="176772" y="109403"/>
                        </a:cubicBezTo>
                        <a:cubicBezTo>
                          <a:pt x="182583" y="102446"/>
                          <a:pt x="184876" y="100152"/>
                          <a:pt x="192980" y="95565"/>
                        </a:cubicBezTo>
                        <a:cubicBezTo>
                          <a:pt x="201084" y="90978"/>
                          <a:pt x="203378" y="89831"/>
                          <a:pt x="204524" y="80504"/>
                        </a:cubicBezTo>
                        <a:cubicBezTo>
                          <a:pt x="205671" y="71330"/>
                          <a:pt x="205671" y="59709"/>
                          <a:pt x="212628" y="56269"/>
                        </a:cubicBezTo>
                        <a:cubicBezTo>
                          <a:pt x="219586" y="52752"/>
                          <a:pt x="229983" y="52752"/>
                          <a:pt x="235793" y="52752"/>
                        </a:cubicBezTo>
                        <a:cubicBezTo>
                          <a:pt x="241604" y="52752"/>
                          <a:pt x="255442" y="56192"/>
                          <a:pt x="260029" y="62003"/>
                        </a:cubicBezTo>
                        <a:cubicBezTo>
                          <a:pt x="263928" y="66896"/>
                          <a:pt x="272720" y="75764"/>
                          <a:pt x="280212" y="75764"/>
                        </a:cubicBezTo>
                        <a:cubicBezTo>
                          <a:pt x="281665" y="75764"/>
                          <a:pt x="283041" y="75458"/>
                          <a:pt x="284341" y="74694"/>
                        </a:cubicBezTo>
                        <a:cubicBezTo>
                          <a:pt x="292445" y="70107"/>
                          <a:pt x="291298" y="61926"/>
                          <a:pt x="298255" y="58486"/>
                        </a:cubicBezTo>
                        <a:cubicBezTo>
                          <a:pt x="301313" y="56957"/>
                          <a:pt x="303683" y="56116"/>
                          <a:pt x="305824" y="56116"/>
                        </a:cubicBezTo>
                        <a:cubicBezTo>
                          <a:pt x="308652" y="56116"/>
                          <a:pt x="311175" y="57569"/>
                          <a:pt x="314386" y="60779"/>
                        </a:cubicBezTo>
                        <a:cubicBezTo>
                          <a:pt x="316221" y="62614"/>
                          <a:pt x="318974" y="63379"/>
                          <a:pt x="321802" y="63379"/>
                        </a:cubicBezTo>
                        <a:cubicBezTo>
                          <a:pt x="328071" y="63379"/>
                          <a:pt x="334264" y="59480"/>
                          <a:pt x="329447" y="53899"/>
                        </a:cubicBezTo>
                        <a:cubicBezTo>
                          <a:pt x="322567" y="45795"/>
                          <a:pt x="316756" y="45795"/>
                          <a:pt x="317903" y="37691"/>
                        </a:cubicBezTo>
                        <a:cubicBezTo>
                          <a:pt x="319050" y="29587"/>
                          <a:pt x="322567" y="27293"/>
                          <a:pt x="330594" y="22630"/>
                        </a:cubicBezTo>
                        <a:cubicBezTo>
                          <a:pt x="335105" y="20030"/>
                          <a:pt x="336022" y="16437"/>
                          <a:pt x="337781" y="13914"/>
                        </a:cubicBezTo>
                        <a:lnTo>
                          <a:pt x="341603" y="26147"/>
                        </a:lnTo>
                        <a:lnTo>
                          <a:pt x="337781" y="13914"/>
                        </a:lnTo>
                        <a:cubicBezTo>
                          <a:pt x="338927" y="12232"/>
                          <a:pt x="340457" y="11009"/>
                          <a:pt x="343744" y="11009"/>
                        </a:cubicBezTo>
                        <a:cubicBezTo>
                          <a:pt x="344279" y="11009"/>
                          <a:pt x="344967" y="11085"/>
                          <a:pt x="345655" y="11162"/>
                        </a:cubicBezTo>
                        <a:cubicBezTo>
                          <a:pt x="346649" y="11238"/>
                          <a:pt x="347643" y="11315"/>
                          <a:pt x="348714" y="11315"/>
                        </a:cubicBezTo>
                        <a:cubicBezTo>
                          <a:pt x="357506" y="11315"/>
                          <a:pt x="369050" y="8333"/>
                          <a:pt x="377001" y="8333"/>
                        </a:cubicBezTo>
                        <a:moveTo>
                          <a:pt x="340151" y="0"/>
                        </a:moveTo>
                        <a:lnTo>
                          <a:pt x="332964" y="10550"/>
                        </a:lnTo>
                        <a:lnTo>
                          <a:pt x="331206" y="13073"/>
                        </a:lnTo>
                        <a:lnTo>
                          <a:pt x="331282" y="13379"/>
                        </a:lnTo>
                        <a:cubicBezTo>
                          <a:pt x="330289" y="15214"/>
                          <a:pt x="329600" y="16437"/>
                          <a:pt x="327765" y="17507"/>
                        </a:cubicBezTo>
                        <a:cubicBezTo>
                          <a:pt x="318974" y="22553"/>
                          <a:pt x="313545" y="26147"/>
                          <a:pt x="312016" y="37079"/>
                        </a:cubicBezTo>
                        <a:cubicBezTo>
                          <a:pt x="310793" y="45871"/>
                          <a:pt x="315533" y="49694"/>
                          <a:pt x="319279" y="52829"/>
                        </a:cubicBezTo>
                        <a:cubicBezTo>
                          <a:pt x="320808" y="54128"/>
                          <a:pt x="322414" y="55428"/>
                          <a:pt x="324096" y="57263"/>
                        </a:cubicBezTo>
                        <a:cubicBezTo>
                          <a:pt x="323561" y="57415"/>
                          <a:pt x="322873" y="57492"/>
                          <a:pt x="322032" y="57492"/>
                        </a:cubicBezTo>
                        <a:cubicBezTo>
                          <a:pt x="320426" y="57492"/>
                          <a:pt x="319356" y="57033"/>
                          <a:pt x="319050" y="56727"/>
                        </a:cubicBezTo>
                        <a:cubicBezTo>
                          <a:pt x="316068" y="53746"/>
                          <a:pt x="311864" y="50229"/>
                          <a:pt x="306053" y="50229"/>
                        </a:cubicBezTo>
                        <a:cubicBezTo>
                          <a:pt x="302230" y="50229"/>
                          <a:pt x="298714" y="51758"/>
                          <a:pt x="295732" y="53211"/>
                        </a:cubicBezTo>
                        <a:cubicBezTo>
                          <a:pt x="290533" y="55810"/>
                          <a:pt x="288393" y="60015"/>
                          <a:pt x="286634" y="63302"/>
                        </a:cubicBezTo>
                        <a:cubicBezTo>
                          <a:pt x="285182" y="66131"/>
                          <a:pt x="284111" y="68119"/>
                          <a:pt x="281512" y="69571"/>
                        </a:cubicBezTo>
                        <a:cubicBezTo>
                          <a:pt x="281283" y="69724"/>
                          <a:pt x="280977" y="69877"/>
                          <a:pt x="280442" y="69877"/>
                        </a:cubicBezTo>
                        <a:cubicBezTo>
                          <a:pt x="277001" y="69877"/>
                          <a:pt x="270350" y="64908"/>
                          <a:pt x="265075" y="58409"/>
                        </a:cubicBezTo>
                        <a:cubicBezTo>
                          <a:pt x="258576" y="50229"/>
                          <a:pt x="241833" y="46865"/>
                          <a:pt x="236023" y="46865"/>
                        </a:cubicBezTo>
                        <a:cubicBezTo>
                          <a:pt x="229830" y="46865"/>
                          <a:pt x="218362" y="46865"/>
                          <a:pt x="210029" y="50994"/>
                        </a:cubicBezTo>
                        <a:cubicBezTo>
                          <a:pt x="201161" y="55428"/>
                          <a:pt x="200014" y="66666"/>
                          <a:pt x="199020" y="75840"/>
                        </a:cubicBezTo>
                        <a:cubicBezTo>
                          <a:pt x="198867" y="77293"/>
                          <a:pt x="198714" y="78669"/>
                          <a:pt x="198561" y="80046"/>
                        </a:cubicBezTo>
                        <a:cubicBezTo>
                          <a:pt x="197797" y="86085"/>
                          <a:pt x="197797" y="86085"/>
                          <a:pt x="190534" y="90214"/>
                        </a:cubicBezTo>
                        <a:cubicBezTo>
                          <a:pt x="181436" y="95412"/>
                          <a:pt x="178454" y="98165"/>
                          <a:pt x="172109" y="105733"/>
                        </a:cubicBezTo>
                        <a:cubicBezTo>
                          <a:pt x="168210" y="110473"/>
                          <a:pt x="162017" y="114908"/>
                          <a:pt x="155519" y="119571"/>
                        </a:cubicBezTo>
                        <a:cubicBezTo>
                          <a:pt x="153301" y="121100"/>
                          <a:pt x="151084" y="122782"/>
                          <a:pt x="148867" y="124388"/>
                        </a:cubicBezTo>
                        <a:cubicBezTo>
                          <a:pt x="148103" y="124923"/>
                          <a:pt x="147491" y="125229"/>
                          <a:pt x="147109" y="125229"/>
                        </a:cubicBezTo>
                        <a:cubicBezTo>
                          <a:pt x="146344" y="125229"/>
                          <a:pt x="144739" y="124082"/>
                          <a:pt x="143439" y="123164"/>
                        </a:cubicBezTo>
                        <a:cubicBezTo>
                          <a:pt x="141069" y="121482"/>
                          <a:pt x="138164" y="119342"/>
                          <a:pt x="134341" y="119342"/>
                        </a:cubicBezTo>
                        <a:cubicBezTo>
                          <a:pt x="133042" y="119342"/>
                          <a:pt x="131818" y="119571"/>
                          <a:pt x="130595" y="120106"/>
                        </a:cubicBezTo>
                        <a:cubicBezTo>
                          <a:pt x="123791" y="122859"/>
                          <a:pt x="122491" y="130657"/>
                          <a:pt x="121268" y="137461"/>
                        </a:cubicBezTo>
                        <a:cubicBezTo>
                          <a:pt x="120733" y="140749"/>
                          <a:pt x="120121" y="144112"/>
                          <a:pt x="119127" y="146559"/>
                        </a:cubicBezTo>
                        <a:cubicBezTo>
                          <a:pt x="117445" y="150534"/>
                          <a:pt x="108195" y="154510"/>
                          <a:pt x="100855" y="154510"/>
                        </a:cubicBezTo>
                        <a:cubicBezTo>
                          <a:pt x="100244" y="154510"/>
                          <a:pt x="99632" y="154510"/>
                          <a:pt x="99020" y="154357"/>
                        </a:cubicBezTo>
                        <a:cubicBezTo>
                          <a:pt x="94663" y="153745"/>
                          <a:pt x="90381" y="153439"/>
                          <a:pt x="86100" y="153439"/>
                        </a:cubicBezTo>
                        <a:cubicBezTo>
                          <a:pt x="81819" y="153439"/>
                          <a:pt x="77690" y="153745"/>
                          <a:pt x="73944" y="154433"/>
                        </a:cubicBezTo>
                        <a:cubicBezTo>
                          <a:pt x="64082" y="156115"/>
                          <a:pt x="50015" y="170106"/>
                          <a:pt x="45504" y="176834"/>
                        </a:cubicBezTo>
                        <a:cubicBezTo>
                          <a:pt x="44281" y="178440"/>
                          <a:pt x="36482" y="182950"/>
                          <a:pt x="20045" y="188531"/>
                        </a:cubicBezTo>
                        <a:lnTo>
                          <a:pt x="15382" y="190137"/>
                        </a:lnTo>
                        <a:lnTo>
                          <a:pt x="15840" y="195030"/>
                        </a:lnTo>
                        <a:lnTo>
                          <a:pt x="15993" y="196023"/>
                        </a:lnTo>
                        <a:cubicBezTo>
                          <a:pt x="16070" y="197858"/>
                          <a:pt x="15917" y="199693"/>
                          <a:pt x="15764" y="201834"/>
                        </a:cubicBezTo>
                        <a:cubicBezTo>
                          <a:pt x="14999" y="212231"/>
                          <a:pt x="13853" y="226528"/>
                          <a:pt x="22033" y="232644"/>
                        </a:cubicBezTo>
                        <a:cubicBezTo>
                          <a:pt x="23868" y="234020"/>
                          <a:pt x="24174" y="235320"/>
                          <a:pt x="24862" y="239219"/>
                        </a:cubicBezTo>
                        <a:cubicBezTo>
                          <a:pt x="25473" y="242659"/>
                          <a:pt x="26238" y="246941"/>
                          <a:pt x="29143" y="251757"/>
                        </a:cubicBezTo>
                        <a:cubicBezTo>
                          <a:pt x="35183" y="261925"/>
                          <a:pt x="42293" y="268653"/>
                          <a:pt x="56972" y="268653"/>
                        </a:cubicBezTo>
                        <a:cubicBezTo>
                          <a:pt x="62706" y="268653"/>
                          <a:pt x="63011" y="269494"/>
                          <a:pt x="65305" y="277292"/>
                        </a:cubicBezTo>
                        <a:cubicBezTo>
                          <a:pt x="65764" y="278745"/>
                          <a:pt x="66146" y="280197"/>
                          <a:pt x="66681" y="281803"/>
                        </a:cubicBezTo>
                        <a:cubicBezTo>
                          <a:pt x="71192" y="295182"/>
                          <a:pt x="91069" y="308332"/>
                          <a:pt x="104601" y="310243"/>
                        </a:cubicBezTo>
                        <a:cubicBezTo>
                          <a:pt x="115075" y="311696"/>
                          <a:pt x="138164" y="324616"/>
                          <a:pt x="143745" y="328362"/>
                        </a:cubicBezTo>
                        <a:cubicBezTo>
                          <a:pt x="144357" y="328821"/>
                          <a:pt x="144509" y="329509"/>
                          <a:pt x="144509" y="330044"/>
                        </a:cubicBezTo>
                        <a:cubicBezTo>
                          <a:pt x="144509" y="331803"/>
                          <a:pt x="142980" y="333791"/>
                          <a:pt x="140534" y="335243"/>
                        </a:cubicBezTo>
                        <a:cubicBezTo>
                          <a:pt x="131589" y="340595"/>
                          <a:pt x="132812" y="349157"/>
                          <a:pt x="133730" y="354891"/>
                        </a:cubicBezTo>
                        <a:cubicBezTo>
                          <a:pt x="131283" y="350151"/>
                          <a:pt x="126849" y="344111"/>
                          <a:pt x="119510" y="344111"/>
                        </a:cubicBezTo>
                        <a:cubicBezTo>
                          <a:pt x="115534" y="344111"/>
                          <a:pt x="111559" y="345870"/>
                          <a:pt x="106895" y="349540"/>
                        </a:cubicBezTo>
                        <a:cubicBezTo>
                          <a:pt x="104754" y="351222"/>
                          <a:pt x="98332" y="356420"/>
                          <a:pt x="99097" y="363683"/>
                        </a:cubicBezTo>
                        <a:cubicBezTo>
                          <a:pt x="99785" y="370640"/>
                          <a:pt x="106513" y="374769"/>
                          <a:pt x="111482" y="377292"/>
                        </a:cubicBezTo>
                        <a:cubicBezTo>
                          <a:pt x="116375" y="379662"/>
                          <a:pt x="121192" y="381803"/>
                          <a:pt x="125014" y="383331"/>
                        </a:cubicBezTo>
                        <a:cubicBezTo>
                          <a:pt x="124173" y="384249"/>
                          <a:pt x="123179" y="385243"/>
                          <a:pt x="122033" y="386389"/>
                        </a:cubicBezTo>
                        <a:lnTo>
                          <a:pt x="119968" y="388454"/>
                        </a:lnTo>
                        <a:cubicBezTo>
                          <a:pt x="116222" y="392123"/>
                          <a:pt x="113011" y="395258"/>
                          <a:pt x="112935" y="400151"/>
                        </a:cubicBezTo>
                        <a:cubicBezTo>
                          <a:pt x="112935" y="404585"/>
                          <a:pt x="115763" y="408026"/>
                          <a:pt x="118516" y="410854"/>
                        </a:cubicBezTo>
                        <a:cubicBezTo>
                          <a:pt x="122491" y="414830"/>
                          <a:pt x="125932" y="416818"/>
                          <a:pt x="128760" y="418499"/>
                        </a:cubicBezTo>
                        <a:cubicBezTo>
                          <a:pt x="131283" y="419952"/>
                          <a:pt x="132430" y="420717"/>
                          <a:pt x="133424" y="422093"/>
                        </a:cubicBezTo>
                        <a:cubicBezTo>
                          <a:pt x="134188" y="423239"/>
                          <a:pt x="135106" y="424386"/>
                          <a:pt x="136100" y="425457"/>
                        </a:cubicBezTo>
                        <a:cubicBezTo>
                          <a:pt x="139081" y="428973"/>
                          <a:pt x="140152" y="430273"/>
                          <a:pt x="136711" y="436389"/>
                        </a:cubicBezTo>
                        <a:cubicBezTo>
                          <a:pt x="134571" y="440135"/>
                          <a:pt x="133195" y="443576"/>
                          <a:pt x="132048" y="446328"/>
                        </a:cubicBezTo>
                        <a:cubicBezTo>
                          <a:pt x="131283" y="448239"/>
                          <a:pt x="130213" y="450915"/>
                          <a:pt x="129601" y="451450"/>
                        </a:cubicBezTo>
                        <a:cubicBezTo>
                          <a:pt x="128913" y="451374"/>
                          <a:pt x="127996" y="451298"/>
                          <a:pt x="126467" y="450839"/>
                        </a:cubicBezTo>
                        <a:cubicBezTo>
                          <a:pt x="122491" y="449692"/>
                          <a:pt x="119968" y="446787"/>
                          <a:pt x="117522" y="443958"/>
                        </a:cubicBezTo>
                        <a:cubicBezTo>
                          <a:pt x="114846" y="440824"/>
                          <a:pt x="111788" y="437307"/>
                          <a:pt x="106819" y="437307"/>
                        </a:cubicBezTo>
                        <a:cubicBezTo>
                          <a:pt x="104525" y="437307"/>
                          <a:pt x="102308" y="438148"/>
                          <a:pt x="100167" y="439753"/>
                        </a:cubicBezTo>
                        <a:cubicBezTo>
                          <a:pt x="95274" y="443423"/>
                          <a:pt x="91681" y="445334"/>
                          <a:pt x="89540" y="445334"/>
                        </a:cubicBezTo>
                        <a:cubicBezTo>
                          <a:pt x="89158" y="445334"/>
                          <a:pt x="88699" y="445334"/>
                          <a:pt x="88088" y="444417"/>
                        </a:cubicBezTo>
                        <a:cubicBezTo>
                          <a:pt x="84571" y="439677"/>
                          <a:pt x="78225" y="436542"/>
                          <a:pt x="72415" y="436542"/>
                        </a:cubicBezTo>
                        <a:cubicBezTo>
                          <a:pt x="68363" y="436542"/>
                          <a:pt x="64846" y="438071"/>
                          <a:pt x="62476" y="440747"/>
                        </a:cubicBezTo>
                        <a:cubicBezTo>
                          <a:pt x="60718" y="442811"/>
                          <a:pt x="58730" y="446481"/>
                          <a:pt x="59571" y="452521"/>
                        </a:cubicBezTo>
                        <a:cubicBezTo>
                          <a:pt x="62247" y="470946"/>
                          <a:pt x="66987" y="482490"/>
                          <a:pt x="74173" y="487842"/>
                        </a:cubicBezTo>
                        <a:cubicBezTo>
                          <a:pt x="74479" y="488071"/>
                          <a:pt x="74862" y="488377"/>
                          <a:pt x="75397" y="488759"/>
                        </a:cubicBezTo>
                        <a:cubicBezTo>
                          <a:pt x="75091" y="488759"/>
                          <a:pt x="74785" y="488759"/>
                          <a:pt x="74403" y="488759"/>
                        </a:cubicBezTo>
                        <a:cubicBezTo>
                          <a:pt x="56360" y="488759"/>
                          <a:pt x="51544" y="487154"/>
                          <a:pt x="46880" y="485625"/>
                        </a:cubicBezTo>
                        <a:cubicBezTo>
                          <a:pt x="45504" y="485166"/>
                          <a:pt x="44128" y="484936"/>
                          <a:pt x="42599" y="484936"/>
                        </a:cubicBezTo>
                        <a:cubicBezTo>
                          <a:pt x="37476" y="484936"/>
                          <a:pt x="31360" y="487765"/>
                          <a:pt x="29602" y="493193"/>
                        </a:cubicBezTo>
                        <a:cubicBezTo>
                          <a:pt x="29067" y="494799"/>
                          <a:pt x="27843" y="500380"/>
                          <a:pt x="34189" y="505120"/>
                        </a:cubicBezTo>
                        <a:cubicBezTo>
                          <a:pt x="39311" y="508942"/>
                          <a:pt x="43898" y="509936"/>
                          <a:pt x="47644" y="510624"/>
                        </a:cubicBezTo>
                        <a:cubicBezTo>
                          <a:pt x="50015" y="511083"/>
                          <a:pt x="52002" y="511542"/>
                          <a:pt x="54219" y="512612"/>
                        </a:cubicBezTo>
                        <a:cubicBezTo>
                          <a:pt x="60183" y="515594"/>
                          <a:pt x="64923" y="518652"/>
                          <a:pt x="71650" y="525380"/>
                        </a:cubicBezTo>
                        <a:cubicBezTo>
                          <a:pt x="72568" y="526297"/>
                          <a:pt x="73638" y="527291"/>
                          <a:pt x="74632" y="528285"/>
                        </a:cubicBezTo>
                        <a:cubicBezTo>
                          <a:pt x="75702" y="529279"/>
                          <a:pt x="77232" y="530731"/>
                          <a:pt x="78455" y="532031"/>
                        </a:cubicBezTo>
                        <a:cubicBezTo>
                          <a:pt x="78073" y="532107"/>
                          <a:pt x="77690" y="532107"/>
                          <a:pt x="77155" y="532184"/>
                        </a:cubicBezTo>
                        <a:cubicBezTo>
                          <a:pt x="70962" y="532796"/>
                          <a:pt x="62400" y="534325"/>
                          <a:pt x="59342" y="540900"/>
                        </a:cubicBezTo>
                        <a:cubicBezTo>
                          <a:pt x="56437" y="547092"/>
                          <a:pt x="60488" y="553132"/>
                          <a:pt x="62170" y="555731"/>
                        </a:cubicBezTo>
                        <a:cubicBezTo>
                          <a:pt x="64005" y="558560"/>
                          <a:pt x="64846" y="560548"/>
                          <a:pt x="65076" y="561695"/>
                        </a:cubicBezTo>
                        <a:cubicBezTo>
                          <a:pt x="64770" y="561695"/>
                          <a:pt x="64311" y="561771"/>
                          <a:pt x="63852" y="561771"/>
                        </a:cubicBezTo>
                        <a:cubicBezTo>
                          <a:pt x="47339" y="561771"/>
                          <a:pt x="34189" y="569569"/>
                          <a:pt x="30213" y="581649"/>
                        </a:cubicBezTo>
                        <a:cubicBezTo>
                          <a:pt x="28149" y="587918"/>
                          <a:pt x="29602" y="593652"/>
                          <a:pt x="30749" y="597780"/>
                        </a:cubicBezTo>
                        <a:cubicBezTo>
                          <a:pt x="32201" y="603361"/>
                          <a:pt x="31895" y="603667"/>
                          <a:pt x="30519" y="604737"/>
                        </a:cubicBezTo>
                        <a:cubicBezTo>
                          <a:pt x="28226" y="606496"/>
                          <a:pt x="26161" y="607642"/>
                          <a:pt x="24250" y="608560"/>
                        </a:cubicBezTo>
                        <a:cubicBezTo>
                          <a:pt x="21345" y="610089"/>
                          <a:pt x="17675" y="611924"/>
                          <a:pt x="17293" y="616358"/>
                        </a:cubicBezTo>
                        <a:cubicBezTo>
                          <a:pt x="16834" y="621174"/>
                          <a:pt x="20886" y="624462"/>
                          <a:pt x="23562" y="626602"/>
                        </a:cubicBezTo>
                        <a:cubicBezTo>
                          <a:pt x="25626" y="628284"/>
                          <a:pt x="30519" y="632107"/>
                          <a:pt x="24174" y="640593"/>
                        </a:cubicBezTo>
                        <a:cubicBezTo>
                          <a:pt x="21956" y="643575"/>
                          <a:pt x="20275" y="647703"/>
                          <a:pt x="18440" y="651985"/>
                        </a:cubicBezTo>
                        <a:cubicBezTo>
                          <a:pt x="16911" y="655654"/>
                          <a:pt x="13700" y="663376"/>
                          <a:pt x="11712" y="664064"/>
                        </a:cubicBezTo>
                        <a:cubicBezTo>
                          <a:pt x="11712" y="664064"/>
                          <a:pt x="11635" y="664064"/>
                          <a:pt x="11635" y="664064"/>
                        </a:cubicBezTo>
                        <a:cubicBezTo>
                          <a:pt x="6590" y="664064"/>
                          <a:pt x="3837" y="666205"/>
                          <a:pt x="2385" y="668039"/>
                        </a:cubicBezTo>
                        <a:cubicBezTo>
                          <a:pt x="-1361" y="672703"/>
                          <a:pt x="91" y="678972"/>
                          <a:pt x="1467" y="685088"/>
                        </a:cubicBezTo>
                        <a:cubicBezTo>
                          <a:pt x="1773" y="686312"/>
                          <a:pt x="2002" y="687535"/>
                          <a:pt x="2308" y="688834"/>
                        </a:cubicBezTo>
                        <a:cubicBezTo>
                          <a:pt x="3379" y="693957"/>
                          <a:pt x="6513" y="709477"/>
                          <a:pt x="24021" y="709477"/>
                        </a:cubicBezTo>
                        <a:cubicBezTo>
                          <a:pt x="34342" y="709477"/>
                          <a:pt x="46039" y="709477"/>
                          <a:pt x="50550" y="702137"/>
                        </a:cubicBezTo>
                        <a:cubicBezTo>
                          <a:pt x="52002" y="699767"/>
                          <a:pt x="53226" y="695715"/>
                          <a:pt x="50473" y="690058"/>
                        </a:cubicBezTo>
                        <a:cubicBezTo>
                          <a:pt x="47950" y="685088"/>
                          <a:pt x="48180" y="683789"/>
                          <a:pt x="48256" y="683560"/>
                        </a:cubicBezTo>
                        <a:cubicBezTo>
                          <a:pt x="48333" y="683254"/>
                          <a:pt x="49097" y="682030"/>
                          <a:pt x="54525" y="679278"/>
                        </a:cubicBezTo>
                        <a:cubicBezTo>
                          <a:pt x="56666" y="678208"/>
                          <a:pt x="58577" y="677214"/>
                          <a:pt x="60259" y="676296"/>
                        </a:cubicBezTo>
                        <a:cubicBezTo>
                          <a:pt x="65076" y="673697"/>
                          <a:pt x="67369" y="672550"/>
                          <a:pt x="70198" y="672550"/>
                        </a:cubicBezTo>
                        <a:cubicBezTo>
                          <a:pt x="71039" y="672550"/>
                          <a:pt x="72033" y="672703"/>
                          <a:pt x="73180" y="672856"/>
                        </a:cubicBezTo>
                        <a:cubicBezTo>
                          <a:pt x="74862" y="673162"/>
                          <a:pt x="75244" y="673621"/>
                          <a:pt x="77155" y="678284"/>
                        </a:cubicBezTo>
                        <a:cubicBezTo>
                          <a:pt x="78455" y="681572"/>
                          <a:pt x="80137" y="685547"/>
                          <a:pt x="83424" y="689752"/>
                        </a:cubicBezTo>
                        <a:cubicBezTo>
                          <a:pt x="86406" y="693422"/>
                          <a:pt x="86559" y="697856"/>
                          <a:pt x="85871" y="701755"/>
                        </a:cubicBezTo>
                        <a:cubicBezTo>
                          <a:pt x="81054" y="702137"/>
                          <a:pt x="78531" y="707030"/>
                          <a:pt x="77537" y="709171"/>
                        </a:cubicBezTo>
                        <a:cubicBezTo>
                          <a:pt x="72721" y="718804"/>
                          <a:pt x="74021" y="724614"/>
                          <a:pt x="75473" y="731266"/>
                        </a:cubicBezTo>
                        <a:cubicBezTo>
                          <a:pt x="75932" y="733406"/>
                          <a:pt x="76467" y="735853"/>
                          <a:pt x="76926" y="738834"/>
                        </a:cubicBezTo>
                        <a:cubicBezTo>
                          <a:pt x="78684" y="751220"/>
                          <a:pt x="82124" y="764981"/>
                          <a:pt x="82277" y="765516"/>
                        </a:cubicBezTo>
                        <a:lnTo>
                          <a:pt x="82583" y="766816"/>
                        </a:lnTo>
                        <a:lnTo>
                          <a:pt x="83424" y="767886"/>
                        </a:lnTo>
                        <a:lnTo>
                          <a:pt x="86023" y="771174"/>
                        </a:lnTo>
                        <a:lnTo>
                          <a:pt x="89923" y="776067"/>
                        </a:lnTo>
                        <a:lnTo>
                          <a:pt x="94739" y="772168"/>
                        </a:lnTo>
                        <a:cubicBezTo>
                          <a:pt x="101008" y="767122"/>
                          <a:pt x="106742" y="763834"/>
                          <a:pt x="109877" y="762687"/>
                        </a:cubicBezTo>
                        <a:cubicBezTo>
                          <a:pt x="112782" y="765363"/>
                          <a:pt x="116681" y="767427"/>
                          <a:pt x="124708" y="767427"/>
                        </a:cubicBezTo>
                        <a:cubicBezTo>
                          <a:pt x="131589" y="767427"/>
                          <a:pt x="136329" y="764828"/>
                          <a:pt x="139693" y="762840"/>
                        </a:cubicBezTo>
                        <a:cubicBezTo>
                          <a:pt x="140916" y="762152"/>
                          <a:pt x="142598" y="761235"/>
                          <a:pt x="143133" y="761235"/>
                        </a:cubicBezTo>
                        <a:cubicBezTo>
                          <a:pt x="143133" y="761235"/>
                          <a:pt x="144433" y="761388"/>
                          <a:pt x="147568" y="765210"/>
                        </a:cubicBezTo>
                        <a:cubicBezTo>
                          <a:pt x="150626" y="768880"/>
                          <a:pt x="153378" y="772932"/>
                          <a:pt x="156130" y="776908"/>
                        </a:cubicBezTo>
                        <a:cubicBezTo>
                          <a:pt x="163852" y="788299"/>
                          <a:pt x="171803" y="799996"/>
                          <a:pt x="186252" y="802060"/>
                        </a:cubicBezTo>
                        <a:cubicBezTo>
                          <a:pt x="192598" y="802978"/>
                          <a:pt x="192827" y="803589"/>
                          <a:pt x="194662" y="808177"/>
                        </a:cubicBezTo>
                        <a:cubicBezTo>
                          <a:pt x="196115" y="811846"/>
                          <a:pt x="198103" y="816892"/>
                          <a:pt x="203225" y="823085"/>
                        </a:cubicBezTo>
                        <a:cubicBezTo>
                          <a:pt x="213164" y="835011"/>
                          <a:pt x="215916" y="839598"/>
                          <a:pt x="221268" y="848773"/>
                        </a:cubicBezTo>
                        <a:lnTo>
                          <a:pt x="223408" y="852366"/>
                        </a:lnTo>
                        <a:cubicBezTo>
                          <a:pt x="224249" y="853742"/>
                          <a:pt x="225014" y="855042"/>
                          <a:pt x="225702" y="856189"/>
                        </a:cubicBezTo>
                        <a:cubicBezTo>
                          <a:pt x="230442" y="864292"/>
                          <a:pt x="234876" y="872014"/>
                          <a:pt x="245579" y="872014"/>
                        </a:cubicBezTo>
                        <a:cubicBezTo>
                          <a:pt x="247185" y="872014"/>
                          <a:pt x="248943" y="871861"/>
                          <a:pt x="250778" y="871479"/>
                        </a:cubicBezTo>
                        <a:cubicBezTo>
                          <a:pt x="251237" y="871402"/>
                          <a:pt x="251619" y="871326"/>
                          <a:pt x="252001" y="871326"/>
                        </a:cubicBezTo>
                        <a:cubicBezTo>
                          <a:pt x="253454" y="871326"/>
                          <a:pt x="254371" y="872396"/>
                          <a:pt x="257200" y="877213"/>
                        </a:cubicBezTo>
                        <a:cubicBezTo>
                          <a:pt x="259341" y="880883"/>
                          <a:pt x="262016" y="885470"/>
                          <a:pt x="266604" y="888834"/>
                        </a:cubicBezTo>
                        <a:cubicBezTo>
                          <a:pt x="272185" y="892962"/>
                          <a:pt x="280824" y="895103"/>
                          <a:pt x="292521" y="895103"/>
                        </a:cubicBezTo>
                        <a:cubicBezTo>
                          <a:pt x="295885" y="895103"/>
                          <a:pt x="298637" y="894950"/>
                          <a:pt x="300090" y="894797"/>
                        </a:cubicBezTo>
                        <a:cubicBezTo>
                          <a:pt x="302383" y="895332"/>
                          <a:pt x="308117" y="897549"/>
                          <a:pt x="308117" y="904736"/>
                        </a:cubicBezTo>
                        <a:cubicBezTo>
                          <a:pt x="308117" y="912457"/>
                          <a:pt x="310487" y="917733"/>
                          <a:pt x="312552" y="922396"/>
                        </a:cubicBezTo>
                        <a:cubicBezTo>
                          <a:pt x="314616" y="927060"/>
                          <a:pt x="316145" y="930500"/>
                          <a:pt x="315151" y="936158"/>
                        </a:cubicBezTo>
                        <a:cubicBezTo>
                          <a:pt x="313010" y="949384"/>
                          <a:pt x="309340" y="971402"/>
                          <a:pt x="328530" y="977824"/>
                        </a:cubicBezTo>
                        <a:cubicBezTo>
                          <a:pt x="341298" y="982029"/>
                          <a:pt x="353836" y="984399"/>
                          <a:pt x="356664" y="984858"/>
                        </a:cubicBezTo>
                        <a:cubicBezTo>
                          <a:pt x="358270" y="985393"/>
                          <a:pt x="362322" y="986693"/>
                          <a:pt x="366756" y="986693"/>
                        </a:cubicBezTo>
                        <a:cubicBezTo>
                          <a:pt x="373637" y="986693"/>
                          <a:pt x="377612" y="983711"/>
                          <a:pt x="379677" y="981188"/>
                        </a:cubicBezTo>
                        <a:cubicBezTo>
                          <a:pt x="381588" y="978894"/>
                          <a:pt x="382811" y="976066"/>
                          <a:pt x="383270" y="972625"/>
                        </a:cubicBezTo>
                        <a:cubicBezTo>
                          <a:pt x="386634" y="973772"/>
                          <a:pt x="390380" y="974766"/>
                          <a:pt x="394126" y="974766"/>
                        </a:cubicBezTo>
                        <a:cubicBezTo>
                          <a:pt x="401160" y="974766"/>
                          <a:pt x="405135" y="971478"/>
                          <a:pt x="407199" y="968650"/>
                        </a:cubicBezTo>
                        <a:cubicBezTo>
                          <a:pt x="407888" y="967732"/>
                          <a:pt x="408423" y="967121"/>
                          <a:pt x="408805" y="966738"/>
                        </a:cubicBezTo>
                        <a:lnTo>
                          <a:pt x="408805" y="966738"/>
                        </a:lnTo>
                        <a:cubicBezTo>
                          <a:pt x="410793" y="967580"/>
                          <a:pt x="413774" y="968879"/>
                          <a:pt x="418438" y="968879"/>
                        </a:cubicBezTo>
                        <a:cubicBezTo>
                          <a:pt x="425854" y="968879"/>
                          <a:pt x="433040" y="962840"/>
                          <a:pt x="435181" y="954888"/>
                        </a:cubicBezTo>
                        <a:cubicBezTo>
                          <a:pt x="437551" y="945867"/>
                          <a:pt x="433346" y="937304"/>
                          <a:pt x="423866" y="931876"/>
                        </a:cubicBezTo>
                        <a:cubicBezTo>
                          <a:pt x="418132" y="928589"/>
                          <a:pt x="412169" y="926295"/>
                          <a:pt x="406358" y="924002"/>
                        </a:cubicBezTo>
                        <a:cubicBezTo>
                          <a:pt x="396037" y="919950"/>
                          <a:pt x="387245" y="916433"/>
                          <a:pt x="385028" y="909858"/>
                        </a:cubicBezTo>
                        <a:cubicBezTo>
                          <a:pt x="384569" y="908405"/>
                          <a:pt x="384111" y="907106"/>
                          <a:pt x="383652" y="905883"/>
                        </a:cubicBezTo>
                        <a:cubicBezTo>
                          <a:pt x="379753" y="894873"/>
                          <a:pt x="378836" y="892197"/>
                          <a:pt x="389692" y="884476"/>
                        </a:cubicBezTo>
                        <a:lnTo>
                          <a:pt x="394432" y="881036"/>
                        </a:lnTo>
                        <a:cubicBezTo>
                          <a:pt x="406435" y="872396"/>
                          <a:pt x="408881" y="870562"/>
                          <a:pt x="420426" y="866739"/>
                        </a:cubicBezTo>
                        <a:cubicBezTo>
                          <a:pt x="424019" y="865516"/>
                          <a:pt x="427153" y="864981"/>
                          <a:pt x="430365" y="864981"/>
                        </a:cubicBezTo>
                        <a:cubicBezTo>
                          <a:pt x="433346" y="864981"/>
                          <a:pt x="436022" y="865439"/>
                          <a:pt x="438851" y="865974"/>
                        </a:cubicBezTo>
                        <a:cubicBezTo>
                          <a:pt x="441909" y="866510"/>
                          <a:pt x="444967" y="867045"/>
                          <a:pt x="448560" y="867045"/>
                        </a:cubicBezTo>
                        <a:cubicBezTo>
                          <a:pt x="458728" y="867045"/>
                          <a:pt x="470425" y="869874"/>
                          <a:pt x="473101" y="875149"/>
                        </a:cubicBezTo>
                        <a:cubicBezTo>
                          <a:pt x="476389" y="881800"/>
                          <a:pt x="483117" y="888910"/>
                          <a:pt x="489997" y="888910"/>
                        </a:cubicBezTo>
                        <a:cubicBezTo>
                          <a:pt x="493208" y="888910"/>
                          <a:pt x="496572" y="887228"/>
                          <a:pt x="498025" y="883558"/>
                        </a:cubicBezTo>
                        <a:cubicBezTo>
                          <a:pt x="499936" y="884399"/>
                          <a:pt x="502994" y="886005"/>
                          <a:pt x="507658" y="889139"/>
                        </a:cubicBezTo>
                        <a:cubicBezTo>
                          <a:pt x="509798" y="890592"/>
                          <a:pt x="512398" y="891280"/>
                          <a:pt x="515379" y="891280"/>
                        </a:cubicBezTo>
                        <a:cubicBezTo>
                          <a:pt x="523865" y="891280"/>
                          <a:pt x="534951" y="885240"/>
                          <a:pt x="538697" y="883023"/>
                        </a:cubicBezTo>
                        <a:cubicBezTo>
                          <a:pt x="539309" y="882947"/>
                          <a:pt x="540150" y="882870"/>
                          <a:pt x="541144" y="882870"/>
                        </a:cubicBezTo>
                        <a:cubicBezTo>
                          <a:pt x="544049" y="882870"/>
                          <a:pt x="548024" y="883406"/>
                          <a:pt x="550700" y="886005"/>
                        </a:cubicBezTo>
                        <a:cubicBezTo>
                          <a:pt x="553529" y="888834"/>
                          <a:pt x="552917" y="899002"/>
                          <a:pt x="551465" y="905194"/>
                        </a:cubicBezTo>
                        <a:cubicBezTo>
                          <a:pt x="549248" y="911081"/>
                          <a:pt x="547719" y="922396"/>
                          <a:pt x="555364" y="929965"/>
                        </a:cubicBezTo>
                        <a:cubicBezTo>
                          <a:pt x="563315" y="937916"/>
                          <a:pt x="569966" y="941586"/>
                          <a:pt x="576312" y="941586"/>
                        </a:cubicBezTo>
                        <a:cubicBezTo>
                          <a:pt x="580440" y="941586"/>
                          <a:pt x="584186" y="939980"/>
                          <a:pt x="587321" y="936922"/>
                        </a:cubicBezTo>
                        <a:cubicBezTo>
                          <a:pt x="587550" y="936693"/>
                          <a:pt x="587780" y="936540"/>
                          <a:pt x="587932" y="936387"/>
                        </a:cubicBezTo>
                        <a:cubicBezTo>
                          <a:pt x="588162" y="936616"/>
                          <a:pt x="588621" y="936922"/>
                          <a:pt x="589003" y="937151"/>
                        </a:cubicBezTo>
                        <a:cubicBezTo>
                          <a:pt x="591144" y="938681"/>
                          <a:pt x="594508" y="941051"/>
                          <a:pt x="599171" y="941051"/>
                        </a:cubicBezTo>
                        <a:cubicBezTo>
                          <a:pt x="599859" y="941051"/>
                          <a:pt x="600624" y="941127"/>
                          <a:pt x="601388" y="941203"/>
                        </a:cubicBezTo>
                        <a:cubicBezTo>
                          <a:pt x="602535" y="941280"/>
                          <a:pt x="603758" y="941356"/>
                          <a:pt x="604981" y="941356"/>
                        </a:cubicBezTo>
                        <a:cubicBezTo>
                          <a:pt x="606816" y="941356"/>
                          <a:pt x="612474" y="941356"/>
                          <a:pt x="616679" y="936693"/>
                        </a:cubicBezTo>
                        <a:cubicBezTo>
                          <a:pt x="621036" y="931953"/>
                          <a:pt x="622565" y="923849"/>
                          <a:pt x="621571" y="911158"/>
                        </a:cubicBezTo>
                        <a:cubicBezTo>
                          <a:pt x="620731" y="901143"/>
                          <a:pt x="621189" y="892197"/>
                          <a:pt x="621571" y="883558"/>
                        </a:cubicBezTo>
                        <a:cubicBezTo>
                          <a:pt x="622260" y="868497"/>
                          <a:pt x="622871" y="855501"/>
                          <a:pt x="616143" y="843803"/>
                        </a:cubicBezTo>
                        <a:cubicBezTo>
                          <a:pt x="609492" y="832106"/>
                          <a:pt x="606663" y="813452"/>
                          <a:pt x="605746" y="805807"/>
                        </a:cubicBezTo>
                        <a:cubicBezTo>
                          <a:pt x="609263" y="803284"/>
                          <a:pt x="615838" y="798773"/>
                          <a:pt x="623253" y="794339"/>
                        </a:cubicBezTo>
                        <a:cubicBezTo>
                          <a:pt x="635944" y="786770"/>
                          <a:pt x="643819" y="781495"/>
                          <a:pt x="646801" y="772473"/>
                        </a:cubicBezTo>
                        <a:cubicBezTo>
                          <a:pt x="646877" y="772473"/>
                          <a:pt x="648024" y="771785"/>
                          <a:pt x="653146" y="771785"/>
                        </a:cubicBezTo>
                        <a:cubicBezTo>
                          <a:pt x="654981" y="771785"/>
                          <a:pt x="656969" y="771862"/>
                          <a:pt x="659033" y="771938"/>
                        </a:cubicBezTo>
                        <a:cubicBezTo>
                          <a:pt x="661403" y="772015"/>
                          <a:pt x="663850" y="772091"/>
                          <a:pt x="666296" y="772091"/>
                        </a:cubicBezTo>
                        <a:cubicBezTo>
                          <a:pt x="666908" y="772091"/>
                          <a:pt x="667443" y="772168"/>
                          <a:pt x="668131" y="773161"/>
                        </a:cubicBezTo>
                        <a:cubicBezTo>
                          <a:pt x="671189" y="777443"/>
                          <a:pt x="670960" y="787917"/>
                          <a:pt x="669660" y="791739"/>
                        </a:cubicBezTo>
                        <a:cubicBezTo>
                          <a:pt x="667519" y="798008"/>
                          <a:pt x="669278" y="808559"/>
                          <a:pt x="673788" y="816204"/>
                        </a:cubicBezTo>
                        <a:cubicBezTo>
                          <a:pt x="677382" y="822473"/>
                          <a:pt x="682428" y="826372"/>
                          <a:pt x="688238" y="827519"/>
                        </a:cubicBezTo>
                        <a:cubicBezTo>
                          <a:pt x="695807" y="829048"/>
                          <a:pt x="697336" y="832335"/>
                          <a:pt x="699629" y="841510"/>
                        </a:cubicBezTo>
                        <a:cubicBezTo>
                          <a:pt x="701846" y="850378"/>
                          <a:pt x="709415" y="867198"/>
                          <a:pt x="722412" y="867198"/>
                        </a:cubicBezTo>
                        <a:cubicBezTo>
                          <a:pt x="726005" y="867198"/>
                          <a:pt x="729446" y="865898"/>
                          <a:pt x="732657" y="863299"/>
                        </a:cubicBezTo>
                        <a:cubicBezTo>
                          <a:pt x="737702" y="859247"/>
                          <a:pt x="741143" y="854583"/>
                          <a:pt x="743895" y="850761"/>
                        </a:cubicBezTo>
                        <a:cubicBezTo>
                          <a:pt x="745348" y="848773"/>
                          <a:pt x="747565" y="845715"/>
                          <a:pt x="748635" y="845179"/>
                        </a:cubicBezTo>
                        <a:cubicBezTo>
                          <a:pt x="748635" y="845179"/>
                          <a:pt x="748865" y="845256"/>
                          <a:pt x="749247" y="845485"/>
                        </a:cubicBezTo>
                        <a:cubicBezTo>
                          <a:pt x="751235" y="846479"/>
                          <a:pt x="752993" y="848237"/>
                          <a:pt x="754904" y="849996"/>
                        </a:cubicBezTo>
                        <a:cubicBezTo>
                          <a:pt x="758345" y="853360"/>
                          <a:pt x="762702" y="857565"/>
                          <a:pt x="769660" y="857565"/>
                        </a:cubicBezTo>
                        <a:cubicBezTo>
                          <a:pt x="772947" y="857565"/>
                          <a:pt x="776311" y="856647"/>
                          <a:pt x="780134" y="854736"/>
                        </a:cubicBezTo>
                        <a:cubicBezTo>
                          <a:pt x="795118" y="847244"/>
                          <a:pt x="816601" y="839140"/>
                          <a:pt x="828298" y="839140"/>
                        </a:cubicBezTo>
                        <a:cubicBezTo>
                          <a:pt x="829139" y="839140"/>
                          <a:pt x="829828" y="839216"/>
                          <a:pt x="830286" y="839216"/>
                        </a:cubicBezTo>
                        <a:cubicBezTo>
                          <a:pt x="832886" y="844950"/>
                          <a:pt x="838543" y="846097"/>
                          <a:pt x="846800" y="846097"/>
                        </a:cubicBezTo>
                        <a:cubicBezTo>
                          <a:pt x="865454" y="846097"/>
                          <a:pt x="869353" y="846097"/>
                          <a:pt x="882427" y="838222"/>
                        </a:cubicBezTo>
                        <a:cubicBezTo>
                          <a:pt x="886479" y="835776"/>
                          <a:pt x="890607" y="834323"/>
                          <a:pt x="894430" y="834017"/>
                        </a:cubicBezTo>
                        <a:lnTo>
                          <a:pt x="895653" y="821862"/>
                        </a:lnTo>
                        <a:cubicBezTo>
                          <a:pt x="887472" y="819415"/>
                          <a:pt x="882197" y="816510"/>
                          <a:pt x="880439" y="814828"/>
                        </a:cubicBezTo>
                        <a:cubicBezTo>
                          <a:pt x="884567" y="808100"/>
                          <a:pt x="885867" y="806800"/>
                          <a:pt x="896723" y="800684"/>
                        </a:cubicBezTo>
                        <a:cubicBezTo>
                          <a:pt x="911402" y="792274"/>
                          <a:pt x="914231" y="785929"/>
                          <a:pt x="910026" y="771021"/>
                        </a:cubicBezTo>
                        <a:cubicBezTo>
                          <a:pt x="907044" y="760547"/>
                          <a:pt x="899552" y="749308"/>
                          <a:pt x="890225" y="749308"/>
                        </a:cubicBezTo>
                        <a:cubicBezTo>
                          <a:pt x="887243" y="749308"/>
                          <a:pt x="884491" y="750455"/>
                          <a:pt x="882350" y="752596"/>
                        </a:cubicBezTo>
                        <a:cubicBezTo>
                          <a:pt x="881050" y="753895"/>
                          <a:pt x="880057" y="754737"/>
                          <a:pt x="879445" y="755195"/>
                        </a:cubicBezTo>
                        <a:cubicBezTo>
                          <a:pt x="879216" y="754737"/>
                          <a:pt x="878986" y="754125"/>
                          <a:pt x="878680" y="753284"/>
                        </a:cubicBezTo>
                        <a:cubicBezTo>
                          <a:pt x="875852" y="744721"/>
                          <a:pt x="877075" y="741969"/>
                          <a:pt x="877381" y="741510"/>
                        </a:cubicBezTo>
                        <a:cubicBezTo>
                          <a:pt x="877457" y="741357"/>
                          <a:pt x="877763" y="740822"/>
                          <a:pt x="879216" y="740593"/>
                        </a:cubicBezTo>
                        <a:cubicBezTo>
                          <a:pt x="890913" y="738223"/>
                          <a:pt x="893971" y="729048"/>
                          <a:pt x="897182" y="719263"/>
                        </a:cubicBezTo>
                        <a:lnTo>
                          <a:pt x="897793" y="717351"/>
                        </a:lnTo>
                        <a:cubicBezTo>
                          <a:pt x="900393" y="709553"/>
                          <a:pt x="902151" y="708483"/>
                          <a:pt x="909644" y="703972"/>
                        </a:cubicBezTo>
                        <a:lnTo>
                          <a:pt x="910638" y="703361"/>
                        </a:lnTo>
                        <a:cubicBezTo>
                          <a:pt x="912702" y="702137"/>
                          <a:pt x="914231" y="701296"/>
                          <a:pt x="915454" y="700685"/>
                        </a:cubicBezTo>
                        <a:cubicBezTo>
                          <a:pt x="918894" y="698850"/>
                          <a:pt x="920729" y="697703"/>
                          <a:pt x="922488" y="695027"/>
                        </a:cubicBezTo>
                        <a:cubicBezTo>
                          <a:pt x="922793" y="700379"/>
                          <a:pt x="926463" y="705807"/>
                          <a:pt x="929445" y="709400"/>
                        </a:cubicBezTo>
                        <a:cubicBezTo>
                          <a:pt x="927686" y="713376"/>
                          <a:pt x="925852" y="719263"/>
                          <a:pt x="927533" y="724308"/>
                        </a:cubicBezTo>
                        <a:cubicBezTo>
                          <a:pt x="929292" y="729660"/>
                          <a:pt x="937243" y="740287"/>
                          <a:pt x="947564" y="740287"/>
                        </a:cubicBezTo>
                        <a:cubicBezTo>
                          <a:pt x="951616" y="740287"/>
                          <a:pt x="955439" y="738605"/>
                          <a:pt x="958573" y="735394"/>
                        </a:cubicBezTo>
                        <a:cubicBezTo>
                          <a:pt x="962166" y="731877"/>
                          <a:pt x="964078" y="728208"/>
                          <a:pt x="965301" y="725149"/>
                        </a:cubicBezTo>
                        <a:cubicBezTo>
                          <a:pt x="966830" y="727290"/>
                          <a:pt x="969124" y="729201"/>
                          <a:pt x="972793" y="729201"/>
                        </a:cubicBezTo>
                        <a:cubicBezTo>
                          <a:pt x="974399" y="729201"/>
                          <a:pt x="976081" y="728743"/>
                          <a:pt x="977839" y="727902"/>
                        </a:cubicBezTo>
                        <a:cubicBezTo>
                          <a:pt x="995117" y="719186"/>
                          <a:pt x="990989" y="707336"/>
                          <a:pt x="989307" y="703972"/>
                        </a:cubicBezTo>
                        <a:cubicBezTo>
                          <a:pt x="988695" y="702673"/>
                          <a:pt x="987931" y="701296"/>
                          <a:pt x="987625" y="700455"/>
                        </a:cubicBezTo>
                        <a:cubicBezTo>
                          <a:pt x="988084" y="699614"/>
                          <a:pt x="989231" y="698085"/>
                          <a:pt x="990377" y="696556"/>
                        </a:cubicBezTo>
                        <a:cubicBezTo>
                          <a:pt x="991524" y="694951"/>
                          <a:pt x="992289" y="693422"/>
                          <a:pt x="992671" y="691816"/>
                        </a:cubicBezTo>
                        <a:cubicBezTo>
                          <a:pt x="1002992" y="690287"/>
                          <a:pt x="1009872" y="686235"/>
                          <a:pt x="1013313" y="683636"/>
                        </a:cubicBezTo>
                        <a:cubicBezTo>
                          <a:pt x="1015071" y="683865"/>
                          <a:pt x="1017441" y="684094"/>
                          <a:pt x="1019964" y="684094"/>
                        </a:cubicBezTo>
                        <a:cubicBezTo>
                          <a:pt x="1023175" y="684094"/>
                          <a:pt x="1026080" y="683789"/>
                          <a:pt x="1028603" y="683177"/>
                        </a:cubicBezTo>
                        <a:cubicBezTo>
                          <a:pt x="1036401" y="681189"/>
                          <a:pt x="1038542" y="678437"/>
                          <a:pt x="1041294" y="674003"/>
                        </a:cubicBezTo>
                        <a:cubicBezTo>
                          <a:pt x="1041677" y="673391"/>
                          <a:pt x="1042135" y="672703"/>
                          <a:pt x="1042671" y="671939"/>
                        </a:cubicBezTo>
                        <a:cubicBezTo>
                          <a:pt x="1044505" y="669110"/>
                          <a:pt x="1044964" y="668881"/>
                          <a:pt x="1048940" y="667046"/>
                        </a:cubicBezTo>
                        <a:cubicBezTo>
                          <a:pt x="1049933" y="666587"/>
                          <a:pt x="1051080" y="666052"/>
                          <a:pt x="1052380" y="665364"/>
                        </a:cubicBezTo>
                        <a:cubicBezTo>
                          <a:pt x="1059414" y="661771"/>
                          <a:pt x="1064230" y="652138"/>
                          <a:pt x="1062930" y="644263"/>
                        </a:cubicBezTo>
                        <a:cubicBezTo>
                          <a:pt x="1061860" y="637994"/>
                          <a:pt x="1057273" y="633712"/>
                          <a:pt x="1050545" y="632795"/>
                        </a:cubicBezTo>
                        <a:cubicBezTo>
                          <a:pt x="1038007" y="630960"/>
                          <a:pt x="1037166" y="627673"/>
                          <a:pt x="1036631" y="625303"/>
                        </a:cubicBezTo>
                        <a:cubicBezTo>
                          <a:pt x="1036401" y="624538"/>
                          <a:pt x="1036478" y="624232"/>
                          <a:pt x="1036478" y="624232"/>
                        </a:cubicBezTo>
                        <a:cubicBezTo>
                          <a:pt x="1036554" y="624003"/>
                          <a:pt x="1037089" y="623391"/>
                          <a:pt x="1037472" y="622933"/>
                        </a:cubicBezTo>
                        <a:cubicBezTo>
                          <a:pt x="1038771" y="621251"/>
                          <a:pt x="1040836" y="618728"/>
                          <a:pt x="1041829" y="614523"/>
                        </a:cubicBezTo>
                        <a:cubicBezTo>
                          <a:pt x="1043282" y="608942"/>
                          <a:pt x="1042288" y="603208"/>
                          <a:pt x="1039383" y="599462"/>
                        </a:cubicBezTo>
                        <a:cubicBezTo>
                          <a:pt x="1037395" y="596862"/>
                          <a:pt x="1034567" y="595410"/>
                          <a:pt x="1031509" y="595410"/>
                        </a:cubicBezTo>
                        <a:cubicBezTo>
                          <a:pt x="1029444" y="595410"/>
                          <a:pt x="1027304" y="596098"/>
                          <a:pt x="1025392" y="597398"/>
                        </a:cubicBezTo>
                        <a:cubicBezTo>
                          <a:pt x="1024475" y="598009"/>
                          <a:pt x="1023634" y="598621"/>
                          <a:pt x="1022716" y="599309"/>
                        </a:cubicBezTo>
                        <a:cubicBezTo>
                          <a:pt x="1022181" y="599691"/>
                          <a:pt x="1021417" y="600226"/>
                          <a:pt x="1020729" y="600762"/>
                        </a:cubicBezTo>
                        <a:cubicBezTo>
                          <a:pt x="1020576" y="598086"/>
                          <a:pt x="1021187" y="595410"/>
                          <a:pt x="1023940" y="594492"/>
                        </a:cubicBezTo>
                        <a:cubicBezTo>
                          <a:pt x="1024934" y="594187"/>
                          <a:pt x="1026080" y="594034"/>
                          <a:pt x="1027227" y="593881"/>
                        </a:cubicBezTo>
                        <a:cubicBezTo>
                          <a:pt x="1032044" y="593193"/>
                          <a:pt x="1039307" y="592122"/>
                          <a:pt x="1044658" y="583178"/>
                        </a:cubicBezTo>
                        <a:cubicBezTo>
                          <a:pt x="1046723" y="579737"/>
                          <a:pt x="1048863" y="575227"/>
                          <a:pt x="1046799" y="570792"/>
                        </a:cubicBezTo>
                        <a:cubicBezTo>
                          <a:pt x="1044582" y="565899"/>
                          <a:pt x="1039459" y="564905"/>
                          <a:pt x="1034031" y="563912"/>
                        </a:cubicBezTo>
                        <a:lnTo>
                          <a:pt x="1031814" y="563529"/>
                        </a:lnTo>
                        <a:cubicBezTo>
                          <a:pt x="1030209" y="563224"/>
                          <a:pt x="1028680" y="562688"/>
                          <a:pt x="1027380" y="562153"/>
                        </a:cubicBezTo>
                        <a:cubicBezTo>
                          <a:pt x="1033726" y="559860"/>
                          <a:pt x="1035408" y="558407"/>
                          <a:pt x="1038695" y="553744"/>
                        </a:cubicBezTo>
                        <a:cubicBezTo>
                          <a:pt x="1039230" y="552979"/>
                          <a:pt x="1039918" y="551985"/>
                          <a:pt x="1040836" y="550838"/>
                        </a:cubicBezTo>
                        <a:cubicBezTo>
                          <a:pt x="1041983" y="549233"/>
                          <a:pt x="1042900" y="549156"/>
                          <a:pt x="1043894" y="549156"/>
                        </a:cubicBezTo>
                        <a:cubicBezTo>
                          <a:pt x="1045576" y="549156"/>
                          <a:pt x="1047793" y="549768"/>
                          <a:pt x="1050239" y="550532"/>
                        </a:cubicBezTo>
                        <a:cubicBezTo>
                          <a:pt x="1051310" y="550838"/>
                          <a:pt x="1052380" y="551144"/>
                          <a:pt x="1053527" y="551450"/>
                        </a:cubicBezTo>
                        <a:cubicBezTo>
                          <a:pt x="1055209" y="551909"/>
                          <a:pt x="1056738" y="552062"/>
                          <a:pt x="1058038" y="552062"/>
                        </a:cubicBezTo>
                        <a:cubicBezTo>
                          <a:pt x="1066524" y="552062"/>
                          <a:pt x="1068206" y="544875"/>
                          <a:pt x="1069276" y="540135"/>
                        </a:cubicBezTo>
                        <a:lnTo>
                          <a:pt x="1069735" y="538224"/>
                        </a:lnTo>
                        <a:cubicBezTo>
                          <a:pt x="1070423" y="537230"/>
                          <a:pt x="1072869" y="536695"/>
                          <a:pt x="1074475" y="536312"/>
                        </a:cubicBezTo>
                        <a:cubicBezTo>
                          <a:pt x="1076921" y="535777"/>
                          <a:pt x="1079979" y="535089"/>
                          <a:pt x="1083343" y="533789"/>
                        </a:cubicBezTo>
                        <a:cubicBezTo>
                          <a:pt x="1084872" y="533178"/>
                          <a:pt x="1086248" y="532413"/>
                          <a:pt x="1087548" y="531572"/>
                        </a:cubicBezTo>
                        <a:cubicBezTo>
                          <a:pt x="1089536" y="539370"/>
                          <a:pt x="1092517" y="541282"/>
                          <a:pt x="1096264" y="541282"/>
                        </a:cubicBezTo>
                        <a:lnTo>
                          <a:pt x="1097716" y="541282"/>
                        </a:lnTo>
                        <a:lnTo>
                          <a:pt x="1099475" y="540517"/>
                        </a:lnTo>
                        <a:cubicBezTo>
                          <a:pt x="1103985" y="538300"/>
                          <a:pt x="1104750" y="533178"/>
                          <a:pt x="1105514" y="527826"/>
                        </a:cubicBezTo>
                        <a:cubicBezTo>
                          <a:pt x="1106126" y="523698"/>
                          <a:pt x="1106814" y="519034"/>
                          <a:pt x="1108955" y="515594"/>
                        </a:cubicBezTo>
                        <a:cubicBezTo>
                          <a:pt x="1110178" y="513530"/>
                          <a:pt x="1111248" y="511465"/>
                          <a:pt x="1112242" y="509478"/>
                        </a:cubicBezTo>
                        <a:cubicBezTo>
                          <a:pt x="1115453" y="503208"/>
                          <a:pt x="1117747" y="498698"/>
                          <a:pt x="1125163" y="495563"/>
                        </a:cubicBezTo>
                        <a:cubicBezTo>
                          <a:pt x="1126539" y="495028"/>
                          <a:pt x="1129597" y="494264"/>
                          <a:pt x="1136783" y="494264"/>
                        </a:cubicBezTo>
                        <a:cubicBezTo>
                          <a:pt x="1141447" y="494264"/>
                          <a:pt x="1146646" y="494570"/>
                          <a:pt x="1151921" y="494799"/>
                        </a:cubicBezTo>
                        <a:cubicBezTo>
                          <a:pt x="1157349" y="495028"/>
                          <a:pt x="1162777" y="495334"/>
                          <a:pt x="1167670" y="495334"/>
                        </a:cubicBezTo>
                        <a:cubicBezTo>
                          <a:pt x="1177762" y="495334"/>
                          <a:pt x="1183725" y="494111"/>
                          <a:pt x="1187395" y="491206"/>
                        </a:cubicBezTo>
                        <a:cubicBezTo>
                          <a:pt x="1197869" y="482872"/>
                          <a:pt x="1197104" y="477826"/>
                          <a:pt x="1194046" y="466282"/>
                        </a:cubicBezTo>
                        <a:lnTo>
                          <a:pt x="1192976" y="462230"/>
                        </a:lnTo>
                        <a:cubicBezTo>
                          <a:pt x="1190147" y="450762"/>
                          <a:pt x="1187242" y="443805"/>
                          <a:pt x="1184413" y="437077"/>
                        </a:cubicBezTo>
                        <a:cubicBezTo>
                          <a:pt x="1183725" y="435395"/>
                          <a:pt x="1183037" y="433713"/>
                          <a:pt x="1182272" y="431955"/>
                        </a:cubicBezTo>
                        <a:cubicBezTo>
                          <a:pt x="1181661" y="430426"/>
                          <a:pt x="1181126" y="428973"/>
                          <a:pt x="1180667" y="427597"/>
                        </a:cubicBezTo>
                        <a:cubicBezTo>
                          <a:pt x="1178909" y="422322"/>
                          <a:pt x="1176462" y="415059"/>
                          <a:pt x="1168282" y="415059"/>
                        </a:cubicBezTo>
                        <a:cubicBezTo>
                          <a:pt x="1166370" y="415059"/>
                          <a:pt x="1164306" y="415518"/>
                          <a:pt x="1162012" y="416435"/>
                        </a:cubicBezTo>
                        <a:lnTo>
                          <a:pt x="1161172" y="416818"/>
                        </a:lnTo>
                        <a:cubicBezTo>
                          <a:pt x="1160101" y="417276"/>
                          <a:pt x="1159337" y="417582"/>
                          <a:pt x="1158802" y="417735"/>
                        </a:cubicBezTo>
                        <a:cubicBezTo>
                          <a:pt x="1158649" y="417658"/>
                          <a:pt x="1158572" y="417658"/>
                          <a:pt x="1158419" y="417582"/>
                        </a:cubicBezTo>
                        <a:cubicBezTo>
                          <a:pt x="1156737" y="416894"/>
                          <a:pt x="1153909" y="415747"/>
                          <a:pt x="1148557" y="414371"/>
                        </a:cubicBezTo>
                        <a:cubicBezTo>
                          <a:pt x="1143205" y="413071"/>
                          <a:pt x="1143052" y="412154"/>
                          <a:pt x="1142135" y="405961"/>
                        </a:cubicBezTo>
                        <a:cubicBezTo>
                          <a:pt x="1141600" y="402598"/>
                          <a:pt x="1140912" y="398393"/>
                          <a:pt x="1138924" y="393653"/>
                        </a:cubicBezTo>
                        <a:cubicBezTo>
                          <a:pt x="1133419" y="380732"/>
                          <a:pt x="1126997" y="374998"/>
                          <a:pt x="1115377" y="372628"/>
                        </a:cubicBezTo>
                        <a:cubicBezTo>
                          <a:pt x="1113160" y="372169"/>
                          <a:pt x="1112777" y="371558"/>
                          <a:pt x="1111630" y="369799"/>
                        </a:cubicBezTo>
                        <a:cubicBezTo>
                          <a:pt x="1110254" y="367735"/>
                          <a:pt x="1107732" y="363836"/>
                          <a:pt x="1101998" y="363836"/>
                        </a:cubicBezTo>
                        <a:cubicBezTo>
                          <a:pt x="1098710" y="363836"/>
                          <a:pt x="1096952" y="364448"/>
                          <a:pt x="1095270" y="365059"/>
                        </a:cubicBezTo>
                        <a:cubicBezTo>
                          <a:pt x="1093511" y="365671"/>
                          <a:pt x="1091065" y="366512"/>
                          <a:pt x="1083878" y="367353"/>
                        </a:cubicBezTo>
                        <a:cubicBezTo>
                          <a:pt x="1080820" y="367735"/>
                          <a:pt x="1077915" y="367964"/>
                          <a:pt x="1075392" y="367964"/>
                        </a:cubicBezTo>
                        <a:cubicBezTo>
                          <a:pt x="1067747" y="367964"/>
                          <a:pt x="1062625" y="366283"/>
                          <a:pt x="1060102" y="362842"/>
                        </a:cubicBezTo>
                        <a:cubicBezTo>
                          <a:pt x="1054826" y="355809"/>
                          <a:pt x="1048863" y="352827"/>
                          <a:pt x="1040148" y="352827"/>
                        </a:cubicBezTo>
                        <a:cubicBezTo>
                          <a:pt x="1037701" y="352827"/>
                          <a:pt x="1034949" y="353056"/>
                          <a:pt x="1031738" y="353515"/>
                        </a:cubicBezTo>
                        <a:lnTo>
                          <a:pt x="1030362" y="353744"/>
                        </a:lnTo>
                        <a:lnTo>
                          <a:pt x="1029674" y="354203"/>
                        </a:lnTo>
                        <a:lnTo>
                          <a:pt x="1027915" y="355044"/>
                        </a:lnTo>
                        <a:lnTo>
                          <a:pt x="1026921" y="356879"/>
                        </a:lnTo>
                        <a:cubicBezTo>
                          <a:pt x="1022946" y="364142"/>
                          <a:pt x="1019200" y="370258"/>
                          <a:pt x="1016830" y="373163"/>
                        </a:cubicBezTo>
                        <a:cubicBezTo>
                          <a:pt x="1009490" y="382032"/>
                          <a:pt x="1012625" y="390977"/>
                          <a:pt x="1014918" y="397552"/>
                        </a:cubicBezTo>
                        <a:lnTo>
                          <a:pt x="1015683" y="399845"/>
                        </a:lnTo>
                        <a:cubicBezTo>
                          <a:pt x="1017747" y="405808"/>
                          <a:pt x="1022793" y="408178"/>
                          <a:pt x="1026080" y="409784"/>
                        </a:cubicBezTo>
                        <a:cubicBezTo>
                          <a:pt x="1027151" y="410319"/>
                          <a:pt x="1028986" y="411160"/>
                          <a:pt x="1029291" y="411619"/>
                        </a:cubicBezTo>
                        <a:cubicBezTo>
                          <a:pt x="1029979" y="415518"/>
                          <a:pt x="1026921" y="420564"/>
                          <a:pt x="1021034" y="425457"/>
                        </a:cubicBezTo>
                        <a:cubicBezTo>
                          <a:pt x="1013924" y="431420"/>
                          <a:pt x="1012778" y="433713"/>
                          <a:pt x="1009796" y="440671"/>
                        </a:cubicBezTo>
                        <a:lnTo>
                          <a:pt x="1008879" y="442888"/>
                        </a:lnTo>
                        <a:cubicBezTo>
                          <a:pt x="1007120" y="446940"/>
                          <a:pt x="1006967" y="450074"/>
                          <a:pt x="1006814" y="452138"/>
                        </a:cubicBezTo>
                        <a:cubicBezTo>
                          <a:pt x="1006814" y="452674"/>
                          <a:pt x="1006738" y="453362"/>
                          <a:pt x="1006662" y="453591"/>
                        </a:cubicBezTo>
                        <a:lnTo>
                          <a:pt x="1006662" y="453591"/>
                        </a:lnTo>
                        <a:cubicBezTo>
                          <a:pt x="1006585" y="453591"/>
                          <a:pt x="1006126" y="454126"/>
                          <a:pt x="1004597" y="454967"/>
                        </a:cubicBezTo>
                        <a:cubicBezTo>
                          <a:pt x="1003986" y="455273"/>
                          <a:pt x="1003756" y="455350"/>
                          <a:pt x="1003756" y="455350"/>
                        </a:cubicBezTo>
                        <a:cubicBezTo>
                          <a:pt x="1003680" y="455196"/>
                          <a:pt x="1002533" y="454126"/>
                          <a:pt x="1000851" y="449233"/>
                        </a:cubicBezTo>
                        <a:cubicBezTo>
                          <a:pt x="998940" y="443270"/>
                          <a:pt x="993435" y="436848"/>
                          <a:pt x="985714" y="436848"/>
                        </a:cubicBezTo>
                        <a:cubicBezTo>
                          <a:pt x="979827" y="436848"/>
                          <a:pt x="976081" y="441588"/>
                          <a:pt x="973099" y="445411"/>
                        </a:cubicBezTo>
                        <a:cubicBezTo>
                          <a:pt x="972182" y="446634"/>
                          <a:pt x="971111" y="447857"/>
                          <a:pt x="970270" y="448775"/>
                        </a:cubicBezTo>
                        <a:cubicBezTo>
                          <a:pt x="969353" y="447857"/>
                          <a:pt x="967900" y="445946"/>
                          <a:pt x="965607" y="442123"/>
                        </a:cubicBezTo>
                        <a:cubicBezTo>
                          <a:pt x="962931" y="437689"/>
                          <a:pt x="958344" y="435243"/>
                          <a:pt x="952763" y="435243"/>
                        </a:cubicBezTo>
                        <a:cubicBezTo>
                          <a:pt x="948252" y="435243"/>
                          <a:pt x="942977" y="436848"/>
                          <a:pt x="937549" y="439983"/>
                        </a:cubicBezTo>
                        <a:cubicBezTo>
                          <a:pt x="935179" y="441359"/>
                          <a:pt x="933650" y="441512"/>
                          <a:pt x="932503" y="441512"/>
                        </a:cubicBezTo>
                        <a:cubicBezTo>
                          <a:pt x="930897" y="441512"/>
                          <a:pt x="929062" y="441129"/>
                          <a:pt x="926692" y="440594"/>
                        </a:cubicBezTo>
                        <a:cubicBezTo>
                          <a:pt x="924552" y="440135"/>
                          <a:pt x="922182" y="439600"/>
                          <a:pt x="919430" y="439218"/>
                        </a:cubicBezTo>
                        <a:cubicBezTo>
                          <a:pt x="914001" y="438606"/>
                          <a:pt x="910179" y="429585"/>
                          <a:pt x="907350" y="423010"/>
                        </a:cubicBezTo>
                        <a:lnTo>
                          <a:pt x="906968" y="422093"/>
                        </a:lnTo>
                        <a:cubicBezTo>
                          <a:pt x="902381" y="411313"/>
                          <a:pt x="895118" y="406726"/>
                          <a:pt x="882809" y="406726"/>
                        </a:cubicBezTo>
                        <a:cubicBezTo>
                          <a:pt x="878986" y="406726"/>
                          <a:pt x="875164" y="401374"/>
                          <a:pt x="871723" y="396711"/>
                        </a:cubicBezTo>
                        <a:cubicBezTo>
                          <a:pt x="869430" y="393500"/>
                          <a:pt x="867213" y="390518"/>
                          <a:pt x="864613" y="388454"/>
                        </a:cubicBezTo>
                        <a:cubicBezTo>
                          <a:pt x="862090" y="386466"/>
                          <a:pt x="859185" y="385396"/>
                          <a:pt x="855974" y="385396"/>
                        </a:cubicBezTo>
                        <a:cubicBezTo>
                          <a:pt x="850393" y="385396"/>
                          <a:pt x="845577" y="388530"/>
                          <a:pt x="841295" y="391206"/>
                        </a:cubicBezTo>
                        <a:cubicBezTo>
                          <a:pt x="840531" y="391665"/>
                          <a:pt x="839766" y="392200"/>
                          <a:pt x="839078" y="392659"/>
                        </a:cubicBezTo>
                        <a:cubicBezTo>
                          <a:pt x="836632" y="394111"/>
                          <a:pt x="826999" y="394417"/>
                          <a:pt x="821188" y="394570"/>
                        </a:cubicBezTo>
                        <a:cubicBezTo>
                          <a:pt x="816754" y="394723"/>
                          <a:pt x="812549" y="394799"/>
                          <a:pt x="809109" y="395258"/>
                        </a:cubicBezTo>
                        <a:cubicBezTo>
                          <a:pt x="808803" y="395334"/>
                          <a:pt x="808497" y="395334"/>
                          <a:pt x="808191" y="395334"/>
                        </a:cubicBezTo>
                        <a:cubicBezTo>
                          <a:pt x="807197" y="395334"/>
                          <a:pt x="807121" y="395334"/>
                          <a:pt x="805592" y="393270"/>
                        </a:cubicBezTo>
                        <a:cubicBezTo>
                          <a:pt x="803987" y="391130"/>
                          <a:pt x="801540" y="387842"/>
                          <a:pt x="796724" y="386237"/>
                        </a:cubicBezTo>
                        <a:cubicBezTo>
                          <a:pt x="792748" y="384937"/>
                          <a:pt x="788314" y="380961"/>
                          <a:pt x="783574" y="374539"/>
                        </a:cubicBezTo>
                        <a:cubicBezTo>
                          <a:pt x="782733" y="373469"/>
                          <a:pt x="781816" y="371176"/>
                          <a:pt x="780898" y="369264"/>
                        </a:cubicBezTo>
                        <a:cubicBezTo>
                          <a:pt x="778528" y="363760"/>
                          <a:pt x="775470" y="356956"/>
                          <a:pt x="768742" y="356956"/>
                        </a:cubicBezTo>
                        <a:cubicBezTo>
                          <a:pt x="768054" y="356956"/>
                          <a:pt x="767290" y="357032"/>
                          <a:pt x="766601" y="357185"/>
                        </a:cubicBezTo>
                        <a:cubicBezTo>
                          <a:pt x="762320" y="358255"/>
                          <a:pt x="754751" y="359326"/>
                          <a:pt x="748406" y="359326"/>
                        </a:cubicBezTo>
                        <a:cubicBezTo>
                          <a:pt x="747106" y="359326"/>
                          <a:pt x="745730" y="358255"/>
                          <a:pt x="743513" y="356573"/>
                        </a:cubicBezTo>
                        <a:cubicBezTo>
                          <a:pt x="740608" y="354280"/>
                          <a:pt x="736632" y="351222"/>
                          <a:pt x="730975" y="351222"/>
                        </a:cubicBezTo>
                        <a:cubicBezTo>
                          <a:pt x="723788" y="351222"/>
                          <a:pt x="712091" y="354891"/>
                          <a:pt x="701617" y="358332"/>
                        </a:cubicBezTo>
                        <a:cubicBezTo>
                          <a:pt x="700929" y="358561"/>
                          <a:pt x="700547" y="358637"/>
                          <a:pt x="700164" y="358637"/>
                        </a:cubicBezTo>
                        <a:cubicBezTo>
                          <a:pt x="696801" y="358637"/>
                          <a:pt x="690990" y="355809"/>
                          <a:pt x="684950" y="351298"/>
                        </a:cubicBezTo>
                        <a:cubicBezTo>
                          <a:pt x="680822" y="348240"/>
                          <a:pt x="678834" y="346023"/>
                          <a:pt x="678070" y="341359"/>
                        </a:cubicBezTo>
                        <a:cubicBezTo>
                          <a:pt x="678376" y="340289"/>
                          <a:pt x="680363" y="339065"/>
                          <a:pt x="681740" y="338225"/>
                        </a:cubicBezTo>
                        <a:cubicBezTo>
                          <a:pt x="683498" y="337231"/>
                          <a:pt x="685409" y="336007"/>
                          <a:pt x="687397" y="334479"/>
                        </a:cubicBezTo>
                        <a:cubicBezTo>
                          <a:pt x="695501" y="327904"/>
                          <a:pt x="690837" y="317735"/>
                          <a:pt x="688008" y="311696"/>
                        </a:cubicBezTo>
                        <a:cubicBezTo>
                          <a:pt x="687244" y="310014"/>
                          <a:pt x="686480" y="308408"/>
                          <a:pt x="685944" y="306879"/>
                        </a:cubicBezTo>
                        <a:cubicBezTo>
                          <a:pt x="682810" y="297476"/>
                          <a:pt x="671648" y="291512"/>
                          <a:pt x="662626" y="289983"/>
                        </a:cubicBezTo>
                        <a:cubicBezTo>
                          <a:pt x="656816" y="288989"/>
                          <a:pt x="648406" y="287078"/>
                          <a:pt x="642366" y="282109"/>
                        </a:cubicBezTo>
                        <a:cubicBezTo>
                          <a:pt x="641984" y="281803"/>
                          <a:pt x="641678" y="281497"/>
                          <a:pt x="641373" y="281268"/>
                        </a:cubicBezTo>
                        <a:cubicBezTo>
                          <a:pt x="642366" y="280503"/>
                          <a:pt x="643590" y="279662"/>
                          <a:pt x="644125" y="279280"/>
                        </a:cubicBezTo>
                        <a:cubicBezTo>
                          <a:pt x="646648" y="277598"/>
                          <a:pt x="648024" y="277445"/>
                          <a:pt x="649094" y="277445"/>
                        </a:cubicBezTo>
                        <a:cubicBezTo>
                          <a:pt x="650012" y="277445"/>
                          <a:pt x="650929" y="277598"/>
                          <a:pt x="651923" y="277674"/>
                        </a:cubicBezTo>
                        <a:cubicBezTo>
                          <a:pt x="653452" y="277827"/>
                          <a:pt x="655058" y="278057"/>
                          <a:pt x="656816" y="278057"/>
                        </a:cubicBezTo>
                        <a:cubicBezTo>
                          <a:pt x="663926" y="278057"/>
                          <a:pt x="667061" y="271176"/>
                          <a:pt x="670348" y="263990"/>
                        </a:cubicBezTo>
                        <a:cubicBezTo>
                          <a:pt x="672642" y="259097"/>
                          <a:pt x="675165" y="253516"/>
                          <a:pt x="678834" y="249387"/>
                        </a:cubicBezTo>
                        <a:cubicBezTo>
                          <a:pt x="683727" y="243883"/>
                          <a:pt x="687091" y="239678"/>
                          <a:pt x="686403" y="234785"/>
                        </a:cubicBezTo>
                        <a:cubicBezTo>
                          <a:pt x="685792" y="230350"/>
                          <a:pt x="682428" y="228210"/>
                          <a:pt x="679216" y="226069"/>
                        </a:cubicBezTo>
                        <a:lnTo>
                          <a:pt x="677688" y="224999"/>
                        </a:lnTo>
                        <a:cubicBezTo>
                          <a:pt x="671342" y="220794"/>
                          <a:pt x="669966" y="219265"/>
                          <a:pt x="667061" y="213455"/>
                        </a:cubicBezTo>
                        <a:cubicBezTo>
                          <a:pt x="662932" y="205121"/>
                          <a:pt x="660562" y="202981"/>
                          <a:pt x="651235" y="198929"/>
                        </a:cubicBezTo>
                        <a:cubicBezTo>
                          <a:pt x="648941" y="197935"/>
                          <a:pt x="647871" y="197170"/>
                          <a:pt x="647412" y="196865"/>
                        </a:cubicBezTo>
                        <a:cubicBezTo>
                          <a:pt x="647565" y="196559"/>
                          <a:pt x="647795" y="196023"/>
                          <a:pt x="648253" y="195183"/>
                        </a:cubicBezTo>
                        <a:cubicBezTo>
                          <a:pt x="651388" y="189907"/>
                          <a:pt x="651847" y="183944"/>
                          <a:pt x="649477" y="179051"/>
                        </a:cubicBezTo>
                        <a:cubicBezTo>
                          <a:pt x="647260" y="174388"/>
                          <a:pt x="642672" y="171482"/>
                          <a:pt x="636786" y="170718"/>
                        </a:cubicBezTo>
                        <a:cubicBezTo>
                          <a:pt x="632046" y="170106"/>
                          <a:pt x="628834" y="169494"/>
                          <a:pt x="625700" y="168883"/>
                        </a:cubicBezTo>
                        <a:cubicBezTo>
                          <a:pt x="622795" y="168348"/>
                          <a:pt x="619889" y="167813"/>
                          <a:pt x="616067" y="167277"/>
                        </a:cubicBezTo>
                        <a:cubicBezTo>
                          <a:pt x="615991" y="167277"/>
                          <a:pt x="615991" y="167277"/>
                          <a:pt x="615991" y="167277"/>
                        </a:cubicBezTo>
                        <a:cubicBezTo>
                          <a:pt x="615914" y="167277"/>
                          <a:pt x="615914" y="167277"/>
                          <a:pt x="615914" y="167277"/>
                        </a:cubicBezTo>
                        <a:cubicBezTo>
                          <a:pt x="615838" y="166972"/>
                          <a:pt x="615685" y="166589"/>
                          <a:pt x="615608" y="166284"/>
                        </a:cubicBezTo>
                        <a:cubicBezTo>
                          <a:pt x="615073" y="164219"/>
                          <a:pt x="613391" y="157874"/>
                          <a:pt x="605975" y="157874"/>
                        </a:cubicBezTo>
                        <a:cubicBezTo>
                          <a:pt x="601312" y="157874"/>
                          <a:pt x="598559" y="159556"/>
                          <a:pt x="596419" y="160855"/>
                        </a:cubicBezTo>
                        <a:cubicBezTo>
                          <a:pt x="594737" y="161849"/>
                          <a:pt x="593055" y="162920"/>
                          <a:pt x="589462" y="163837"/>
                        </a:cubicBezTo>
                        <a:cubicBezTo>
                          <a:pt x="588697" y="163990"/>
                          <a:pt x="588086" y="164143"/>
                          <a:pt x="587550" y="164143"/>
                        </a:cubicBezTo>
                        <a:cubicBezTo>
                          <a:pt x="586327" y="164143"/>
                          <a:pt x="585562" y="163684"/>
                          <a:pt x="583575" y="162308"/>
                        </a:cubicBezTo>
                        <a:cubicBezTo>
                          <a:pt x="581281" y="160779"/>
                          <a:pt x="578147" y="158562"/>
                          <a:pt x="573330" y="157874"/>
                        </a:cubicBezTo>
                        <a:cubicBezTo>
                          <a:pt x="572260" y="157721"/>
                          <a:pt x="571342" y="157644"/>
                          <a:pt x="570425" y="157644"/>
                        </a:cubicBezTo>
                        <a:cubicBezTo>
                          <a:pt x="564691" y="157644"/>
                          <a:pt x="561557" y="160397"/>
                          <a:pt x="559569" y="162232"/>
                        </a:cubicBezTo>
                        <a:cubicBezTo>
                          <a:pt x="558346" y="163302"/>
                          <a:pt x="557963" y="163608"/>
                          <a:pt x="557352" y="163684"/>
                        </a:cubicBezTo>
                        <a:cubicBezTo>
                          <a:pt x="557505" y="163608"/>
                          <a:pt x="557352" y="163455"/>
                          <a:pt x="557046" y="163225"/>
                        </a:cubicBezTo>
                        <a:cubicBezTo>
                          <a:pt x="555670" y="162079"/>
                          <a:pt x="553376" y="160244"/>
                          <a:pt x="549859" y="160244"/>
                        </a:cubicBezTo>
                        <a:cubicBezTo>
                          <a:pt x="547872" y="160244"/>
                          <a:pt x="545884" y="160855"/>
                          <a:pt x="543820" y="162079"/>
                        </a:cubicBezTo>
                        <a:cubicBezTo>
                          <a:pt x="541832" y="163302"/>
                          <a:pt x="540532" y="163455"/>
                          <a:pt x="539615" y="163455"/>
                        </a:cubicBezTo>
                        <a:cubicBezTo>
                          <a:pt x="537703" y="163455"/>
                          <a:pt x="535410" y="162614"/>
                          <a:pt x="533193" y="161696"/>
                        </a:cubicBezTo>
                        <a:cubicBezTo>
                          <a:pt x="530058" y="160473"/>
                          <a:pt x="524171" y="157109"/>
                          <a:pt x="518973" y="154128"/>
                        </a:cubicBezTo>
                        <a:cubicBezTo>
                          <a:pt x="514997" y="151834"/>
                          <a:pt x="511022" y="149541"/>
                          <a:pt x="508116" y="148088"/>
                        </a:cubicBezTo>
                        <a:cubicBezTo>
                          <a:pt x="505288" y="146635"/>
                          <a:pt x="502765" y="146024"/>
                          <a:pt x="500318" y="146024"/>
                        </a:cubicBezTo>
                        <a:cubicBezTo>
                          <a:pt x="496878" y="146024"/>
                          <a:pt x="494278" y="147323"/>
                          <a:pt x="491526" y="148699"/>
                        </a:cubicBezTo>
                        <a:cubicBezTo>
                          <a:pt x="489997" y="149464"/>
                          <a:pt x="488162" y="150381"/>
                          <a:pt x="485716" y="151299"/>
                        </a:cubicBezTo>
                        <a:cubicBezTo>
                          <a:pt x="481435" y="152904"/>
                          <a:pt x="478071" y="153669"/>
                          <a:pt x="475165" y="153669"/>
                        </a:cubicBezTo>
                        <a:cubicBezTo>
                          <a:pt x="473178" y="153669"/>
                          <a:pt x="471343" y="153287"/>
                          <a:pt x="469279" y="152522"/>
                        </a:cubicBezTo>
                        <a:cubicBezTo>
                          <a:pt x="466144" y="151223"/>
                          <a:pt x="464003" y="146559"/>
                          <a:pt x="464003" y="140901"/>
                        </a:cubicBezTo>
                        <a:lnTo>
                          <a:pt x="464003" y="117736"/>
                        </a:lnTo>
                        <a:cubicBezTo>
                          <a:pt x="464003" y="108868"/>
                          <a:pt x="454829" y="96712"/>
                          <a:pt x="450624" y="92507"/>
                        </a:cubicBezTo>
                        <a:cubicBezTo>
                          <a:pt x="450395" y="91819"/>
                          <a:pt x="451083" y="89067"/>
                          <a:pt x="451465" y="87614"/>
                        </a:cubicBezTo>
                        <a:cubicBezTo>
                          <a:pt x="452230" y="84632"/>
                          <a:pt x="453071" y="81345"/>
                          <a:pt x="452306" y="78058"/>
                        </a:cubicBezTo>
                        <a:cubicBezTo>
                          <a:pt x="451236" y="73776"/>
                          <a:pt x="447260" y="70030"/>
                          <a:pt x="442291" y="65214"/>
                        </a:cubicBezTo>
                        <a:cubicBezTo>
                          <a:pt x="439309" y="62309"/>
                          <a:pt x="435869" y="59021"/>
                          <a:pt x="434111" y="56422"/>
                        </a:cubicBezTo>
                        <a:cubicBezTo>
                          <a:pt x="433346" y="55351"/>
                          <a:pt x="432887" y="54510"/>
                          <a:pt x="432581" y="53899"/>
                        </a:cubicBezTo>
                        <a:cubicBezTo>
                          <a:pt x="433423" y="53669"/>
                          <a:pt x="434646" y="53440"/>
                          <a:pt x="436557" y="53287"/>
                        </a:cubicBezTo>
                        <a:cubicBezTo>
                          <a:pt x="444661" y="52523"/>
                          <a:pt x="449707" y="47095"/>
                          <a:pt x="449325" y="39449"/>
                        </a:cubicBezTo>
                        <a:cubicBezTo>
                          <a:pt x="449019" y="31957"/>
                          <a:pt x="443208" y="23547"/>
                          <a:pt x="436022" y="23547"/>
                        </a:cubicBezTo>
                        <a:cubicBezTo>
                          <a:pt x="434340" y="23547"/>
                          <a:pt x="433346" y="23318"/>
                          <a:pt x="431970" y="22936"/>
                        </a:cubicBezTo>
                        <a:cubicBezTo>
                          <a:pt x="430365" y="22553"/>
                          <a:pt x="428377" y="22018"/>
                          <a:pt x="425701" y="22018"/>
                        </a:cubicBezTo>
                        <a:cubicBezTo>
                          <a:pt x="424401" y="22018"/>
                          <a:pt x="422872" y="22095"/>
                          <a:pt x="421114" y="22400"/>
                        </a:cubicBezTo>
                        <a:lnTo>
                          <a:pt x="421114" y="22400"/>
                        </a:lnTo>
                        <a:cubicBezTo>
                          <a:pt x="419508" y="22400"/>
                          <a:pt x="416603" y="19113"/>
                          <a:pt x="414692" y="16896"/>
                        </a:cubicBezTo>
                        <a:cubicBezTo>
                          <a:pt x="412857" y="14832"/>
                          <a:pt x="410946" y="12691"/>
                          <a:pt x="408652" y="10856"/>
                        </a:cubicBezTo>
                        <a:cubicBezTo>
                          <a:pt x="403606" y="6804"/>
                          <a:pt x="397108" y="5581"/>
                          <a:pt x="390915" y="4434"/>
                        </a:cubicBezTo>
                        <a:cubicBezTo>
                          <a:pt x="388392" y="3975"/>
                          <a:pt x="385793" y="3517"/>
                          <a:pt x="383346" y="2829"/>
                        </a:cubicBezTo>
                        <a:cubicBezTo>
                          <a:pt x="381511" y="2293"/>
                          <a:pt x="379371" y="2064"/>
                          <a:pt x="376848" y="2064"/>
                        </a:cubicBezTo>
                        <a:lnTo>
                          <a:pt x="376848" y="2064"/>
                        </a:lnTo>
                        <a:lnTo>
                          <a:pt x="376848" y="2064"/>
                        </a:lnTo>
                        <a:cubicBezTo>
                          <a:pt x="372490" y="2064"/>
                          <a:pt x="367368" y="2829"/>
                          <a:pt x="362398" y="3593"/>
                        </a:cubicBezTo>
                        <a:cubicBezTo>
                          <a:pt x="357658" y="4358"/>
                          <a:pt x="352766" y="5046"/>
                          <a:pt x="348866" y="5046"/>
                        </a:cubicBezTo>
                        <a:cubicBezTo>
                          <a:pt x="348025" y="5046"/>
                          <a:pt x="347261" y="5046"/>
                          <a:pt x="346496" y="4969"/>
                        </a:cubicBezTo>
                        <a:cubicBezTo>
                          <a:pt x="345579" y="4893"/>
                          <a:pt x="344738" y="4816"/>
                          <a:pt x="343973" y="4816"/>
                        </a:cubicBezTo>
                        <a:cubicBezTo>
                          <a:pt x="343132" y="4816"/>
                          <a:pt x="342444" y="4893"/>
                          <a:pt x="341680" y="4969"/>
                        </a:cubicBezTo>
                        <a:lnTo>
                          <a:pt x="340151" y="0"/>
                        </a:lnTo>
                        <a:lnTo>
                          <a:pt x="340151" y="0"/>
                        </a:lnTo>
                        <a:close/>
                      </a:path>
                    </a:pathLst>
                  </a:custGeom>
                  <a:grpFill/>
                  <a:ln w="7642" cap="flat">
                    <a:solidFill>
                      <a:sysClr val="window" lastClr="FFFFFF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864017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sp>
              <p:nvSpPr>
                <p:cNvPr id="85" name="Freeform: Shape 50">
                  <a:extLst>
                    <a:ext uri="{FF2B5EF4-FFF2-40B4-BE49-F238E27FC236}">
                      <a16:creationId xmlns:a16="http://schemas.microsoft.com/office/drawing/2014/main" id="{968F1693-1234-4714-ED62-774BDBB618C6}"/>
                    </a:ext>
                  </a:extLst>
                </p:cNvPr>
                <p:cNvSpPr/>
                <p:nvPr/>
              </p:nvSpPr>
              <p:spPr>
                <a:xfrm>
                  <a:off x="2488143" y="2021479"/>
                  <a:ext cx="1112047" cy="1410656"/>
                </a:xfrm>
                <a:custGeom>
                  <a:avLst/>
                  <a:gdLst>
                    <a:gd name="connsiteX0" fmla="*/ 396160 w 1112047"/>
                    <a:gd name="connsiteY0" fmla="*/ 31498 h 1410656"/>
                    <a:gd name="connsiteX1" fmla="*/ 382322 w 1112047"/>
                    <a:gd name="connsiteY1" fmla="*/ 26300 h 1410656"/>
                    <a:gd name="connsiteX2" fmla="*/ 370166 w 1112047"/>
                    <a:gd name="connsiteY2" fmla="*/ 55810 h 1410656"/>
                    <a:gd name="connsiteX3" fmla="*/ 368484 w 1112047"/>
                    <a:gd name="connsiteY3" fmla="*/ 74847 h 1410656"/>
                    <a:gd name="connsiteX4" fmla="*/ 345854 w 1112047"/>
                    <a:gd name="connsiteY4" fmla="*/ 88761 h 1410656"/>
                    <a:gd name="connsiteX5" fmla="*/ 319860 w 1112047"/>
                    <a:gd name="connsiteY5" fmla="*/ 107874 h 1410656"/>
                    <a:gd name="connsiteX6" fmla="*/ 292032 w 1112047"/>
                    <a:gd name="connsiteY6" fmla="*/ 118272 h 1410656"/>
                    <a:gd name="connsiteX7" fmla="*/ 274677 w 1112047"/>
                    <a:gd name="connsiteY7" fmla="*/ 121712 h 1410656"/>
                    <a:gd name="connsiteX8" fmla="*/ 243408 w 1112047"/>
                    <a:gd name="connsiteY8" fmla="*/ 104357 h 1410656"/>
                    <a:gd name="connsiteX9" fmla="*/ 226053 w 1112047"/>
                    <a:gd name="connsiteY9" fmla="*/ 107874 h 1410656"/>
                    <a:gd name="connsiteX10" fmla="*/ 208699 w 1112047"/>
                    <a:gd name="connsiteY10" fmla="*/ 97400 h 1410656"/>
                    <a:gd name="connsiteX11" fmla="*/ 172231 w 1112047"/>
                    <a:gd name="connsiteY11" fmla="*/ 102599 h 1410656"/>
                    <a:gd name="connsiteX12" fmla="*/ 156635 w 1112047"/>
                    <a:gd name="connsiteY12" fmla="*/ 126911 h 1410656"/>
                    <a:gd name="connsiteX13" fmla="*/ 135840 w 1112047"/>
                    <a:gd name="connsiteY13" fmla="*/ 142507 h 1410656"/>
                    <a:gd name="connsiteX14" fmla="*/ 90656 w 1112047"/>
                    <a:gd name="connsiteY14" fmla="*/ 144265 h 1410656"/>
                    <a:gd name="connsiteX15" fmla="*/ 71543 w 1112047"/>
                    <a:gd name="connsiteY15" fmla="*/ 173776 h 1410656"/>
                    <a:gd name="connsiteX16" fmla="*/ 83699 w 1112047"/>
                    <a:gd name="connsiteY16" fmla="*/ 222323 h 1410656"/>
                    <a:gd name="connsiteX17" fmla="*/ 106253 w 1112047"/>
                    <a:gd name="connsiteY17" fmla="*/ 248393 h 1410656"/>
                    <a:gd name="connsiteX18" fmla="*/ 128883 w 1112047"/>
                    <a:gd name="connsiteY18" fmla="*/ 274387 h 1410656"/>
                    <a:gd name="connsiteX19" fmla="*/ 149678 w 1112047"/>
                    <a:gd name="connsiteY19" fmla="*/ 296940 h 1410656"/>
                    <a:gd name="connsiteX20" fmla="*/ 168714 w 1112047"/>
                    <a:gd name="connsiteY20" fmla="*/ 300381 h 1410656"/>
                    <a:gd name="connsiteX21" fmla="*/ 156558 w 1112047"/>
                    <a:gd name="connsiteY21" fmla="*/ 328210 h 1410656"/>
                    <a:gd name="connsiteX22" fmla="*/ 163515 w 1112047"/>
                    <a:gd name="connsiteY22" fmla="*/ 359402 h 1410656"/>
                    <a:gd name="connsiteX23" fmla="*/ 184310 w 1112047"/>
                    <a:gd name="connsiteY23" fmla="*/ 380273 h 1410656"/>
                    <a:gd name="connsiteX24" fmla="*/ 165274 w 1112047"/>
                    <a:gd name="connsiteY24" fmla="*/ 382032 h 1410656"/>
                    <a:gd name="connsiteX25" fmla="*/ 153118 w 1112047"/>
                    <a:gd name="connsiteY25" fmla="*/ 399387 h 1410656"/>
                    <a:gd name="connsiteX26" fmla="*/ 177353 w 1112047"/>
                    <a:gd name="connsiteY26" fmla="*/ 434096 h 1410656"/>
                    <a:gd name="connsiteX27" fmla="*/ 208622 w 1112047"/>
                    <a:gd name="connsiteY27" fmla="*/ 456649 h 1410656"/>
                    <a:gd name="connsiteX28" fmla="*/ 193026 w 1112047"/>
                    <a:gd name="connsiteY28" fmla="*/ 484401 h 1410656"/>
                    <a:gd name="connsiteX29" fmla="*/ 186069 w 1112047"/>
                    <a:gd name="connsiteY29" fmla="*/ 496557 h 1410656"/>
                    <a:gd name="connsiteX30" fmla="*/ 189509 w 1112047"/>
                    <a:gd name="connsiteY30" fmla="*/ 526068 h 1410656"/>
                    <a:gd name="connsiteX31" fmla="*/ 205105 w 1112047"/>
                    <a:gd name="connsiteY31" fmla="*/ 550380 h 1410656"/>
                    <a:gd name="connsiteX32" fmla="*/ 217261 w 1112047"/>
                    <a:gd name="connsiteY32" fmla="*/ 567734 h 1410656"/>
                    <a:gd name="connsiteX33" fmla="*/ 194708 w 1112047"/>
                    <a:gd name="connsiteY33" fmla="*/ 578132 h 1410656"/>
                    <a:gd name="connsiteX34" fmla="*/ 201665 w 1112047"/>
                    <a:gd name="connsiteY34" fmla="*/ 598927 h 1410656"/>
                    <a:gd name="connsiteX35" fmla="*/ 201665 w 1112047"/>
                    <a:gd name="connsiteY35" fmla="*/ 626679 h 1410656"/>
                    <a:gd name="connsiteX36" fmla="*/ 177353 w 1112047"/>
                    <a:gd name="connsiteY36" fmla="*/ 642275 h 1410656"/>
                    <a:gd name="connsiteX37" fmla="*/ 168714 w 1112047"/>
                    <a:gd name="connsiteY37" fmla="*/ 659630 h 1410656"/>
                    <a:gd name="connsiteX38" fmla="*/ 163515 w 1112047"/>
                    <a:gd name="connsiteY38" fmla="*/ 680425 h 1410656"/>
                    <a:gd name="connsiteX39" fmla="*/ 127048 w 1112047"/>
                    <a:gd name="connsiteY39" fmla="*/ 685624 h 1410656"/>
                    <a:gd name="connsiteX40" fmla="*/ 68103 w 1112047"/>
                    <a:gd name="connsiteY40" fmla="*/ 689064 h 1410656"/>
                    <a:gd name="connsiteX41" fmla="*/ 38592 w 1112047"/>
                    <a:gd name="connsiteY41" fmla="*/ 706419 h 1410656"/>
                    <a:gd name="connsiteX42" fmla="*/ 16039 w 1112047"/>
                    <a:gd name="connsiteY42" fmla="*/ 715134 h 1410656"/>
                    <a:gd name="connsiteX43" fmla="*/ 443 w 1112047"/>
                    <a:gd name="connsiteY43" fmla="*/ 720333 h 1410656"/>
                    <a:gd name="connsiteX44" fmla="*/ 26513 w 1112047"/>
                    <a:gd name="connsiteY44" fmla="*/ 742963 h 1410656"/>
                    <a:gd name="connsiteX45" fmla="*/ 29953 w 1112047"/>
                    <a:gd name="connsiteY45" fmla="*/ 760318 h 1410656"/>
                    <a:gd name="connsiteX46" fmla="*/ 40351 w 1112047"/>
                    <a:gd name="connsiteY46" fmla="*/ 779431 h 1410656"/>
                    <a:gd name="connsiteX47" fmla="*/ 31712 w 1112047"/>
                    <a:gd name="connsiteY47" fmla="*/ 810700 h 1410656"/>
                    <a:gd name="connsiteX48" fmla="*/ 14357 w 1112047"/>
                    <a:gd name="connsiteY48" fmla="*/ 835011 h 1410656"/>
                    <a:gd name="connsiteX49" fmla="*/ 21314 w 1112047"/>
                    <a:gd name="connsiteY49" fmla="*/ 878436 h 1410656"/>
                    <a:gd name="connsiteX50" fmla="*/ 45626 w 1112047"/>
                    <a:gd name="connsiteY50" fmla="*/ 907947 h 1410656"/>
                    <a:gd name="connsiteX51" fmla="*/ 56024 w 1112047"/>
                    <a:gd name="connsiteY51" fmla="*/ 947855 h 1410656"/>
                    <a:gd name="connsiteX52" fmla="*/ 60917 w 1112047"/>
                    <a:gd name="connsiteY52" fmla="*/ 963451 h 1410656"/>
                    <a:gd name="connsiteX53" fmla="*/ 68791 w 1112047"/>
                    <a:gd name="connsiteY53" fmla="*/ 960622 h 1410656"/>
                    <a:gd name="connsiteX54" fmla="*/ 104647 w 1112047"/>
                    <a:gd name="connsiteY54" fmla="*/ 958329 h 1410656"/>
                    <a:gd name="connsiteX55" fmla="*/ 127736 w 1112047"/>
                    <a:gd name="connsiteY55" fmla="*/ 965210 h 1410656"/>
                    <a:gd name="connsiteX56" fmla="*/ 145090 w 1112047"/>
                    <a:gd name="connsiteY56" fmla="*/ 977977 h 1410656"/>
                    <a:gd name="connsiteX57" fmla="*/ 159005 w 1112047"/>
                    <a:gd name="connsiteY57" fmla="*/ 979124 h 1410656"/>
                    <a:gd name="connsiteX58" fmla="*/ 159005 w 1112047"/>
                    <a:gd name="connsiteY58" fmla="*/ 996402 h 1410656"/>
                    <a:gd name="connsiteX59" fmla="*/ 152048 w 1112047"/>
                    <a:gd name="connsiteY59" fmla="*/ 1009170 h 1410656"/>
                    <a:gd name="connsiteX60" fmla="*/ 169402 w 1112047"/>
                    <a:gd name="connsiteY60" fmla="*/ 1028894 h 1410656"/>
                    <a:gd name="connsiteX61" fmla="*/ 169402 w 1112047"/>
                    <a:gd name="connsiteY61" fmla="*/ 1046249 h 1410656"/>
                    <a:gd name="connsiteX62" fmla="*/ 180947 w 1112047"/>
                    <a:gd name="connsiteY62" fmla="*/ 1067044 h 1410656"/>
                    <a:gd name="connsiteX63" fmla="*/ 180947 w 1112047"/>
                    <a:gd name="connsiteY63" fmla="*/ 1090209 h 1410656"/>
                    <a:gd name="connsiteX64" fmla="*/ 190197 w 1112047"/>
                    <a:gd name="connsiteY64" fmla="*/ 1107564 h 1410656"/>
                    <a:gd name="connsiteX65" fmla="*/ 210992 w 1112047"/>
                    <a:gd name="connsiteY65" fmla="*/ 1106417 h 1410656"/>
                    <a:gd name="connsiteX66" fmla="*/ 228347 w 1112047"/>
                    <a:gd name="connsiteY66" fmla="*/ 1102900 h 1410656"/>
                    <a:gd name="connsiteX67" fmla="*/ 253882 w 1112047"/>
                    <a:gd name="connsiteY67" fmla="*/ 1116738 h 1410656"/>
                    <a:gd name="connsiteX68" fmla="*/ 270013 w 1112047"/>
                    <a:gd name="connsiteY68" fmla="*/ 1116738 h 1410656"/>
                    <a:gd name="connsiteX69" fmla="*/ 281558 w 1112047"/>
                    <a:gd name="connsiteY69" fmla="*/ 1119108 h 1410656"/>
                    <a:gd name="connsiteX70" fmla="*/ 295472 w 1112047"/>
                    <a:gd name="connsiteY70" fmla="*/ 1113297 h 1410656"/>
                    <a:gd name="connsiteX71" fmla="*/ 313973 w 1112047"/>
                    <a:gd name="connsiteY71" fmla="*/ 1119108 h 1410656"/>
                    <a:gd name="connsiteX72" fmla="*/ 328958 w 1112047"/>
                    <a:gd name="connsiteY72" fmla="*/ 1113297 h 1410656"/>
                    <a:gd name="connsiteX73" fmla="*/ 338209 w 1112047"/>
                    <a:gd name="connsiteY73" fmla="*/ 1122625 h 1410656"/>
                    <a:gd name="connsiteX74" fmla="*/ 359004 w 1112047"/>
                    <a:gd name="connsiteY74" fmla="*/ 1126065 h 1410656"/>
                    <a:gd name="connsiteX75" fmla="*/ 365961 w 1112047"/>
                    <a:gd name="connsiteY75" fmla="*/ 1141126 h 1410656"/>
                    <a:gd name="connsiteX76" fmla="*/ 371772 w 1112047"/>
                    <a:gd name="connsiteY76" fmla="*/ 1153817 h 1410656"/>
                    <a:gd name="connsiteX77" fmla="*/ 384539 w 1112047"/>
                    <a:gd name="connsiteY77" fmla="*/ 1165361 h 1410656"/>
                    <a:gd name="connsiteX78" fmla="*/ 397307 w 1112047"/>
                    <a:gd name="connsiteY78" fmla="*/ 1179276 h 1410656"/>
                    <a:gd name="connsiteX79" fmla="*/ 397307 w 1112047"/>
                    <a:gd name="connsiteY79" fmla="*/ 1194337 h 1410656"/>
                    <a:gd name="connsiteX80" fmla="*/ 379952 w 1112047"/>
                    <a:gd name="connsiteY80" fmla="*/ 1220942 h 1410656"/>
                    <a:gd name="connsiteX81" fmla="*/ 363744 w 1112047"/>
                    <a:gd name="connsiteY81" fmla="*/ 1223236 h 1410656"/>
                    <a:gd name="connsiteX82" fmla="*/ 361450 w 1112047"/>
                    <a:gd name="connsiteY82" fmla="*/ 1236003 h 1410656"/>
                    <a:gd name="connsiteX83" fmla="*/ 384615 w 1112047"/>
                    <a:gd name="connsiteY83" fmla="*/ 1245254 h 1410656"/>
                    <a:gd name="connsiteX84" fmla="*/ 403117 w 1112047"/>
                    <a:gd name="connsiteY84" fmla="*/ 1258022 h 1410656"/>
                    <a:gd name="connsiteX85" fmla="*/ 406557 w 1112047"/>
                    <a:gd name="connsiteY85" fmla="*/ 1278817 h 1410656"/>
                    <a:gd name="connsiteX86" fmla="*/ 395013 w 1112047"/>
                    <a:gd name="connsiteY86" fmla="*/ 1291584 h 1410656"/>
                    <a:gd name="connsiteX87" fmla="*/ 404264 w 1112047"/>
                    <a:gd name="connsiteY87" fmla="*/ 1305422 h 1410656"/>
                    <a:gd name="connsiteX88" fmla="*/ 426206 w 1112047"/>
                    <a:gd name="connsiteY88" fmla="*/ 1313526 h 1410656"/>
                    <a:gd name="connsiteX89" fmla="*/ 453958 w 1112047"/>
                    <a:gd name="connsiteY89" fmla="*/ 1306569 h 1410656"/>
                    <a:gd name="connsiteX90" fmla="*/ 471312 w 1112047"/>
                    <a:gd name="connsiteY90" fmla="*/ 1314673 h 1410656"/>
                    <a:gd name="connsiteX91" fmla="*/ 490961 w 1112047"/>
                    <a:gd name="connsiteY91" fmla="*/ 1312379 h 1410656"/>
                    <a:gd name="connsiteX92" fmla="*/ 501358 w 1112047"/>
                    <a:gd name="connsiteY92" fmla="*/ 1327364 h 1410656"/>
                    <a:gd name="connsiteX93" fmla="*/ 517566 w 1112047"/>
                    <a:gd name="connsiteY93" fmla="*/ 1341278 h 1410656"/>
                    <a:gd name="connsiteX94" fmla="*/ 532627 w 1112047"/>
                    <a:gd name="connsiteY94" fmla="*/ 1350529 h 1410656"/>
                    <a:gd name="connsiteX95" fmla="*/ 564966 w 1112047"/>
                    <a:gd name="connsiteY95" fmla="*/ 1347012 h 1410656"/>
                    <a:gd name="connsiteX96" fmla="*/ 583468 w 1112047"/>
                    <a:gd name="connsiteY96" fmla="*/ 1342425 h 1410656"/>
                    <a:gd name="connsiteX97" fmla="*/ 605486 w 1112047"/>
                    <a:gd name="connsiteY97" fmla="*/ 1362073 h 1410656"/>
                    <a:gd name="connsiteX98" fmla="*/ 623987 w 1112047"/>
                    <a:gd name="connsiteY98" fmla="*/ 1373694 h 1410656"/>
                    <a:gd name="connsiteX99" fmla="*/ 641342 w 1112047"/>
                    <a:gd name="connsiteY99" fmla="*/ 1394489 h 1410656"/>
                    <a:gd name="connsiteX100" fmla="*/ 663284 w 1112047"/>
                    <a:gd name="connsiteY100" fmla="*/ 1394489 h 1410656"/>
                    <a:gd name="connsiteX101" fmla="*/ 682932 w 1112047"/>
                    <a:gd name="connsiteY101" fmla="*/ 1394489 h 1410656"/>
                    <a:gd name="connsiteX102" fmla="*/ 695700 w 1112047"/>
                    <a:gd name="connsiteY102" fmla="*/ 1403740 h 1410656"/>
                    <a:gd name="connsiteX103" fmla="*/ 708391 w 1112047"/>
                    <a:gd name="connsiteY103" fmla="*/ 1392195 h 1410656"/>
                    <a:gd name="connsiteX104" fmla="*/ 717641 w 1112047"/>
                    <a:gd name="connsiteY104" fmla="*/ 1400299 h 1410656"/>
                    <a:gd name="connsiteX105" fmla="*/ 730409 w 1112047"/>
                    <a:gd name="connsiteY105" fmla="*/ 1409474 h 1410656"/>
                    <a:gd name="connsiteX106" fmla="*/ 737366 w 1112047"/>
                    <a:gd name="connsiteY106" fmla="*/ 1394413 h 1410656"/>
                    <a:gd name="connsiteX107" fmla="*/ 747764 w 1112047"/>
                    <a:gd name="connsiteY107" fmla="*/ 1379351 h 1410656"/>
                    <a:gd name="connsiteX108" fmla="*/ 758161 w 1112047"/>
                    <a:gd name="connsiteY108" fmla="*/ 1359703 h 1410656"/>
                    <a:gd name="connsiteX109" fmla="*/ 744247 w 1112047"/>
                    <a:gd name="connsiteY109" fmla="*/ 1347012 h 1410656"/>
                    <a:gd name="connsiteX110" fmla="*/ 744247 w 1112047"/>
                    <a:gd name="connsiteY110" fmla="*/ 1326217 h 1410656"/>
                    <a:gd name="connsiteX111" fmla="*/ 755026 w 1112047"/>
                    <a:gd name="connsiteY111" fmla="*/ 1308939 h 1410656"/>
                    <a:gd name="connsiteX112" fmla="*/ 725745 w 1112047"/>
                    <a:gd name="connsiteY112" fmla="*/ 1298465 h 1410656"/>
                    <a:gd name="connsiteX113" fmla="*/ 718788 w 1112047"/>
                    <a:gd name="connsiteY113" fmla="*/ 1282869 h 1410656"/>
                    <a:gd name="connsiteX114" fmla="*/ 715348 w 1112047"/>
                    <a:gd name="connsiteY114" fmla="*/ 1253358 h 1410656"/>
                    <a:gd name="connsiteX115" fmla="*/ 713666 w 1112047"/>
                    <a:gd name="connsiteY115" fmla="*/ 1230805 h 1410656"/>
                    <a:gd name="connsiteX116" fmla="*/ 711908 w 1112047"/>
                    <a:gd name="connsiteY116" fmla="*/ 1211691 h 1410656"/>
                    <a:gd name="connsiteX117" fmla="*/ 696311 w 1112047"/>
                    <a:gd name="connsiteY117" fmla="*/ 1194337 h 1410656"/>
                    <a:gd name="connsiteX118" fmla="*/ 692871 w 1112047"/>
                    <a:gd name="connsiteY118" fmla="*/ 1161386 h 1410656"/>
                    <a:gd name="connsiteX119" fmla="*/ 706785 w 1112047"/>
                    <a:gd name="connsiteY119" fmla="*/ 1138756 h 1410656"/>
                    <a:gd name="connsiteX120" fmla="*/ 698070 w 1112047"/>
                    <a:gd name="connsiteY120" fmla="*/ 1102365 h 1410656"/>
                    <a:gd name="connsiteX121" fmla="*/ 692871 w 1112047"/>
                    <a:gd name="connsiteY121" fmla="*/ 1084934 h 1410656"/>
                    <a:gd name="connsiteX122" fmla="*/ 689354 w 1112047"/>
                    <a:gd name="connsiteY122" fmla="*/ 1067656 h 1410656"/>
                    <a:gd name="connsiteX123" fmla="*/ 701434 w 1112047"/>
                    <a:gd name="connsiteY123" fmla="*/ 1050301 h 1410656"/>
                    <a:gd name="connsiteX124" fmla="*/ 704950 w 1112047"/>
                    <a:gd name="connsiteY124" fmla="*/ 1024231 h 1410656"/>
                    <a:gd name="connsiteX125" fmla="*/ 717106 w 1112047"/>
                    <a:gd name="connsiteY125" fmla="*/ 1006876 h 1410656"/>
                    <a:gd name="connsiteX126" fmla="*/ 724063 w 1112047"/>
                    <a:gd name="connsiteY126" fmla="*/ 989521 h 1410656"/>
                    <a:gd name="connsiteX127" fmla="*/ 734461 w 1112047"/>
                    <a:gd name="connsiteY127" fmla="*/ 996402 h 1410656"/>
                    <a:gd name="connsiteX128" fmla="*/ 748299 w 1112047"/>
                    <a:gd name="connsiteY128" fmla="*/ 986005 h 1410656"/>
                    <a:gd name="connsiteX129" fmla="*/ 769170 w 1112047"/>
                    <a:gd name="connsiteY129" fmla="*/ 972090 h 1410656"/>
                    <a:gd name="connsiteX130" fmla="*/ 798681 w 1112047"/>
                    <a:gd name="connsiteY130" fmla="*/ 968650 h 1410656"/>
                    <a:gd name="connsiteX131" fmla="*/ 812595 w 1112047"/>
                    <a:gd name="connsiteY131" fmla="*/ 961693 h 1410656"/>
                    <a:gd name="connsiteX132" fmla="*/ 828191 w 1112047"/>
                    <a:gd name="connsiteY132" fmla="*/ 968650 h 1410656"/>
                    <a:gd name="connsiteX133" fmla="*/ 843788 w 1112047"/>
                    <a:gd name="connsiteY133" fmla="*/ 959934 h 1410656"/>
                    <a:gd name="connsiteX134" fmla="*/ 859384 w 1112047"/>
                    <a:gd name="connsiteY134" fmla="*/ 952977 h 1410656"/>
                    <a:gd name="connsiteX135" fmla="*/ 878421 w 1112047"/>
                    <a:gd name="connsiteY135" fmla="*/ 951219 h 1410656"/>
                    <a:gd name="connsiteX136" fmla="*/ 895775 w 1112047"/>
                    <a:gd name="connsiteY136" fmla="*/ 940821 h 1410656"/>
                    <a:gd name="connsiteX137" fmla="*/ 914888 w 1112047"/>
                    <a:gd name="connsiteY137" fmla="*/ 918268 h 1410656"/>
                    <a:gd name="connsiteX138" fmla="*/ 933925 w 1112047"/>
                    <a:gd name="connsiteY138" fmla="*/ 923467 h 1410656"/>
                    <a:gd name="connsiteX139" fmla="*/ 954796 w 1112047"/>
                    <a:gd name="connsiteY139" fmla="*/ 911311 h 1410656"/>
                    <a:gd name="connsiteX140" fmla="*/ 979032 w 1112047"/>
                    <a:gd name="connsiteY140" fmla="*/ 902595 h 1410656"/>
                    <a:gd name="connsiteX141" fmla="*/ 991188 w 1112047"/>
                    <a:gd name="connsiteY141" fmla="*/ 919950 h 1410656"/>
                    <a:gd name="connsiteX142" fmla="*/ 1017181 w 1112047"/>
                    <a:gd name="connsiteY142" fmla="*/ 918191 h 1410656"/>
                    <a:gd name="connsiteX143" fmla="*/ 1036294 w 1112047"/>
                    <a:gd name="connsiteY143" fmla="*/ 902595 h 1410656"/>
                    <a:gd name="connsiteX144" fmla="*/ 1046692 w 1112047"/>
                    <a:gd name="connsiteY144" fmla="*/ 919950 h 1410656"/>
                    <a:gd name="connsiteX145" fmla="*/ 1059154 w 1112047"/>
                    <a:gd name="connsiteY145" fmla="*/ 922091 h 1410656"/>
                    <a:gd name="connsiteX146" fmla="*/ 1074521 w 1112047"/>
                    <a:gd name="connsiteY146" fmla="*/ 909552 h 1410656"/>
                    <a:gd name="connsiteX147" fmla="*/ 1104031 w 1112047"/>
                    <a:gd name="connsiteY147" fmla="*/ 888681 h 1410656"/>
                    <a:gd name="connsiteX148" fmla="*/ 1107471 w 1112047"/>
                    <a:gd name="connsiteY148" fmla="*/ 859170 h 1410656"/>
                    <a:gd name="connsiteX149" fmla="*/ 1098832 w 1112047"/>
                    <a:gd name="connsiteY149" fmla="*/ 833177 h 1410656"/>
                    <a:gd name="connsiteX150" fmla="*/ 1098832 w 1112047"/>
                    <a:gd name="connsiteY150" fmla="*/ 807106 h 1410656"/>
                    <a:gd name="connsiteX151" fmla="*/ 1084994 w 1112047"/>
                    <a:gd name="connsiteY151" fmla="*/ 787993 h 1410656"/>
                    <a:gd name="connsiteX152" fmla="*/ 1067640 w 1112047"/>
                    <a:gd name="connsiteY152" fmla="*/ 763682 h 1410656"/>
                    <a:gd name="connsiteX153" fmla="*/ 1036371 w 1112047"/>
                    <a:gd name="connsiteY153" fmla="*/ 753284 h 1410656"/>
                    <a:gd name="connsiteX154" fmla="*/ 1024215 w 1112047"/>
                    <a:gd name="connsiteY154" fmla="*/ 744645 h 1410656"/>
                    <a:gd name="connsiteX155" fmla="*/ 1008619 w 1112047"/>
                    <a:gd name="connsiteY155" fmla="*/ 734171 h 1410656"/>
                    <a:gd name="connsiteX156" fmla="*/ 994704 w 1112047"/>
                    <a:gd name="connsiteY156" fmla="*/ 723773 h 1410656"/>
                    <a:gd name="connsiteX157" fmla="*/ 965194 w 1112047"/>
                    <a:gd name="connsiteY157" fmla="*/ 722015 h 1410656"/>
                    <a:gd name="connsiteX158" fmla="*/ 946004 w 1112047"/>
                    <a:gd name="connsiteY158" fmla="*/ 709936 h 1410656"/>
                    <a:gd name="connsiteX159" fmla="*/ 921693 w 1112047"/>
                    <a:gd name="connsiteY159" fmla="*/ 697780 h 1410656"/>
                    <a:gd name="connsiteX160" fmla="*/ 904414 w 1112047"/>
                    <a:gd name="connsiteY160" fmla="*/ 692581 h 1410656"/>
                    <a:gd name="connsiteX161" fmla="*/ 895699 w 1112047"/>
                    <a:gd name="connsiteY161" fmla="*/ 680425 h 1410656"/>
                    <a:gd name="connsiteX162" fmla="*/ 862671 w 1112047"/>
                    <a:gd name="connsiteY162" fmla="*/ 699538 h 1410656"/>
                    <a:gd name="connsiteX163" fmla="*/ 831479 w 1112047"/>
                    <a:gd name="connsiteY163" fmla="*/ 701220 h 1410656"/>
                    <a:gd name="connsiteX164" fmla="*/ 810684 w 1112047"/>
                    <a:gd name="connsiteY164" fmla="*/ 675150 h 1410656"/>
                    <a:gd name="connsiteX165" fmla="*/ 796770 w 1112047"/>
                    <a:gd name="connsiteY165" fmla="*/ 671710 h 1410656"/>
                    <a:gd name="connsiteX166" fmla="*/ 788054 w 1112047"/>
                    <a:gd name="connsiteY166" fmla="*/ 683865 h 1410656"/>
                    <a:gd name="connsiteX167" fmla="*/ 751663 w 1112047"/>
                    <a:gd name="connsiteY167" fmla="*/ 661312 h 1410656"/>
                    <a:gd name="connsiteX168" fmla="*/ 739507 w 1112047"/>
                    <a:gd name="connsiteY168" fmla="*/ 645716 h 1410656"/>
                    <a:gd name="connsiteX169" fmla="*/ 716877 w 1112047"/>
                    <a:gd name="connsiteY169" fmla="*/ 623162 h 1410656"/>
                    <a:gd name="connsiteX170" fmla="*/ 696082 w 1112047"/>
                    <a:gd name="connsiteY170" fmla="*/ 593652 h 1410656"/>
                    <a:gd name="connsiteX171" fmla="*/ 701281 w 1112047"/>
                    <a:gd name="connsiteY171" fmla="*/ 562459 h 1410656"/>
                    <a:gd name="connsiteX172" fmla="*/ 718635 w 1112047"/>
                    <a:gd name="connsiteY172" fmla="*/ 551985 h 1410656"/>
                    <a:gd name="connsiteX173" fmla="*/ 706556 w 1112047"/>
                    <a:gd name="connsiteY173" fmla="*/ 534631 h 1410656"/>
                    <a:gd name="connsiteX174" fmla="*/ 704798 w 1112047"/>
                    <a:gd name="connsiteY174" fmla="*/ 503362 h 1410656"/>
                    <a:gd name="connsiteX175" fmla="*/ 722152 w 1112047"/>
                    <a:gd name="connsiteY175" fmla="*/ 472093 h 1410656"/>
                    <a:gd name="connsiteX176" fmla="*/ 716953 w 1112047"/>
                    <a:gd name="connsiteY176" fmla="*/ 446022 h 1410656"/>
                    <a:gd name="connsiteX177" fmla="*/ 720470 w 1112047"/>
                    <a:gd name="connsiteY177" fmla="*/ 397399 h 1410656"/>
                    <a:gd name="connsiteX178" fmla="*/ 729109 w 1112047"/>
                    <a:gd name="connsiteY178" fmla="*/ 371405 h 1410656"/>
                    <a:gd name="connsiteX179" fmla="*/ 706556 w 1112047"/>
                    <a:gd name="connsiteY179" fmla="*/ 367965 h 1410656"/>
                    <a:gd name="connsiteX180" fmla="*/ 696158 w 1112047"/>
                    <a:gd name="connsiteY180" fmla="*/ 343653 h 1410656"/>
                    <a:gd name="connsiteX181" fmla="*/ 684003 w 1112047"/>
                    <a:gd name="connsiteY181" fmla="*/ 348852 h 1410656"/>
                    <a:gd name="connsiteX182" fmla="*/ 663131 w 1112047"/>
                    <a:gd name="connsiteY182" fmla="*/ 355809 h 1410656"/>
                    <a:gd name="connsiteX183" fmla="*/ 668330 w 1112047"/>
                    <a:gd name="connsiteY183" fmla="*/ 340212 h 1410656"/>
                    <a:gd name="connsiteX184" fmla="*/ 654416 w 1112047"/>
                    <a:gd name="connsiteY184" fmla="*/ 333255 h 1410656"/>
                    <a:gd name="connsiteX185" fmla="*/ 659691 w 1112047"/>
                    <a:gd name="connsiteY185" fmla="*/ 315901 h 1410656"/>
                    <a:gd name="connsiteX186" fmla="*/ 663131 w 1112047"/>
                    <a:gd name="connsiteY186" fmla="*/ 282950 h 1410656"/>
                    <a:gd name="connsiteX187" fmla="*/ 680486 w 1112047"/>
                    <a:gd name="connsiteY187" fmla="*/ 270717 h 1410656"/>
                    <a:gd name="connsiteX188" fmla="*/ 680486 w 1112047"/>
                    <a:gd name="connsiteY188" fmla="*/ 234250 h 1410656"/>
                    <a:gd name="connsiteX189" fmla="*/ 670088 w 1112047"/>
                    <a:gd name="connsiteY189" fmla="*/ 201299 h 1410656"/>
                    <a:gd name="connsiteX190" fmla="*/ 668330 w 1112047"/>
                    <a:gd name="connsiteY190" fmla="*/ 180427 h 1410656"/>
                    <a:gd name="connsiteX191" fmla="*/ 682244 w 1112047"/>
                    <a:gd name="connsiteY191" fmla="*/ 161391 h 1410656"/>
                    <a:gd name="connsiteX192" fmla="*/ 684003 w 1112047"/>
                    <a:gd name="connsiteY192" fmla="*/ 137079 h 1410656"/>
                    <a:gd name="connsiteX193" fmla="*/ 657932 w 1112047"/>
                    <a:gd name="connsiteY193" fmla="*/ 107568 h 1410656"/>
                    <a:gd name="connsiteX194" fmla="*/ 642336 w 1112047"/>
                    <a:gd name="connsiteY194" fmla="*/ 119724 h 1410656"/>
                    <a:gd name="connsiteX195" fmla="*/ 631939 w 1112047"/>
                    <a:gd name="connsiteY195" fmla="*/ 104052 h 1410656"/>
                    <a:gd name="connsiteX196" fmla="*/ 618024 w 1112047"/>
                    <a:gd name="connsiteY196" fmla="*/ 105810 h 1410656"/>
                    <a:gd name="connsiteX197" fmla="*/ 586832 w 1112047"/>
                    <a:gd name="connsiteY197" fmla="*/ 102370 h 1410656"/>
                    <a:gd name="connsiteX198" fmla="*/ 545165 w 1112047"/>
                    <a:gd name="connsiteY198" fmla="*/ 98929 h 1410656"/>
                    <a:gd name="connsiteX199" fmla="*/ 512138 w 1112047"/>
                    <a:gd name="connsiteY199" fmla="*/ 83333 h 1410656"/>
                    <a:gd name="connsiteX200" fmla="*/ 515578 w 1112047"/>
                    <a:gd name="connsiteY200" fmla="*/ 64220 h 1410656"/>
                    <a:gd name="connsiteX201" fmla="*/ 499905 w 1112047"/>
                    <a:gd name="connsiteY201" fmla="*/ 57263 h 1410656"/>
                    <a:gd name="connsiteX202" fmla="*/ 485991 w 1112047"/>
                    <a:gd name="connsiteY202" fmla="*/ 43348 h 1410656"/>
                    <a:gd name="connsiteX203" fmla="*/ 465196 w 1112047"/>
                    <a:gd name="connsiteY203" fmla="*/ 36391 h 1410656"/>
                    <a:gd name="connsiteX204" fmla="*/ 447841 w 1112047"/>
                    <a:gd name="connsiteY204" fmla="*/ 36391 h 1410656"/>
                    <a:gd name="connsiteX205" fmla="*/ 435686 w 1112047"/>
                    <a:gd name="connsiteY205" fmla="*/ 24235 h 1410656"/>
                    <a:gd name="connsiteX206" fmla="*/ 430487 w 1112047"/>
                    <a:gd name="connsiteY206" fmla="*/ 10321 h 1410656"/>
                    <a:gd name="connsiteX207" fmla="*/ 419860 w 1112047"/>
                    <a:gd name="connsiteY207" fmla="*/ 0 h 1410656"/>
                    <a:gd name="connsiteX208" fmla="*/ 409615 w 1112047"/>
                    <a:gd name="connsiteY208" fmla="*/ 15596 h 1410656"/>
                    <a:gd name="connsiteX209" fmla="*/ 396160 w 1112047"/>
                    <a:gd name="connsiteY209" fmla="*/ 31498 h 14106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</a:cxnLst>
                  <a:rect l="l" t="t" r="r" b="b"/>
                  <a:pathLst>
                    <a:path w="1112047" h="1410656">
                      <a:moveTo>
                        <a:pt x="396160" y="31498"/>
                      </a:moveTo>
                      <a:cubicBezTo>
                        <a:pt x="390961" y="35015"/>
                        <a:pt x="382322" y="26300"/>
                        <a:pt x="382322" y="26300"/>
                      </a:cubicBezTo>
                      <a:cubicBezTo>
                        <a:pt x="382322" y="26300"/>
                        <a:pt x="377123" y="45413"/>
                        <a:pt x="370166" y="55810"/>
                      </a:cubicBezTo>
                      <a:cubicBezTo>
                        <a:pt x="363209" y="66208"/>
                        <a:pt x="377123" y="73165"/>
                        <a:pt x="368484" y="74847"/>
                      </a:cubicBezTo>
                      <a:cubicBezTo>
                        <a:pt x="359768" y="76605"/>
                        <a:pt x="354570" y="81804"/>
                        <a:pt x="345854" y="88761"/>
                      </a:cubicBezTo>
                      <a:cubicBezTo>
                        <a:pt x="337215" y="95718"/>
                        <a:pt x="326741" y="100917"/>
                        <a:pt x="319860" y="107874"/>
                      </a:cubicBezTo>
                      <a:cubicBezTo>
                        <a:pt x="312903" y="114831"/>
                        <a:pt x="304264" y="114831"/>
                        <a:pt x="292032" y="118272"/>
                      </a:cubicBezTo>
                      <a:cubicBezTo>
                        <a:pt x="279876" y="121712"/>
                        <a:pt x="281634" y="120030"/>
                        <a:pt x="274677" y="121712"/>
                      </a:cubicBezTo>
                      <a:cubicBezTo>
                        <a:pt x="267643" y="123470"/>
                        <a:pt x="253882" y="109556"/>
                        <a:pt x="243408" y="104357"/>
                      </a:cubicBezTo>
                      <a:cubicBezTo>
                        <a:pt x="233011" y="99159"/>
                        <a:pt x="231329" y="104357"/>
                        <a:pt x="226053" y="107874"/>
                      </a:cubicBezTo>
                      <a:cubicBezTo>
                        <a:pt x="220855" y="111314"/>
                        <a:pt x="208699" y="97400"/>
                        <a:pt x="208699" y="97400"/>
                      </a:cubicBezTo>
                      <a:cubicBezTo>
                        <a:pt x="208699" y="97400"/>
                        <a:pt x="184387" y="100841"/>
                        <a:pt x="172231" y="102599"/>
                      </a:cubicBezTo>
                      <a:cubicBezTo>
                        <a:pt x="160075" y="104281"/>
                        <a:pt x="161833" y="118195"/>
                        <a:pt x="156635" y="126911"/>
                      </a:cubicBezTo>
                      <a:cubicBezTo>
                        <a:pt x="151436" y="135550"/>
                        <a:pt x="147919" y="137308"/>
                        <a:pt x="135840" y="142507"/>
                      </a:cubicBezTo>
                      <a:cubicBezTo>
                        <a:pt x="123684" y="147706"/>
                        <a:pt x="108011" y="142507"/>
                        <a:pt x="90656" y="144265"/>
                      </a:cubicBezTo>
                      <a:cubicBezTo>
                        <a:pt x="73302" y="145947"/>
                        <a:pt x="73302" y="159862"/>
                        <a:pt x="71543" y="173776"/>
                      </a:cubicBezTo>
                      <a:cubicBezTo>
                        <a:pt x="69785" y="187614"/>
                        <a:pt x="81941" y="213684"/>
                        <a:pt x="83699" y="222323"/>
                      </a:cubicBezTo>
                      <a:cubicBezTo>
                        <a:pt x="85458" y="230962"/>
                        <a:pt x="104571" y="241436"/>
                        <a:pt x="106253" y="248393"/>
                      </a:cubicBezTo>
                      <a:cubicBezTo>
                        <a:pt x="106253" y="248393"/>
                        <a:pt x="123607" y="263990"/>
                        <a:pt x="128883" y="274387"/>
                      </a:cubicBezTo>
                      <a:cubicBezTo>
                        <a:pt x="134081" y="284785"/>
                        <a:pt x="137522" y="303898"/>
                        <a:pt x="149678" y="296940"/>
                      </a:cubicBezTo>
                      <a:cubicBezTo>
                        <a:pt x="161833" y="289983"/>
                        <a:pt x="172231" y="295259"/>
                        <a:pt x="168714" y="300381"/>
                      </a:cubicBezTo>
                      <a:cubicBezTo>
                        <a:pt x="165274" y="305656"/>
                        <a:pt x="158317" y="319494"/>
                        <a:pt x="156558" y="328210"/>
                      </a:cubicBezTo>
                      <a:cubicBezTo>
                        <a:pt x="154800" y="336925"/>
                        <a:pt x="158317" y="347323"/>
                        <a:pt x="163515" y="359402"/>
                      </a:cubicBezTo>
                      <a:cubicBezTo>
                        <a:pt x="168714" y="371558"/>
                        <a:pt x="184310" y="380273"/>
                        <a:pt x="184310" y="380273"/>
                      </a:cubicBezTo>
                      <a:cubicBezTo>
                        <a:pt x="184310" y="380273"/>
                        <a:pt x="177353" y="380273"/>
                        <a:pt x="165274" y="382032"/>
                      </a:cubicBezTo>
                      <a:cubicBezTo>
                        <a:pt x="153118" y="383714"/>
                        <a:pt x="154876" y="385549"/>
                        <a:pt x="153118" y="399387"/>
                      </a:cubicBezTo>
                      <a:cubicBezTo>
                        <a:pt x="151360" y="413224"/>
                        <a:pt x="165274" y="427139"/>
                        <a:pt x="177353" y="434096"/>
                      </a:cubicBezTo>
                      <a:cubicBezTo>
                        <a:pt x="189509" y="441053"/>
                        <a:pt x="196466" y="449692"/>
                        <a:pt x="208622" y="456649"/>
                      </a:cubicBezTo>
                      <a:cubicBezTo>
                        <a:pt x="220778" y="463606"/>
                        <a:pt x="208622" y="480961"/>
                        <a:pt x="193026" y="484401"/>
                      </a:cubicBezTo>
                      <a:cubicBezTo>
                        <a:pt x="177353" y="487918"/>
                        <a:pt x="175671" y="491359"/>
                        <a:pt x="186069" y="496557"/>
                      </a:cubicBezTo>
                      <a:cubicBezTo>
                        <a:pt x="196466" y="501756"/>
                        <a:pt x="191268" y="517429"/>
                        <a:pt x="189509" y="526068"/>
                      </a:cubicBezTo>
                      <a:cubicBezTo>
                        <a:pt x="187751" y="534783"/>
                        <a:pt x="194708" y="541664"/>
                        <a:pt x="205105" y="550380"/>
                      </a:cubicBezTo>
                      <a:cubicBezTo>
                        <a:pt x="215503" y="559019"/>
                        <a:pt x="218943" y="562536"/>
                        <a:pt x="217261" y="567734"/>
                      </a:cubicBezTo>
                      <a:cubicBezTo>
                        <a:pt x="215503" y="572933"/>
                        <a:pt x="199907" y="572933"/>
                        <a:pt x="194708" y="578132"/>
                      </a:cubicBezTo>
                      <a:cubicBezTo>
                        <a:pt x="189509" y="583331"/>
                        <a:pt x="186069" y="595486"/>
                        <a:pt x="201665" y="598927"/>
                      </a:cubicBezTo>
                      <a:cubicBezTo>
                        <a:pt x="217338" y="602367"/>
                        <a:pt x="208622" y="616282"/>
                        <a:pt x="201665" y="626679"/>
                      </a:cubicBezTo>
                      <a:cubicBezTo>
                        <a:pt x="194708" y="637076"/>
                        <a:pt x="191268" y="640593"/>
                        <a:pt x="177353" y="642275"/>
                      </a:cubicBezTo>
                      <a:cubicBezTo>
                        <a:pt x="163439" y="644034"/>
                        <a:pt x="160075" y="650991"/>
                        <a:pt x="168714" y="659630"/>
                      </a:cubicBezTo>
                      <a:cubicBezTo>
                        <a:pt x="177353" y="668346"/>
                        <a:pt x="177353" y="673468"/>
                        <a:pt x="163515" y="680425"/>
                      </a:cubicBezTo>
                      <a:cubicBezTo>
                        <a:pt x="149678" y="687382"/>
                        <a:pt x="140962" y="682183"/>
                        <a:pt x="127048" y="685624"/>
                      </a:cubicBezTo>
                      <a:cubicBezTo>
                        <a:pt x="113210" y="689064"/>
                        <a:pt x="83699" y="687382"/>
                        <a:pt x="68103" y="689064"/>
                      </a:cubicBezTo>
                      <a:cubicBezTo>
                        <a:pt x="52430" y="690823"/>
                        <a:pt x="47232" y="694263"/>
                        <a:pt x="38592" y="706419"/>
                      </a:cubicBezTo>
                      <a:cubicBezTo>
                        <a:pt x="29877" y="718575"/>
                        <a:pt x="29877" y="715134"/>
                        <a:pt x="16039" y="715134"/>
                      </a:cubicBezTo>
                      <a:cubicBezTo>
                        <a:pt x="2125" y="715134"/>
                        <a:pt x="3883" y="708177"/>
                        <a:pt x="443" y="720333"/>
                      </a:cubicBezTo>
                      <a:cubicBezTo>
                        <a:pt x="-2998" y="732489"/>
                        <a:pt x="14357" y="737764"/>
                        <a:pt x="26513" y="742963"/>
                      </a:cubicBezTo>
                      <a:cubicBezTo>
                        <a:pt x="38669" y="748162"/>
                        <a:pt x="36911" y="751602"/>
                        <a:pt x="29953" y="760318"/>
                      </a:cubicBezTo>
                      <a:cubicBezTo>
                        <a:pt x="23073" y="768957"/>
                        <a:pt x="29953" y="770715"/>
                        <a:pt x="40351" y="779431"/>
                      </a:cubicBezTo>
                      <a:cubicBezTo>
                        <a:pt x="50748" y="788070"/>
                        <a:pt x="42109" y="800226"/>
                        <a:pt x="31712" y="810700"/>
                      </a:cubicBezTo>
                      <a:cubicBezTo>
                        <a:pt x="21314" y="821097"/>
                        <a:pt x="19556" y="821097"/>
                        <a:pt x="14357" y="835011"/>
                      </a:cubicBezTo>
                      <a:cubicBezTo>
                        <a:pt x="9082" y="848926"/>
                        <a:pt x="17797" y="867962"/>
                        <a:pt x="21314" y="878436"/>
                      </a:cubicBezTo>
                      <a:cubicBezTo>
                        <a:pt x="24755" y="888834"/>
                        <a:pt x="35229" y="899231"/>
                        <a:pt x="45626" y="907947"/>
                      </a:cubicBezTo>
                      <a:cubicBezTo>
                        <a:pt x="56024" y="916662"/>
                        <a:pt x="54265" y="932259"/>
                        <a:pt x="56024" y="947855"/>
                      </a:cubicBezTo>
                      <a:lnTo>
                        <a:pt x="60917" y="963451"/>
                      </a:lnTo>
                      <a:cubicBezTo>
                        <a:pt x="62293" y="961463"/>
                        <a:pt x="64128" y="960087"/>
                        <a:pt x="68791" y="960622"/>
                      </a:cubicBezTo>
                      <a:cubicBezTo>
                        <a:pt x="79189" y="961769"/>
                        <a:pt x="96543" y="956035"/>
                        <a:pt x="104647" y="958329"/>
                      </a:cubicBezTo>
                      <a:cubicBezTo>
                        <a:pt x="112751" y="960622"/>
                        <a:pt x="122002" y="960622"/>
                        <a:pt x="127736" y="965210"/>
                      </a:cubicBezTo>
                      <a:cubicBezTo>
                        <a:pt x="133546" y="969873"/>
                        <a:pt x="138133" y="979200"/>
                        <a:pt x="145090" y="977977"/>
                      </a:cubicBezTo>
                      <a:cubicBezTo>
                        <a:pt x="152048" y="976830"/>
                        <a:pt x="153194" y="979124"/>
                        <a:pt x="159005" y="979124"/>
                      </a:cubicBezTo>
                      <a:cubicBezTo>
                        <a:pt x="164739" y="979124"/>
                        <a:pt x="171696" y="995255"/>
                        <a:pt x="159005" y="996402"/>
                      </a:cubicBezTo>
                      <a:cubicBezTo>
                        <a:pt x="146237" y="997625"/>
                        <a:pt x="147384" y="1002212"/>
                        <a:pt x="152048" y="1009170"/>
                      </a:cubicBezTo>
                      <a:cubicBezTo>
                        <a:pt x="156711" y="1016127"/>
                        <a:pt x="168255" y="1024231"/>
                        <a:pt x="169402" y="1028894"/>
                      </a:cubicBezTo>
                      <a:cubicBezTo>
                        <a:pt x="170549" y="1033481"/>
                        <a:pt x="164739" y="1041585"/>
                        <a:pt x="169402" y="1046249"/>
                      </a:cubicBezTo>
                      <a:cubicBezTo>
                        <a:pt x="174066" y="1050912"/>
                        <a:pt x="180947" y="1061310"/>
                        <a:pt x="180947" y="1067044"/>
                      </a:cubicBezTo>
                      <a:cubicBezTo>
                        <a:pt x="180947" y="1072854"/>
                        <a:pt x="180947" y="1082105"/>
                        <a:pt x="180947" y="1090209"/>
                      </a:cubicBezTo>
                      <a:cubicBezTo>
                        <a:pt x="180947" y="1098313"/>
                        <a:pt x="184387" y="1105270"/>
                        <a:pt x="190197" y="1107564"/>
                      </a:cubicBezTo>
                      <a:cubicBezTo>
                        <a:pt x="196008" y="1109857"/>
                        <a:pt x="201818" y="1109857"/>
                        <a:pt x="210992" y="1106417"/>
                      </a:cubicBezTo>
                      <a:cubicBezTo>
                        <a:pt x="220319" y="1102900"/>
                        <a:pt x="221466" y="1099460"/>
                        <a:pt x="228347" y="1102900"/>
                      </a:cubicBezTo>
                      <a:cubicBezTo>
                        <a:pt x="235304" y="1106417"/>
                        <a:pt x="248072" y="1114521"/>
                        <a:pt x="253882" y="1116738"/>
                      </a:cubicBezTo>
                      <a:cubicBezTo>
                        <a:pt x="259616" y="1119108"/>
                        <a:pt x="264279" y="1120255"/>
                        <a:pt x="270013" y="1116738"/>
                      </a:cubicBezTo>
                      <a:cubicBezTo>
                        <a:pt x="275824" y="1113297"/>
                        <a:pt x="275824" y="1120255"/>
                        <a:pt x="281558" y="1119108"/>
                      </a:cubicBezTo>
                      <a:cubicBezTo>
                        <a:pt x="287368" y="1117885"/>
                        <a:pt x="287368" y="1112151"/>
                        <a:pt x="295472" y="1113297"/>
                      </a:cubicBezTo>
                      <a:cubicBezTo>
                        <a:pt x="303653" y="1114444"/>
                        <a:pt x="304723" y="1121478"/>
                        <a:pt x="313973" y="1119108"/>
                      </a:cubicBezTo>
                      <a:cubicBezTo>
                        <a:pt x="323224" y="1116738"/>
                        <a:pt x="323224" y="1113297"/>
                        <a:pt x="328958" y="1113297"/>
                      </a:cubicBezTo>
                      <a:cubicBezTo>
                        <a:pt x="334768" y="1113297"/>
                        <a:pt x="330181" y="1121478"/>
                        <a:pt x="338209" y="1122625"/>
                      </a:cubicBezTo>
                      <a:cubicBezTo>
                        <a:pt x="346313" y="1123771"/>
                        <a:pt x="349753" y="1124918"/>
                        <a:pt x="359004" y="1126065"/>
                      </a:cubicBezTo>
                      <a:cubicBezTo>
                        <a:pt x="368255" y="1127212"/>
                        <a:pt x="369401" y="1135316"/>
                        <a:pt x="365961" y="1141126"/>
                      </a:cubicBezTo>
                      <a:cubicBezTo>
                        <a:pt x="362444" y="1146860"/>
                        <a:pt x="363667" y="1150377"/>
                        <a:pt x="371772" y="1153817"/>
                      </a:cubicBezTo>
                      <a:cubicBezTo>
                        <a:pt x="379875" y="1157258"/>
                        <a:pt x="381022" y="1158404"/>
                        <a:pt x="384539" y="1165361"/>
                      </a:cubicBezTo>
                      <a:cubicBezTo>
                        <a:pt x="387979" y="1172319"/>
                        <a:pt x="390273" y="1174689"/>
                        <a:pt x="397307" y="1179276"/>
                      </a:cubicBezTo>
                      <a:cubicBezTo>
                        <a:pt x="404264" y="1183940"/>
                        <a:pt x="406557" y="1183940"/>
                        <a:pt x="397307" y="1194337"/>
                      </a:cubicBezTo>
                      <a:cubicBezTo>
                        <a:pt x="388056" y="1204734"/>
                        <a:pt x="385686" y="1220942"/>
                        <a:pt x="379952" y="1220942"/>
                      </a:cubicBezTo>
                      <a:cubicBezTo>
                        <a:pt x="374142" y="1220942"/>
                        <a:pt x="370701" y="1218649"/>
                        <a:pt x="363744" y="1223236"/>
                      </a:cubicBezTo>
                      <a:cubicBezTo>
                        <a:pt x="356787" y="1227900"/>
                        <a:pt x="354493" y="1230193"/>
                        <a:pt x="361450" y="1236003"/>
                      </a:cubicBezTo>
                      <a:cubicBezTo>
                        <a:pt x="368408" y="1241737"/>
                        <a:pt x="377658" y="1244031"/>
                        <a:pt x="384615" y="1245254"/>
                      </a:cubicBezTo>
                      <a:cubicBezTo>
                        <a:pt x="391496" y="1246401"/>
                        <a:pt x="400823" y="1251065"/>
                        <a:pt x="403117" y="1258022"/>
                      </a:cubicBezTo>
                      <a:cubicBezTo>
                        <a:pt x="405410" y="1264902"/>
                        <a:pt x="412368" y="1274153"/>
                        <a:pt x="406557" y="1278817"/>
                      </a:cubicBezTo>
                      <a:cubicBezTo>
                        <a:pt x="400823" y="1283404"/>
                        <a:pt x="393866" y="1284627"/>
                        <a:pt x="395013" y="1291584"/>
                      </a:cubicBezTo>
                      <a:cubicBezTo>
                        <a:pt x="396160" y="1298541"/>
                        <a:pt x="399677" y="1301982"/>
                        <a:pt x="404264" y="1305422"/>
                      </a:cubicBezTo>
                      <a:cubicBezTo>
                        <a:pt x="408851" y="1308862"/>
                        <a:pt x="419248" y="1315820"/>
                        <a:pt x="426206" y="1313526"/>
                      </a:cubicBezTo>
                      <a:cubicBezTo>
                        <a:pt x="433163" y="1311232"/>
                        <a:pt x="447001" y="1306569"/>
                        <a:pt x="453958" y="1306569"/>
                      </a:cubicBezTo>
                      <a:cubicBezTo>
                        <a:pt x="460915" y="1306569"/>
                        <a:pt x="464432" y="1314673"/>
                        <a:pt x="471312" y="1314673"/>
                      </a:cubicBezTo>
                      <a:cubicBezTo>
                        <a:pt x="478269" y="1314673"/>
                        <a:pt x="486373" y="1313526"/>
                        <a:pt x="490961" y="1312379"/>
                      </a:cubicBezTo>
                      <a:cubicBezTo>
                        <a:pt x="495624" y="1311232"/>
                        <a:pt x="497918" y="1322777"/>
                        <a:pt x="501358" y="1327364"/>
                      </a:cubicBezTo>
                      <a:cubicBezTo>
                        <a:pt x="504798" y="1332027"/>
                        <a:pt x="510609" y="1338985"/>
                        <a:pt x="517566" y="1341278"/>
                      </a:cubicBezTo>
                      <a:cubicBezTo>
                        <a:pt x="524523" y="1343572"/>
                        <a:pt x="523300" y="1351676"/>
                        <a:pt x="532627" y="1350529"/>
                      </a:cubicBezTo>
                      <a:cubicBezTo>
                        <a:pt x="541878" y="1349382"/>
                        <a:pt x="559232" y="1350529"/>
                        <a:pt x="564966" y="1347012"/>
                      </a:cubicBezTo>
                      <a:cubicBezTo>
                        <a:pt x="570777" y="1343495"/>
                        <a:pt x="577657" y="1337761"/>
                        <a:pt x="583468" y="1342425"/>
                      </a:cubicBezTo>
                      <a:cubicBezTo>
                        <a:pt x="589278" y="1347012"/>
                        <a:pt x="595089" y="1362073"/>
                        <a:pt x="605486" y="1362073"/>
                      </a:cubicBezTo>
                      <a:cubicBezTo>
                        <a:pt x="615884" y="1362073"/>
                        <a:pt x="620471" y="1365514"/>
                        <a:pt x="623987" y="1373694"/>
                      </a:cubicBezTo>
                      <a:cubicBezTo>
                        <a:pt x="627428" y="1381798"/>
                        <a:pt x="632091" y="1393342"/>
                        <a:pt x="641342" y="1394489"/>
                      </a:cubicBezTo>
                      <a:cubicBezTo>
                        <a:pt x="650593" y="1395712"/>
                        <a:pt x="655180" y="1399153"/>
                        <a:pt x="663284" y="1394489"/>
                      </a:cubicBezTo>
                      <a:cubicBezTo>
                        <a:pt x="671388" y="1389902"/>
                        <a:pt x="679492" y="1388755"/>
                        <a:pt x="682932" y="1394489"/>
                      </a:cubicBezTo>
                      <a:cubicBezTo>
                        <a:pt x="686449" y="1400299"/>
                        <a:pt x="691036" y="1407256"/>
                        <a:pt x="695700" y="1403740"/>
                      </a:cubicBezTo>
                      <a:cubicBezTo>
                        <a:pt x="700287" y="1400299"/>
                        <a:pt x="703727" y="1392195"/>
                        <a:pt x="708391" y="1392195"/>
                      </a:cubicBezTo>
                      <a:cubicBezTo>
                        <a:pt x="713054" y="1392195"/>
                        <a:pt x="716495" y="1396783"/>
                        <a:pt x="717641" y="1400299"/>
                      </a:cubicBezTo>
                      <a:cubicBezTo>
                        <a:pt x="718788" y="1403740"/>
                        <a:pt x="722305" y="1414137"/>
                        <a:pt x="730409" y="1409474"/>
                      </a:cubicBezTo>
                      <a:cubicBezTo>
                        <a:pt x="738513" y="1404886"/>
                        <a:pt x="733926" y="1402516"/>
                        <a:pt x="737366" y="1394413"/>
                      </a:cubicBezTo>
                      <a:cubicBezTo>
                        <a:pt x="740883" y="1386308"/>
                        <a:pt x="740883" y="1385162"/>
                        <a:pt x="747764" y="1379351"/>
                      </a:cubicBezTo>
                      <a:cubicBezTo>
                        <a:pt x="754721" y="1373618"/>
                        <a:pt x="759384" y="1366660"/>
                        <a:pt x="758161" y="1359703"/>
                      </a:cubicBezTo>
                      <a:cubicBezTo>
                        <a:pt x="757014" y="1352822"/>
                        <a:pt x="746693" y="1353893"/>
                        <a:pt x="744247" y="1347012"/>
                      </a:cubicBezTo>
                      <a:cubicBezTo>
                        <a:pt x="741953" y="1340055"/>
                        <a:pt x="738513" y="1333098"/>
                        <a:pt x="744247" y="1326217"/>
                      </a:cubicBezTo>
                      <a:cubicBezTo>
                        <a:pt x="747534" y="1322242"/>
                        <a:pt x="751892" y="1314749"/>
                        <a:pt x="755026" y="1308939"/>
                      </a:cubicBezTo>
                      <a:cubicBezTo>
                        <a:pt x="742871" y="1310544"/>
                        <a:pt x="720547" y="1305422"/>
                        <a:pt x="725745" y="1298465"/>
                      </a:cubicBezTo>
                      <a:cubicBezTo>
                        <a:pt x="730944" y="1291508"/>
                        <a:pt x="725745" y="1282869"/>
                        <a:pt x="718788" y="1282869"/>
                      </a:cubicBezTo>
                      <a:cubicBezTo>
                        <a:pt x="711831" y="1282869"/>
                        <a:pt x="723987" y="1263755"/>
                        <a:pt x="715348" y="1253358"/>
                      </a:cubicBezTo>
                      <a:cubicBezTo>
                        <a:pt x="706709" y="1242960"/>
                        <a:pt x="708391" y="1236003"/>
                        <a:pt x="713666" y="1230805"/>
                      </a:cubicBezTo>
                      <a:cubicBezTo>
                        <a:pt x="718865" y="1225606"/>
                        <a:pt x="715348" y="1218649"/>
                        <a:pt x="711908" y="1211691"/>
                      </a:cubicBezTo>
                      <a:cubicBezTo>
                        <a:pt x="708467" y="1204734"/>
                        <a:pt x="699752" y="1211691"/>
                        <a:pt x="696311" y="1194337"/>
                      </a:cubicBezTo>
                      <a:cubicBezTo>
                        <a:pt x="692871" y="1176982"/>
                        <a:pt x="682397" y="1166585"/>
                        <a:pt x="692871" y="1161386"/>
                      </a:cubicBezTo>
                      <a:cubicBezTo>
                        <a:pt x="703268" y="1156187"/>
                        <a:pt x="711908" y="1154505"/>
                        <a:pt x="706785" y="1138756"/>
                      </a:cubicBezTo>
                      <a:cubicBezTo>
                        <a:pt x="701510" y="1123160"/>
                        <a:pt x="691113" y="1109322"/>
                        <a:pt x="698070" y="1102365"/>
                      </a:cubicBezTo>
                      <a:cubicBezTo>
                        <a:pt x="705027" y="1095408"/>
                        <a:pt x="701510" y="1084934"/>
                        <a:pt x="692871" y="1084934"/>
                      </a:cubicBezTo>
                      <a:cubicBezTo>
                        <a:pt x="684155" y="1084934"/>
                        <a:pt x="684155" y="1079811"/>
                        <a:pt x="689354" y="1067656"/>
                      </a:cubicBezTo>
                      <a:cubicBezTo>
                        <a:pt x="694553" y="1055500"/>
                        <a:pt x="697993" y="1055500"/>
                        <a:pt x="701434" y="1050301"/>
                      </a:cubicBezTo>
                      <a:cubicBezTo>
                        <a:pt x="704950" y="1045102"/>
                        <a:pt x="706709" y="1031188"/>
                        <a:pt x="704950" y="1024231"/>
                      </a:cubicBezTo>
                      <a:cubicBezTo>
                        <a:pt x="703268" y="1017273"/>
                        <a:pt x="715348" y="1012075"/>
                        <a:pt x="717106" y="1006876"/>
                      </a:cubicBezTo>
                      <a:cubicBezTo>
                        <a:pt x="718865" y="1001677"/>
                        <a:pt x="718865" y="992962"/>
                        <a:pt x="724063" y="989521"/>
                      </a:cubicBezTo>
                      <a:cubicBezTo>
                        <a:pt x="729262" y="986081"/>
                        <a:pt x="725745" y="998160"/>
                        <a:pt x="734461" y="996402"/>
                      </a:cubicBezTo>
                      <a:cubicBezTo>
                        <a:pt x="743100" y="994720"/>
                        <a:pt x="743100" y="991203"/>
                        <a:pt x="748299" y="986005"/>
                      </a:cubicBezTo>
                      <a:cubicBezTo>
                        <a:pt x="753498" y="980806"/>
                        <a:pt x="757014" y="972090"/>
                        <a:pt x="769170" y="972090"/>
                      </a:cubicBezTo>
                      <a:cubicBezTo>
                        <a:pt x="781326" y="972090"/>
                        <a:pt x="798681" y="968650"/>
                        <a:pt x="798681" y="968650"/>
                      </a:cubicBezTo>
                      <a:cubicBezTo>
                        <a:pt x="798681" y="968650"/>
                        <a:pt x="802121" y="961693"/>
                        <a:pt x="812595" y="961693"/>
                      </a:cubicBezTo>
                      <a:cubicBezTo>
                        <a:pt x="822993" y="961693"/>
                        <a:pt x="822993" y="968650"/>
                        <a:pt x="828191" y="968650"/>
                      </a:cubicBezTo>
                      <a:cubicBezTo>
                        <a:pt x="833390" y="968650"/>
                        <a:pt x="836907" y="965133"/>
                        <a:pt x="843788" y="959934"/>
                      </a:cubicBezTo>
                      <a:cubicBezTo>
                        <a:pt x="850745" y="954736"/>
                        <a:pt x="852503" y="954736"/>
                        <a:pt x="859384" y="952977"/>
                      </a:cubicBezTo>
                      <a:cubicBezTo>
                        <a:pt x="866341" y="951219"/>
                        <a:pt x="871463" y="951219"/>
                        <a:pt x="878421" y="951219"/>
                      </a:cubicBezTo>
                      <a:cubicBezTo>
                        <a:pt x="885378" y="951219"/>
                        <a:pt x="888818" y="951219"/>
                        <a:pt x="895775" y="940821"/>
                      </a:cubicBezTo>
                      <a:cubicBezTo>
                        <a:pt x="902732" y="930424"/>
                        <a:pt x="906173" y="920026"/>
                        <a:pt x="914888" y="918268"/>
                      </a:cubicBezTo>
                      <a:cubicBezTo>
                        <a:pt x="923527" y="916509"/>
                        <a:pt x="923527" y="925225"/>
                        <a:pt x="933925" y="923467"/>
                      </a:cubicBezTo>
                      <a:cubicBezTo>
                        <a:pt x="944322" y="921708"/>
                        <a:pt x="947839" y="920026"/>
                        <a:pt x="954796" y="911311"/>
                      </a:cubicBezTo>
                      <a:cubicBezTo>
                        <a:pt x="961677" y="902595"/>
                        <a:pt x="970393" y="899155"/>
                        <a:pt x="979032" y="902595"/>
                      </a:cubicBezTo>
                      <a:cubicBezTo>
                        <a:pt x="987747" y="906036"/>
                        <a:pt x="982472" y="919950"/>
                        <a:pt x="991188" y="919950"/>
                      </a:cubicBezTo>
                      <a:cubicBezTo>
                        <a:pt x="999827" y="919950"/>
                        <a:pt x="1008542" y="926907"/>
                        <a:pt x="1017181" y="918191"/>
                      </a:cubicBezTo>
                      <a:cubicBezTo>
                        <a:pt x="1025820" y="909476"/>
                        <a:pt x="1031096" y="900837"/>
                        <a:pt x="1036294" y="902595"/>
                      </a:cubicBezTo>
                      <a:cubicBezTo>
                        <a:pt x="1041570" y="904354"/>
                        <a:pt x="1039811" y="919950"/>
                        <a:pt x="1046692" y="919950"/>
                      </a:cubicBezTo>
                      <a:cubicBezTo>
                        <a:pt x="1052961" y="919950"/>
                        <a:pt x="1054949" y="918574"/>
                        <a:pt x="1059154" y="922091"/>
                      </a:cubicBezTo>
                      <a:cubicBezTo>
                        <a:pt x="1062671" y="918421"/>
                        <a:pt x="1067716" y="913834"/>
                        <a:pt x="1074521" y="909552"/>
                      </a:cubicBezTo>
                      <a:cubicBezTo>
                        <a:pt x="1088358" y="900837"/>
                        <a:pt x="1097074" y="899155"/>
                        <a:pt x="1104031" y="888681"/>
                      </a:cubicBezTo>
                      <a:cubicBezTo>
                        <a:pt x="1110988" y="878283"/>
                        <a:pt x="1116187" y="864369"/>
                        <a:pt x="1107471" y="859170"/>
                      </a:cubicBezTo>
                      <a:cubicBezTo>
                        <a:pt x="1098832" y="853972"/>
                        <a:pt x="1093557" y="843574"/>
                        <a:pt x="1098832" y="833177"/>
                      </a:cubicBezTo>
                      <a:cubicBezTo>
                        <a:pt x="1104031" y="822703"/>
                        <a:pt x="1105789" y="812305"/>
                        <a:pt x="1098832" y="807106"/>
                      </a:cubicBezTo>
                      <a:cubicBezTo>
                        <a:pt x="1091875" y="801908"/>
                        <a:pt x="1083160" y="796709"/>
                        <a:pt x="1084994" y="787993"/>
                      </a:cubicBezTo>
                      <a:cubicBezTo>
                        <a:pt x="1086676" y="779354"/>
                        <a:pt x="1090193" y="756801"/>
                        <a:pt x="1067640" y="763682"/>
                      </a:cubicBezTo>
                      <a:cubicBezTo>
                        <a:pt x="1045086" y="770638"/>
                        <a:pt x="1029414" y="760241"/>
                        <a:pt x="1036371" y="753284"/>
                      </a:cubicBezTo>
                      <a:cubicBezTo>
                        <a:pt x="1043328" y="746327"/>
                        <a:pt x="1034689" y="744645"/>
                        <a:pt x="1024215" y="744645"/>
                      </a:cubicBezTo>
                      <a:cubicBezTo>
                        <a:pt x="1013817" y="744645"/>
                        <a:pt x="1010301" y="742887"/>
                        <a:pt x="1008619" y="734171"/>
                      </a:cubicBezTo>
                      <a:cubicBezTo>
                        <a:pt x="1006860" y="725455"/>
                        <a:pt x="1003343" y="716816"/>
                        <a:pt x="994704" y="723773"/>
                      </a:cubicBezTo>
                      <a:cubicBezTo>
                        <a:pt x="985989" y="730730"/>
                        <a:pt x="970393" y="737688"/>
                        <a:pt x="965194" y="722015"/>
                      </a:cubicBezTo>
                      <a:cubicBezTo>
                        <a:pt x="959919" y="706419"/>
                        <a:pt x="954720" y="708101"/>
                        <a:pt x="946004" y="709936"/>
                      </a:cubicBezTo>
                      <a:cubicBezTo>
                        <a:pt x="937365" y="711617"/>
                        <a:pt x="926968" y="704737"/>
                        <a:pt x="921693" y="697780"/>
                      </a:cubicBezTo>
                      <a:cubicBezTo>
                        <a:pt x="916494" y="690823"/>
                        <a:pt x="909537" y="699538"/>
                        <a:pt x="904414" y="692581"/>
                      </a:cubicBezTo>
                      <a:cubicBezTo>
                        <a:pt x="899139" y="685624"/>
                        <a:pt x="906096" y="676908"/>
                        <a:pt x="895699" y="680425"/>
                      </a:cubicBezTo>
                      <a:cubicBezTo>
                        <a:pt x="885301" y="683865"/>
                        <a:pt x="876662" y="692581"/>
                        <a:pt x="862671" y="699538"/>
                      </a:cubicBezTo>
                      <a:cubicBezTo>
                        <a:pt x="848834" y="706419"/>
                        <a:pt x="840118" y="713376"/>
                        <a:pt x="831479" y="701220"/>
                      </a:cubicBezTo>
                      <a:cubicBezTo>
                        <a:pt x="822840" y="689064"/>
                        <a:pt x="814124" y="682107"/>
                        <a:pt x="810684" y="675150"/>
                      </a:cubicBezTo>
                      <a:cubicBezTo>
                        <a:pt x="807244" y="668269"/>
                        <a:pt x="796770" y="671710"/>
                        <a:pt x="796770" y="671710"/>
                      </a:cubicBezTo>
                      <a:cubicBezTo>
                        <a:pt x="796770" y="671710"/>
                        <a:pt x="795011" y="687306"/>
                        <a:pt x="788054" y="683865"/>
                      </a:cubicBezTo>
                      <a:cubicBezTo>
                        <a:pt x="781097" y="680425"/>
                        <a:pt x="751663" y="661312"/>
                        <a:pt x="751663" y="661312"/>
                      </a:cubicBezTo>
                      <a:cubicBezTo>
                        <a:pt x="751663" y="661312"/>
                        <a:pt x="744706" y="659553"/>
                        <a:pt x="739507" y="645716"/>
                      </a:cubicBezTo>
                      <a:cubicBezTo>
                        <a:pt x="734308" y="631801"/>
                        <a:pt x="722152" y="630043"/>
                        <a:pt x="716877" y="623162"/>
                      </a:cubicBezTo>
                      <a:cubicBezTo>
                        <a:pt x="711678" y="616205"/>
                        <a:pt x="699599" y="605807"/>
                        <a:pt x="696082" y="593652"/>
                      </a:cubicBezTo>
                      <a:cubicBezTo>
                        <a:pt x="692642" y="581572"/>
                        <a:pt x="692642" y="572857"/>
                        <a:pt x="701281" y="562459"/>
                      </a:cubicBezTo>
                      <a:cubicBezTo>
                        <a:pt x="709996" y="551985"/>
                        <a:pt x="711755" y="557260"/>
                        <a:pt x="718635" y="551985"/>
                      </a:cubicBezTo>
                      <a:cubicBezTo>
                        <a:pt x="725593" y="546786"/>
                        <a:pt x="713436" y="541588"/>
                        <a:pt x="706556" y="534631"/>
                      </a:cubicBezTo>
                      <a:cubicBezTo>
                        <a:pt x="699599" y="527673"/>
                        <a:pt x="701281" y="520716"/>
                        <a:pt x="704798" y="503362"/>
                      </a:cubicBezTo>
                      <a:cubicBezTo>
                        <a:pt x="708314" y="486007"/>
                        <a:pt x="720470" y="480808"/>
                        <a:pt x="722152" y="472093"/>
                      </a:cubicBezTo>
                      <a:cubicBezTo>
                        <a:pt x="723911" y="463377"/>
                        <a:pt x="718635" y="456496"/>
                        <a:pt x="716953" y="446022"/>
                      </a:cubicBezTo>
                      <a:cubicBezTo>
                        <a:pt x="715195" y="435548"/>
                        <a:pt x="713513" y="406114"/>
                        <a:pt x="720470" y="397399"/>
                      </a:cubicBezTo>
                      <a:cubicBezTo>
                        <a:pt x="727427" y="388760"/>
                        <a:pt x="736066" y="378362"/>
                        <a:pt x="729109" y="371405"/>
                      </a:cubicBezTo>
                      <a:cubicBezTo>
                        <a:pt x="722152" y="364448"/>
                        <a:pt x="715195" y="373163"/>
                        <a:pt x="706556" y="367965"/>
                      </a:cubicBezTo>
                      <a:cubicBezTo>
                        <a:pt x="697840" y="362766"/>
                        <a:pt x="701281" y="345411"/>
                        <a:pt x="696158" y="343653"/>
                      </a:cubicBezTo>
                      <a:cubicBezTo>
                        <a:pt x="690960" y="341894"/>
                        <a:pt x="690960" y="341894"/>
                        <a:pt x="684003" y="348852"/>
                      </a:cubicBezTo>
                      <a:cubicBezTo>
                        <a:pt x="677045" y="355809"/>
                        <a:pt x="664889" y="366206"/>
                        <a:pt x="663131" y="355809"/>
                      </a:cubicBezTo>
                      <a:cubicBezTo>
                        <a:pt x="661372" y="345411"/>
                        <a:pt x="664889" y="345411"/>
                        <a:pt x="668330" y="340212"/>
                      </a:cubicBezTo>
                      <a:cubicBezTo>
                        <a:pt x="671770" y="335014"/>
                        <a:pt x="654416" y="333255"/>
                        <a:pt x="654416" y="333255"/>
                      </a:cubicBezTo>
                      <a:cubicBezTo>
                        <a:pt x="654416" y="333255"/>
                        <a:pt x="656174" y="326298"/>
                        <a:pt x="659691" y="315901"/>
                      </a:cubicBezTo>
                      <a:cubicBezTo>
                        <a:pt x="663131" y="305503"/>
                        <a:pt x="659691" y="288149"/>
                        <a:pt x="663131" y="282950"/>
                      </a:cubicBezTo>
                      <a:cubicBezTo>
                        <a:pt x="666648" y="277751"/>
                        <a:pt x="677045" y="275993"/>
                        <a:pt x="680486" y="270717"/>
                      </a:cubicBezTo>
                      <a:cubicBezTo>
                        <a:pt x="684003" y="265519"/>
                        <a:pt x="689201" y="251681"/>
                        <a:pt x="680486" y="234250"/>
                      </a:cubicBezTo>
                      <a:cubicBezTo>
                        <a:pt x="671770" y="216895"/>
                        <a:pt x="664889" y="209938"/>
                        <a:pt x="670088" y="201299"/>
                      </a:cubicBezTo>
                      <a:cubicBezTo>
                        <a:pt x="675287" y="192583"/>
                        <a:pt x="670088" y="187384"/>
                        <a:pt x="668330" y="180427"/>
                      </a:cubicBezTo>
                      <a:cubicBezTo>
                        <a:pt x="666571" y="173547"/>
                        <a:pt x="673529" y="166513"/>
                        <a:pt x="682244" y="161391"/>
                      </a:cubicBezTo>
                      <a:cubicBezTo>
                        <a:pt x="690883" y="156192"/>
                        <a:pt x="687443" y="145718"/>
                        <a:pt x="684003" y="137079"/>
                      </a:cubicBezTo>
                      <a:cubicBezTo>
                        <a:pt x="680486" y="128440"/>
                        <a:pt x="664889" y="109327"/>
                        <a:pt x="657932" y="107568"/>
                      </a:cubicBezTo>
                      <a:cubicBezTo>
                        <a:pt x="650975" y="105810"/>
                        <a:pt x="650975" y="116207"/>
                        <a:pt x="642336" y="119724"/>
                      </a:cubicBezTo>
                      <a:cubicBezTo>
                        <a:pt x="633621" y="123165"/>
                        <a:pt x="635379" y="111085"/>
                        <a:pt x="631939" y="104052"/>
                      </a:cubicBezTo>
                      <a:cubicBezTo>
                        <a:pt x="628498" y="97094"/>
                        <a:pt x="628498" y="107568"/>
                        <a:pt x="618024" y="105810"/>
                      </a:cubicBezTo>
                      <a:cubicBezTo>
                        <a:pt x="607627" y="104052"/>
                        <a:pt x="592030" y="100611"/>
                        <a:pt x="586832" y="102370"/>
                      </a:cubicBezTo>
                      <a:cubicBezTo>
                        <a:pt x="581633" y="104052"/>
                        <a:pt x="559080" y="105810"/>
                        <a:pt x="545165" y="98929"/>
                      </a:cubicBezTo>
                      <a:cubicBezTo>
                        <a:pt x="531251" y="91972"/>
                        <a:pt x="515655" y="88455"/>
                        <a:pt x="512138" y="83333"/>
                      </a:cubicBezTo>
                      <a:cubicBezTo>
                        <a:pt x="508621" y="78134"/>
                        <a:pt x="512138" y="71177"/>
                        <a:pt x="515578" y="64220"/>
                      </a:cubicBezTo>
                      <a:cubicBezTo>
                        <a:pt x="519018" y="57263"/>
                        <a:pt x="508621" y="52064"/>
                        <a:pt x="499905" y="57263"/>
                      </a:cubicBezTo>
                      <a:cubicBezTo>
                        <a:pt x="491266" y="62461"/>
                        <a:pt x="485991" y="43348"/>
                        <a:pt x="485991" y="43348"/>
                      </a:cubicBezTo>
                      <a:cubicBezTo>
                        <a:pt x="477352" y="32874"/>
                        <a:pt x="473912" y="31193"/>
                        <a:pt x="465196" y="36391"/>
                      </a:cubicBezTo>
                      <a:cubicBezTo>
                        <a:pt x="456557" y="41590"/>
                        <a:pt x="449600" y="46789"/>
                        <a:pt x="447841" y="36391"/>
                      </a:cubicBezTo>
                      <a:cubicBezTo>
                        <a:pt x="446083" y="25994"/>
                        <a:pt x="444401" y="25994"/>
                        <a:pt x="435686" y="24235"/>
                      </a:cubicBezTo>
                      <a:cubicBezTo>
                        <a:pt x="426970" y="22477"/>
                        <a:pt x="426970" y="17278"/>
                        <a:pt x="430487" y="10321"/>
                      </a:cubicBezTo>
                      <a:cubicBezTo>
                        <a:pt x="433774" y="3746"/>
                        <a:pt x="429187" y="306"/>
                        <a:pt x="419860" y="0"/>
                      </a:cubicBezTo>
                      <a:cubicBezTo>
                        <a:pt x="415120" y="5046"/>
                        <a:pt x="409615" y="11697"/>
                        <a:pt x="409615" y="15596"/>
                      </a:cubicBezTo>
                      <a:cubicBezTo>
                        <a:pt x="409998" y="22859"/>
                        <a:pt x="401359" y="28058"/>
                        <a:pt x="396160" y="31498"/>
                      </a:cubicBezTo>
                      <a:close/>
                    </a:path>
                  </a:pathLst>
                </a:custGeom>
                <a:solidFill>
                  <a:srgbClr val="90A2BA"/>
                </a:solidFill>
                <a:ln w="5732" cap="flat">
                  <a:solidFill>
                    <a:sysClr val="window" lastClr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864017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86" name="Freeform: Shape 74">
                  <a:extLst>
                    <a:ext uri="{FF2B5EF4-FFF2-40B4-BE49-F238E27FC236}">
                      <a16:creationId xmlns:a16="http://schemas.microsoft.com/office/drawing/2014/main" id="{18775754-342F-E1CB-976D-E99894B97D5F}"/>
                    </a:ext>
                  </a:extLst>
                </p:cNvPr>
                <p:cNvSpPr/>
                <p:nvPr/>
              </p:nvSpPr>
              <p:spPr>
                <a:xfrm>
                  <a:off x="885000" y="1467413"/>
                  <a:ext cx="2023690" cy="1760816"/>
                </a:xfrm>
                <a:custGeom>
                  <a:avLst/>
                  <a:gdLst>
                    <a:gd name="connsiteX0" fmla="*/ 2021856 w 2023690"/>
                    <a:gd name="connsiteY0" fmla="*/ 554372 h 1760816"/>
                    <a:gd name="connsiteX1" fmla="*/ 1994104 w 2023690"/>
                    <a:gd name="connsiteY1" fmla="*/ 556130 h 1760816"/>
                    <a:gd name="connsiteX2" fmla="*/ 1959395 w 2023690"/>
                    <a:gd name="connsiteY2" fmla="*/ 538775 h 1760816"/>
                    <a:gd name="connsiteX3" fmla="*/ 1924686 w 2023690"/>
                    <a:gd name="connsiteY3" fmla="*/ 545732 h 1760816"/>
                    <a:gd name="connsiteX4" fmla="*/ 1898615 w 2023690"/>
                    <a:gd name="connsiteY4" fmla="*/ 538775 h 1760816"/>
                    <a:gd name="connsiteX5" fmla="*/ 1885771 w 2023690"/>
                    <a:gd name="connsiteY5" fmla="*/ 509341 h 1760816"/>
                    <a:gd name="connsiteX6" fmla="*/ 1848233 w 2023690"/>
                    <a:gd name="connsiteY6" fmla="*/ 498867 h 1760816"/>
                    <a:gd name="connsiteX7" fmla="*/ 1843035 w 2023690"/>
                    <a:gd name="connsiteY7" fmla="*/ 479754 h 1760816"/>
                    <a:gd name="connsiteX8" fmla="*/ 1820481 w 2023690"/>
                    <a:gd name="connsiteY8" fmla="*/ 458959 h 1760816"/>
                    <a:gd name="connsiteX9" fmla="*/ 1787454 w 2023690"/>
                    <a:gd name="connsiteY9" fmla="*/ 422491 h 1760816"/>
                    <a:gd name="connsiteX10" fmla="*/ 1763218 w 2023690"/>
                    <a:gd name="connsiteY10" fmla="*/ 382583 h 1760816"/>
                    <a:gd name="connsiteX11" fmla="*/ 1735466 w 2023690"/>
                    <a:gd name="connsiteY11" fmla="*/ 361788 h 1760816"/>
                    <a:gd name="connsiteX12" fmla="*/ 1711154 w 2023690"/>
                    <a:gd name="connsiteY12" fmla="*/ 379143 h 1760816"/>
                    <a:gd name="connsiteX13" fmla="*/ 1683402 w 2023690"/>
                    <a:gd name="connsiteY13" fmla="*/ 386100 h 1760816"/>
                    <a:gd name="connsiteX14" fmla="*/ 1655650 w 2023690"/>
                    <a:gd name="connsiteY14" fmla="*/ 356590 h 1760816"/>
                    <a:gd name="connsiteX15" fmla="*/ 1636537 w 2023690"/>
                    <a:gd name="connsiteY15" fmla="*/ 349632 h 1760816"/>
                    <a:gd name="connsiteX16" fmla="*/ 1614137 w 2023690"/>
                    <a:gd name="connsiteY16" fmla="*/ 343210 h 1760816"/>
                    <a:gd name="connsiteX17" fmla="*/ 1603586 w 2023690"/>
                    <a:gd name="connsiteY17" fmla="*/ 347874 h 1760816"/>
                    <a:gd name="connsiteX18" fmla="*/ 1572393 w 2023690"/>
                    <a:gd name="connsiteY18" fmla="*/ 344357 h 1760816"/>
                    <a:gd name="connsiteX19" fmla="*/ 1537684 w 2023690"/>
                    <a:gd name="connsiteY19" fmla="*/ 328685 h 1760816"/>
                    <a:gd name="connsiteX20" fmla="*/ 1502975 w 2023690"/>
                    <a:gd name="connsiteY20" fmla="*/ 307890 h 1760816"/>
                    <a:gd name="connsiteX21" fmla="*/ 1476981 w 2023690"/>
                    <a:gd name="connsiteY21" fmla="*/ 311330 h 1760816"/>
                    <a:gd name="connsiteX22" fmla="*/ 1457868 w 2023690"/>
                    <a:gd name="connsiteY22" fmla="*/ 323409 h 1760816"/>
                    <a:gd name="connsiteX23" fmla="*/ 1431798 w 2023690"/>
                    <a:gd name="connsiteY23" fmla="*/ 330290 h 1760816"/>
                    <a:gd name="connsiteX24" fmla="*/ 1395407 w 2023690"/>
                    <a:gd name="connsiteY24" fmla="*/ 302538 h 1760816"/>
                    <a:gd name="connsiteX25" fmla="*/ 1372853 w 2023690"/>
                    <a:gd name="connsiteY25" fmla="*/ 300779 h 1760816"/>
                    <a:gd name="connsiteX26" fmla="*/ 1351982 w 2023690"/>
                    <a:gd name="connsiteY26" fmla="*/ 319892 h 1760816"/>
                    <a:gd name="connsiteX27" fmla="*/ 1327670 w 2023690"/>
                    <a:gd name="connsiteY27" fmla="*/ 312935 h 1760816"/>
                    <a:gd name="connsiteX28" fmla="*/ 1320713 w 2023690"/>
                    <a:gd name="connsiteY28" fmla="*/ 295581 h 1760816"/>
                    <a:gd name="connsiteX29" fmla="*/ 1299918 w 2023690"/>
                    <a:gd name="connsiteY29" fmla="*/ 307813 h 1760816"/>
                    <a:gd name="connsiteX30" fmla="*/ 1279123 w 2023690"/>
                    <a:gd name="connsiteY30" fmla="*/ 286942 h 1760816"/>
                    <a:gd name="connsiteX31" fmla="*/ 1275606 w 2023690"/>
                    <a:gd name="connsiteY31" fmla="*/ 253991 h 1760816"/>
                    <a:gd name="connsiteX32" fmla="*/ 1259933 w 2023690"/>
                    <a:gd name="connsiteY32" fmla="*/ 227997 h 1760816"/>
                    <a:gd name="connsiteX33" fmla="*/ 1207869 w 2023690"/>
                    <a:gd name="connsiteY33" fmla="*/ 208884 h 1760816"/>
                    <a:gd name="connsiteX34" fmla="*/ 1164444 w 2023690"/>
                    <a:gd name="connsiteY34" fmla="*/ 146422 h 1760816"/>
                    <a:gd name="connsiteX35" fmla="*/ 1129735 w 2023690"/>
                    <a:gd name="connsiteY35" fmla="*/ 108196 h 1760816"/>
                    <a:gd name="connsiteX36" fmla="*/ 1104047 w 2023690"/>
                    <a:gd name="connsiteY36" fmla="*/ 66759 h 1760816"/>
                    <a:gd name="connsiteX37" fmla="*/ 1106035 w 2023690"/>
                    <a:gd name="connsiteY37" fmla="*/ 72952 h 1760816"/>
                    <a:gd name="connsiteX38" fmla="*/ 1073619 w 2023690"/>
                    <a:gd name="connsiteY38" fmla="*/ 38242 h 1760816"/>
                    <a:gd name="connsiteX39" fmla="*/ 1022702 w 2023690"/>
                    <a:gd name="connsiteY39" fmla="*/ 19741 h 1760816"/>
                    <a:gd name="connsiteX40" fmla="*/ 969491 w 2023690"/>
                    <a:gd name="connsiteY40" fmla="*/ 31285 h 1760816"/>
                    <a:gd name="connsiteX41" fmla="*/ 907030 w 2023690"/>
                    <a:gd name="connsiteY41" fmla="*/ 42830 h 1760816"/>
                    <a:gd name="connsiteX42" fmla="*/ 851449 w 2023690"/>
                    <a:gd name="connsiteY42" fmla="*/ 33579 h 1760816"/>
                    <a:gd name="connsiteX43" fmla="*/ 800532 w 2023690"/>
                    <a:gd name="connsiteY43" fmla="*/ 5827 h 1760816"/>
                    <a:gd name="connsiteX44" fmla="*/ 770409 w 2023690"/>
                    <a:gd name="connsiteY44" fmla="*/ 52157 h 1760816"/>
                    <a:gd name="connsiteX45" fmla="*/ 749614 w 2023690"/>
                    <a:gd name="connsiteY45" fmla="*/ 121575 h 1760816"/>
                    <a:gd name="connsiteX46" fmla="*/ 756571 w 2023690"/>
                    <a:gd name="connsiteY46" fmla="*/ 184037 h 1760816"/>
                    <a:gd name="connsiteX47" fmla="*/ 770486 w 2023690"/>
                    <a:gd name="connsiteY47" fmla="*/ 221040 h 1760816"/>
                    <a:gd name="connsiteX48" fmla="*/ 770486 w 2023690"/>
                    <a:gd name="connsiteY48" fmla="*/ 258043 h 1760816"/>
                    <a:gd name="connsiteX49" fmla="*/ 754278 w 2023690"/>
                    <a:gd name="connsiteY49" fmla="*/ 230290 h 1760816"/>
                    <a:gd name="connsiteX50" fmla="*/ 735776 w 2023690"/>
                    <a:gd name="connsiteY50" fmla="*/ 225627 h 1760816"/>
                    <a:gd name="connsiteX51" fmla="*/ 705731 w 2023690"/>
                    <a:gd name="connsiteY51" fmla="*/ 209419 h 1760816"/>
                    <a:gd name="connsiteX52" fmla="*/ 668728 w 2023690"/>
                    <a:gd name="connsiteY52" fmla="*/ 181590 h 1760816"/>
                    <a:gd name="connsiteX53" fmla="*/ 645563 w 2023690"/>
                    <a:gd name="connsiteY53" fmla="*/ 207049 h 1760816"/>
                    <a:gd name="connsiteX54" fmla="*/ 640899 w 2023690"/>
                    <a:gd name="connsiteY54" fmla="*/ 246422 h 1760816"/>
                    <a:gd name="connsiteX55" fmla="*/ 659401 w 2023690"/>
                    <a:gd name="connsiteY55" fmla="*/ 255673 h 1760816"/>
                    <a:gd name="connsiteX56" fmla="*/ 675609 w 2023690"/>
                    <a:gd name="connsiteY56" fmla="*/ 274174 h 1760816"/>
                    <a:gd name="connsiteX57" fmla="*/ 663988 w 2023690"/>
                    <a:gd name="connsiteY57" fmla="*/ 318134 h 1760816"/>
                    <a:gd name="connsiteX58" fmla="*/ 624691 w 2023690"/>
                    <a:gd name="connsiteY58" fmla="*/ 325015 h 1760816"/>
                    <a:gd name="connsiteX59" fmla="*/ 592276 w 2023690"/>
                    <a:gd name="connsiteY59" fmla="*/ 292676 h 1760816"/>
                    <a:gd name="connsiteX60" fmla="*/ 573774 w 2023690"/>
                    <a:gd name="connsiteY60" fmla="*/ 260260 h 1760816"/>
                    <a:gd name="connsiteX61" fmla="*/ 610777 w 2023690"/>
                    <a:gd name="connsiteY61" fmla="*/ 255673 h 1760816"/>
                    <a:gd name="connsiteX62" fmla="*/ 610777 w 2023690"/>
                    <a:gd name="connsiteY62" fmla="*/ 216300 h 1760816"/>
                    <a:gd name="connsiteX63" fmla="*/ 589982 w 2023690"/>
                    <a:gd name="connsiteY63" fmla="*/ 170046 h 1760816"/>
                    <a:gd name="connsiteX64" fmla="*/ 564523 w 2023690"/>
                    <a:gd name="connsiteY64" fmla="*/ 149175 h 1760816"/>
                    <a:gd name="connsiteX65" fmla="*/ 552903 w 2023690"/>
                    <a:gd name="connsiteY65" fmla="*/ 119052 h 1760816"/>
                    <a:gd name="connsiteX66" fmla="*/ 520487 w 2023690"/>
                    <a:gd name="connsiteY66" fmla="*/ 112172 h 1760816"/>
                    <a:gd name="connsiteX67" fmla="*/ 483484 w 2023690"/>
                    <a:gd name="connsiteY67" fmla="*/ 114465 h 1760816"/>
                    <a:gd name="connsiteX68" fmla="*/ 427903 w 2023690"/>
                    <a:gd name="connsiteY68" fmla="*/ 126010 h 1760816"/>
                    <a:gd name="connsiteX69" fmla="*/ 356191 w 2023690"/>
                    <a:gd name="connsiteY69" fmla="*/ 144511 h 1760816"/>
                    <a:gd name="connsiteX70" fmla="*/ 300610 w 2023690"/>
                    <a:gd name="connsiteY70" fmla="*/ 135260 h 1760816"/>
                    <a:gd name="connsiteX71" fmla="*/ 235855 w 2023690"/>
                    <a:gd name="connsiteY71" fmla="*/ 149175 h 1760816"/>
                    <a:gd name="connsiteX72" fmla="*/ 187232 w 2023690"/>
                    <a:gd name="connsiteY72" fmla="*/ 195428 h 1760816"/>
                    <a:gd name="connsiteX73" fmla="*/ 194189 w 2023690"/>
                    <a:gd name="connsiteY73" fmla="*/ 225474 h 1760816"/>
                    <a:gd name="connsiteX74" fmla="*/ 182644 w 2023690"/>
                    <a:gd name="connsiteY74" fmla="*/ 241682 h 1760816"/>
                    <a:gd name="connsiteX75" fmla="*/ 157186 w 2023690"/>
                    <a:gd name="connsiteY75" fmla="*/ 260183 h 1760816"/>
                    <a:gd name="connsiteX76" fmla="*/ 145642 w 2023690"/>
                    <a:gd name="connsiteY76" fmla="*/ 315764 h 1760816"/>
                    <a:gd name="connsiteX77" fmla="*/ 159556 w 2023690"/>
                    <a:gd name="connsiteY77" fmla="*/ 368975 h 1760816"/>
                    <a:gd name="connsiteX78" fmla="*/ 235932 w 2023690"/>
                    <a:gd name="connsiteY78" fmla="*/ 371345 h 1760816"/>
                    <a:gd name="connsiteX79" fmla="*/ 235932 w 2023690"/>
                    <a:gd name="connsiteY79" fmla="*/ 389770 h 1760816"/>
                    <a:gd name="connsiteX80" fmla="*/ 226681 w 2023690"/>
                    <a:gd name="connsiteY80" fmla="*/ 431436 h 1760816"/>
                    <a:gd name="connsiteX81" fmla="*/ 229051 w 2023690"/>
                    <a:gd name="connsiteY81" fmla="*/ 461558 h 1760816"/>
                    <a:gd name="connsiteX82" fmla="*/ 215137 w 2023690"/>
                    <a:gd name="connsiteY82" fmla="*/ 484724 h 1760816"/>
                    <a:gd name="connsiteX83" fmla="*/ 217430 w 2023690"/>
                    <a:gd name="connsiteY83" fmla="*/ 530977 h 1760816"/>
                    <a:gd name="connsiteX84" fmla="*/ 217430 w 2023690"/>
                    <a:gd name="connsiteY84" fmla="*/ 609647 h 1760816"/>
                    <a:gd name="connsiteX85" fmla="*/ 175764 w 2023690"/>
                    <a:gd name="connsiteY85" fmla="*/ 686022 h 1760816"/>
                    <a:gd name="connsiteX86" fmla="*/ 157262 w 2023690"/>
                    <a:gd name="connsiteY86" fmla="*/ 753147 h 1760816"/>
                    <a:gd name="connsiteX87" fmla="*/ 150305 w 2023690"/>
                    <a:gd name="connsiteY87" fmla="*/ 815609 h 1760816"/>
                    <a:gd name="connsiteX88" fmla="*/ 134174 w 2023690"/>
                    <a:gd name="connsiteY88" fmla="*/ 843361 h 1760816"/>
                    <a:gd name="connsiteX89" fmla="*/ 90214 w 2023690"/>
                    <a:gd name="connsiteY89" fmla="*/ 834187 h 1760816"/>
                    <a:gd name="connsiteX90" fmla="*/ 50917 w 2023690"/>
                    <a:gd name="connsiteY90" fmla="*/ 824860 h 1760816"/>
                    <a:gd name="connsiteX91" fmla="*/ 9251 w 2023690"/>
                    <a:gd name="connsiteY91" fmla="*/ 838774 h 1760816"/>
                    <a:gd name="connsiteX92" fmla="*/ 13914 w 2023690"/>
                    <a:gd name="connsiteY92" fmla="*/ 873483 h 1760816"/>
                    <a:gd name="connsiteX93" fmla="*/ 16208 w 2023690"/>
                    <a:gd name="connsiteY93" fmla="*/ 889691 h 1760816"/>
                    <a:gd name="connsiteX94" fmla="*/ 0 w 2023690"/>
                    <a:gd name="connsiteY94" fmla="*/ 908193 h 1760816"/>
                    <a:gd name="connsiteX95" fmla="*/ 11544 w 2023690"/>
                    <a:gd name="connsiteY95" fmla="*/ 947565 h 1760816"/>
                    <a:gd name="connsiteX96" fmla="*/ 67125 w 2023690"/>
                    <a:gd name="connsiteY96" fmla="*/ 968360 h 1760816"/>
                    <a:gd name="connsiteX97" fmla="*/ 106422 w 2023690"/>
                    <a:gd name="connsiteY97" fmla="*/ 970654 h 1760816"/>
                    <a:gd name="connsiteX98" fmla="*/ 124923 w 2023690"/>
                    <a:gd name="connsiteY98" fmla="*/ 959110 h 1760816"/>
                    <a:gd name="connsiteX99" fmla="*/ 148088 w 2023690"/>
                    <a:gd name="connsiteY99" fmla="*/ 1005363 h 1760816"/>
                    <a:gd name="connsiteX100" fmla="*/ 148088 w 2023690"/>
                    <a:gd name="connsiteY100" fmla="*/ 1044736 h 1760816"/>
                    <a:gd name="connsiteX101" fmla="*/ 131880 w 2023690"/>
                    <a:gd name="connsiteY101" fmla="*/ 1095653 h 1760816"/>
                    <a:gd name="connsiteX102" fmla="*/ 148088 w 2023690"/>
                    <a:gd name="connsiteY102" fmla="*/ 1109568 h 1760816"/>
                    <a:gd name="connsiteX103" fmla="*/ 146635 w 2023690"/>
                    <a:gd name="connsiteY103" fmla="*/ 1110867 h 1760816"/>
                    <a:gd name="connsiteX104" fmla="*/ 166589 w 2023690"/>
                    <a:gd name="connsiteY104" fmla="*/ 1104369 h 1760816"/>
                    <a:gd name="connsiteX105" fmla="*/ 215213 w 2023690"/>
                    <a:gd name="connsiteY105" fmla="*/ 1093971 h 1760816"/>
                    <a:gd name="connsiteX106" fmla="*/ 272476 w 2023690"/>
                    <a:gd name="connsiteY106" fmla="*/ 1076617 h 1760816"/>
                    <a:gd name="connsiteX107" fmla="*/ 322858 w 2023690"/>
                    <a:gd name="connsiteY107" fmla="*/ 1041907 h 1760816"/>
                    <a:gd name="connsiteX108" fmla="*/ 354050 w 2023690"/>
                    <a:gd name="connsiteY108" fmla="*/ 1022794 h 1760816"/>
                    <a:gd name="connsiteX109" fmla="*/ 367965 w 2023690"/>
                    <a:gd name="connsiteY109" fmla="*/ 1007198 h 1760816"/>
                    <a:gd name="connsiteX110" fmla="*/ 364448 w 2023690"/>
                    <a:gd name="connsiteY110" fmla="*/ 988085 h 1760816"/>
                    <a:gd name="connsiteX111" fmla="*/ 367965 w 2023690"/>
                    <a:gd name="connsiteY111" fmla="*/ 967214 h 1760816"/>
                    <a:gd name="connsiteX112" fmla="*/ 387078 w 2023690"/>
                    <a:gd name="connsiteY112" fmla="*/ 956816 h 1760816"/>
                    <a:gd name="connsiteX113" fmla="*/ 409631 w 2023690"/>
                    <a:gd name="connsiteY113" fmla="*/ 974171 h 1760816"/>
                    <a:gd name="connsiteX114" fmla="*/ 416588 w 2023690"/>
                    <a:gd name="connsiteY114" fmla="*/ 998406 h 1760816"/>
                    <a:gd name="connsiteX115" fmla="*/ 437383 w 2023690"/>
                    <a:gd name="connsiteY115" fmla="*/ 1012244 h 1760816"/>
                    <a:gd name="connsiteX116" fmla="*/ 456496 w 2023690"/>
                    <a:gd name="connsiteY116" fmla="*/ 1024400 h 1760816"/>
                    <a:gd name="connsiteX117" fmla="*/ 480885 w 2023690"/>
                    <a:gd name="connsiteY117" fmla="*/ 1024400 h 1760816"/>
                    <a:gd name="connsiteX118" fmla="*/ 508637 w 2023690"/>
                    <a:gd name="connsiteY118" fmla="*/ 1029599 h 1760816"/>
                    <a:gd name="connsiteX119" fmla="*/ 522551 w 2023690"/>
                    <a:gd name="connsiteY119" fmla="*/ 1057351 h 1760816"/>
                    <a:gd name="connsiteX120" fmla="*/ 519111 w 2023690"/>
                    <a:gd name="connsiteY120" fmla="*/ 1072947 h 1760816"/>
                    <a:gd name="connsiteX121" fmla="*/ 510472 w 2023690"/>
                    <a:gd name="connsiteY121" fmla="*/ 1090302 h 1760816"/>
                    <a:gd name="connsiteX122" fmla="*/ 510472 w 2023690"/>
                    <a:gd name="connsiteY122" fmla="*/ 1107656 h 1760816"/>
                    <a:gd name="connsiteX123" fmla="*/ 501756 w 2023690"/>
                    <a:gd name="connsiteY123" fmla="*/ 1133650 h 1760816"/>
                    <a:gd name="connsiteX124" fmla="*/ 501756 w 2023690"/>
                    <a:gd name="connsiteY124" fmla="*/ 1152763 h 1760816"/>
                    <a:gd name="connsiteX125" fmla="*/ 534784 w 2023690"/>
                    <a:gd name="connsiteY125" fmla="*/ 1163161 h 1760816"/>
                    <a:gd name="connsiteX126" fmla="*/ 539906 w 2023690"/>
                    <a:gd name="connsiteY126" fmla="*/ 1180515 h 1760816"/>
                    <a:gd name="connsiteX127" fmla="*/ 525992 w 2023690"/>
                    <a:gd name="connsiteY127" fmla="*/ 1204827 h 1760816"/>
                    <a:gd name="connsiteX128" fmla="*/ 498239 w 2023690"/>
                    <a:gd name="connsiteY128" fmla="*/ 1218665 h 1760816"/>
                    <a:gd name="connsiteX129" fmla="*/ 498239 w 2023690"/>
                    <a:gd name="connsiteY129" fmla="*/ 1236020 h 1760816"/>
                    <a:gd name="connsiteX130" fmla="*/ 520793 w 2023690"/>
                    <a:gd name="connsiteY130" fmla="*/ 1253374 h 1760816"/>
                    <a:gd name="connsiteX131" fmla="*/ 545105 w 2023690"/>
                    <a:gd name="connsiteY131" fmla="*/ 1239460 h 1760816"/>
                    <a:gd name="connsiteX132" fmla="*/ 572857 w 2023690"/>
                    <a:gd name="connsiteY132" fmla="*/ 1234261 h 1760816"/>
                    <a:gd name="connsiteX133" fmla="*/ 607566 w 2023690"/>
                    <a:gd name="connsiteY133" fmla="*/ 1230821 h 1760816"/>
                    <a:gd name="connsiteX134" fmla="*/ 624921 w 2023690"/>
                    <a:gd name="connsiteY134" fmla="*/ 1210026 h 1760816"/>
                    <a:gd name="connsiteX135" fmla="*/ 647474 w 2023690"/>
                    <a:gd name="connsiteY135" fmla="*/ 1192595 h 1760816"/>
                    <a:gd name="connsiteX136" fmla="*/ 676985 w 2023690"/>
                    <a:gd name="connsiteY136" fmla="*/ 1196112 h 1760816"/>
                    <a:gd name="connsiteX137" fmla="*/ 701297 w 2023690"/>
                    <a:gd name="connsiteY137" fmla="*/ 1203069 h 1760816"/>
                    <a:gd name="connsiteX138" fmla="*/ 720410 w 2023690"/>
                    <a:gd name="connsiteY138" fmla="*/ 1180515 h 1760816"/>
                    <a:gd name="connsiteX139" fmla="*/ 748162 w 2023690"/>
                    <a:gd name="connsiteY139" fmla="*/ 1159644 h 1760816"/>
                    <a:gd name="connsiteX140" fmla="*/ 729125 w 2023690"/>
                    <a:gd name="connsiteY140" fmla="*/ 1145730 h 1760816"/>
                    <a:gd name="connsiteX141" fmla="*/ 729125 w 2023690"/>
                    <a:gd name="connsiteY141" fmla="*/ 1128451 h 1760816"/>
                    <a:gd name="connsiteX142" fmla="*/ 732642 w 2023690"/>
                    <a:gd name="connsiteY142" fmla="*/ 1064232 h 1760816"/>
                    <a:gd name="connsiteX143" fmla="*/ 722168 w 2023690"/>
                    <a:gd name="connsiteY143" fmla="*/ 1041678 h 1760816"/>
                    <a:gd name="connsiteX144" fmla="*/ 696174 w 2023690"/>
                    <a:gd name="connsiteY144" fmla="*/ 1017366 h 1760816"/>
                    <a:gd name="connsiteX145" fmla="*/ 670180 w 2023690"/>
                    <a:gd name="connsiteY145" fmla="*/ 998253 h 1760816"/>
                    <a:gd name="connsiteX146" fmla="*/ 670180 w 2023690"/>
                    <a:gd name="connsiteY146" fmla="*/ 974018 h 1760816"/>
                    <a:gd name="connsiteX147" fmla="*/ 701373 w 2023690"/>
                    <a:gd name="connsiteY147" fmla="*/ 977458 h 1760816"/>
                    <a:gd name="connsiteX148" fmla="*/ 729202 w 2023690"/>
                    <a:gd name="connsiteY148" fmla="*/ 968819 h 1760816"/>
                    <a:gd name="connsiteX149" fmla="*/ 730884 w 2023690"/>
                    <a:gd name="connsiteY149" fmla="*/ 944507 h 1760816"/>
                    <a:gd name="connsiteX150" fmla="*/ 749997 w 2023690"/>
                    <a:gd name="connsiteY150" fmla="*/ 928911 h 1760816"/>
                    <a:gd name="connsiteX151" fmla="*/ 767351 w 2023690"/>
                    <a:gd name="connsiteY151" fmla="*/ 937627 h 1760816"/>
                    <a:gd name="connsiteX152" fmla="*/ 796938 w 2023690"/>
                    <a:gd name="connsiteY152" fmla="*/ 927229 h 1760816"/>
                    <a:gd name="connsiteX153" fmla="*/ 821250 w 2023690"/>
                    <a:gd name="connsiteY153" fmla="*/ 927229 h 1760816"/>
                    <a:gd name="connsiteX154" fmla="*/ 829966 w 2023690"/>
                    <a:gd name="connsiteY154" fmla="*/ 954981 h 1760816"/>
                    <a:gd name="connsiteX155" fmla="*/ 835164 w 2023690"/>
                    <a:gd name="connsiteY155" fmla="*/ 988009 h 1760816"/>
                    <a:gd name="connsiteX156" fmla="*/ 842122 w 2023690"/>
                    <a:gd name="connsiteY156" fmla="*/ 1010562 h 1760816"/>
                    <a:gd name="connsiteX157" fmla="*/ 897702 w 2023690"/>
                    <a:gd name="connsiteY157" fmla="*/ 1014002 h 1760816"/>
                    <a:gd name="connsiteX158" fmla="*/ 939369 w 2023690"/>
                    <a:gd name="connsiteY158" fmla="*/ 998406 h 1760816"/>
                    <a:gd name="connsiteX159" fmla="*/ 956724 w 2023690"/>
                    <a:gd name="connsiteY159" fmla="*/ 968896 h 1760816"/>
                    <a:gd name="connsiteX160" fmla="*/ 975760 w 2023690"/>
                    <a:gd name="connsiteY160" fmla="*/ 946342 h 1760816"/>
                    <a:gd name="connsiteX161" fmla="*/ 1005271 w 2023690"/>
                    <a:gd name="connsiteY161" fmla="*/ 948101 h 1760816"/>
                    <a:gd name="connsiteX162" fmla="*/ 998313 w 2023690"/>
                    <a:gd name="connsiteY162" fmla="*/ 970654 h 1760816"/>
                    <a:gd name="connsiteX163" fmla="*/ 1000072 w 2023690"/>
                    <a:gd name="connsiteY163" fmla="*/ 991449 h 1760816"/>
                    <a:gd name="connsiteX164" fmla="*/ 1001754 w 2023690"/>
                    <a:gd name="connsiteY164" fmla="*/ 1014079 h 1760816"/>
                    <a:gd name="connsiteX165" fmla="*/ 977519 w 2023690"/>
                    <a:gd name="connsiteY165" fmla="*/ 1048788 h 1760816"/>
                    <a:gd name="connsiteX166" fmla="*/ 951448 w 2023690"/>
                    <a:gd name="connsiteY166" fmla="*/ 1064384 h 1760816"/>
                    <a:gd name="connsiteX167" fmla="*/ 946250 w 2023690"/>
                    <a:gd name="connsiteY167" fmla="*/ 1092137 h 1760816"/>
                    <a:gd name="connsiteX168" fmla="*/ 965286 w 2023690"/>
                    <a:gd name="connsiteY168" fmla="*/ 1113008 h 1760816"/>
                    <a:gd name="connsiteX169" fmla="*/ 984399 w 2023690"/>
                    <a:gd name="connsiteY169" fmla="*/ 1126922 h 1760816"/>
                    <a:gd name="connsiteX170" fmla="*/ 970485 w 2023690"/>
                    <a:gd name="connsiteY170" fmla="*/ 1140760 h 1760816"/>
                    <a:gd name="connsiteX171" fmla="*/ 963528 w 2023690"/>
                    <a:gd name="connsiteY171" fmla="*/ 1156356 h 1760816"/>
                    <a:gd name="connsiteX172" fmla="*/ 958253 w 2023690"/>
                    <a:gd name="connsiteY172" fmla="*/ 1177228 h 1760816"/>
                    <a:gd name="connsiteX173" fmla="*/ 982564 w 2023690"/>
                    <a:gd name="connsiteY173" fmla="*/ 1187549 h 1760816"/>
                    <a:gd name="connsiteX174" fmla="*/ 1015515 w 2023690"/>
                    <a:gd name="connsiteY174" fmla="*/ 1194506 h 1760816"/>
                    <a:gd name="connsiteX175" fmla="*/ 1015515 w 2023690"/>
                    <a:gd name="connsiteY175" fmla="*/ 1215378 h 1760816"/>
                    <a:gd name="connsiteX176" fmla="*/ 1029430 w 2023690"/>
                    <a:gd name="connsiteY176" fmla="*/ 1229215 h 1760816"/>
                    <a:gd name="connsiteX177" fmla="*/ 1032870 w 2023690"/>
                    <a:gd name="connsiteY177" fmla="*/ 1258726 h 1760816"/>
                    <a:gd name="connsiteX178" fmla="*/ 1031188 w 2023690"/>
                    <a:gd name="connsiteY178" fmla="*/ 1289995 h 1760816"/>
                    <a:gd name="connsiteX179" fmla="*/ 1048543 w 2023690"/>
                    <a:gd name="connsiteY179" fmla="*/ 1303909 h 1760816"/>
                    <a:gd name="connsiteX180" fmla="*/ 1072854 w 2023690"/>
                    <a:gd name="connsiteY180" fmla="*/ 1316065 h 1760816"/>
                    <a:gd name="connsiteX181" fmla="*/ 1086692 w 2023690"/>
                    <a:gd name="connsiteY181" fmla="*/ 1338619 h 1760816"/>
                    <a:gd name="connsiteX182" fmla="*/ 1098848 w 2023690"/>
                    <a:gd name="connsiteY182" fmla="*/ 1364689 h 1760816"/>
                    <a:gd name="connsiteX183" fmla="*/ 1128359 w 2023690"/>
                    <a:gd name="connsiteY183" fmla="*/ 1376845 h 1760816"/>
                    <a:gd name="connsiteX184" fmla="*/ 1135316 w 2023690"/>
                    <a:gd name="connsiteY184" fmla="*/ 1401156 h 1760816"/>
                    <a:gd name="connsiteX185" fmla="*/ 1138756 w 2023690"/>
                    <a:gd name="connsiteY185" fmla="*/ 1418511 h 1760816"/>
                    <a:gd name="connsiteX186" fmla="*/ 1123160 w 2023690"/>
                    <a:gd name="connsiteY186" fmla="*/ 1442823 h 1760816"/>
                    <a:gd name="connsiteX187" fmla="*/ 1117961 w 2023690"/>
                    <a:gd name="connsiteY187" fmla="*/ 1467135 h 1760816"/>
                    <a:gd name="connsiteX188" fmla="*/ 1121402 w 2023690"/>
                    <a:gd name="connsiteY188" fmla="*/ 1496645 h 1760816"/>
                    <a:gd name="connsiteX189" fmla="*/ 1112686 w 2023690"/>
                    <a:gd name="connsiteY189" fmla="*/ 1520957 h 1760816"/>
                    <a:gd name="connsiteX190" fmla="*/ 1134322 w 2023690"/>
                    <a:gd name="connsiteY190" fmla="*/ 1526691 h 1760816"/>
                    <a:gd name="connsiteX191" fmla="*/ 1151524 w 2023690"/>
                    <a:gd name="connsiteY191" fmla="*/ 1519122 h 1760816"/>
                    <a:gd name="connsiteX192" fmla="*/ 1168267 w 2023690"/>
                    <a:gd name="connsiteY192" fmla="*/ 1536477 h 1760816"/>
                    <a:gd name="connsiteX193" fmla="*/ 1194337 w 2023690"/>
                    <a:gd name="connsiteY193" fmla="*/ 1533037 h 1760816"/>
                    <a:gd name="connsiteX194" fmla="*/ 1220407 w 2023690"/>
                    <a:gd name="connsiteY194" fmla="*/ 1534795 h 1760816"/>
                    <a:gd name="connsiteX195" fmla="*/ 1241202 w 2023690"/>
                    <a:gd name="connsiteY195" fmla="*/ 1557349 h 1760816"/>
                    <a:gd name="connsiteX196" fmla="*/ 1232563 w 2023690"/>
                    <a:gd name="connsiteY196" fmla="*/ 1571263 h 1760816"/>
                    <a:gd name="connsiteX197" fmla="*/ 1216891 w 2023690"/>
                    <a:gd name="connsiteY197" fmla="*/ 1574780 h 1760816"/>
                    <a:gd name="connsiteX198" fmla="*/ 1216891 w 2023690"/>
                    <a:gd name="connsiteY198" fmla="*/ 1586936 h 1760816"/>
                    <a:gd name="connsiteX199" fmla="*/ 1211692 w 2023690"/>
                    <a:gd name="connsiteY199" fmla="*/ 1602532 h 1760816"/>
                    <a:gd name="connsiteX200" fmla="*/ 1210010 w 2023690"/>
                    <a:gd name="connsiteY200" fmla="*/ 1623403 h 1760816"/>
                    <a:gd name="connsiteX201" fmla="*/ 1220407 w 2023690"/>
                    <a:gd name="connsiteY201" fmla="*/ 1652914 h 1760816"/>
                    <a:gd name="connsiteX202" fmla="*/ 1223848 w 2023690"/>
                    <a:gd name="connsiteY202" fmla="*/ 1673785 h 1760816"/>
                    <a:gd name="connsiteX203" fmla="*/ 1208251 w 2023690"/>
                    <a:gd name="connsiteY203" fmla="*/ 1687700 h 1760816"/>
                    <a:gd name="connsiteX204" fmla="*/ 1192579 w 2023690"/>
                    <a:gd name="connsiteY204" fmla="*/ 1703372 h 1760816"/>
                    <a:gd name="connsiteX205" fmla="*/ 1199536 w 2023690"/>
                    <a:gd name="connsiteY205" fmla="*/ 1727608 h 1760816"/>
                    <a:gd name="connsiteX206" fmla="*/ 1246401 w 2023690"/>
                    <a:gd name="connsiteY206" fmla="*/ 1750237 h 1760816"/>
                    <a:gd name="connsiteX207" fmla="*/ 1268955 w 2023690"/>
                    <a:gd name="connsiteY207" fmla="*/ 1757195 h 1760816"/>
                    <a:gd name="connsiteX208" fmla="*/ 1272395 w 2023690"/>
                    <a:gd name="connsiteY208" fmla="*/ 1738082 h 1760816"/>
                    <a:gd name="connsiteX209" fmla="*/ 1255040 w 2023690"/>
                    <a:gd name="connsiteY209" fmla="*/ 1717210 h 1760816"/>
                    <a:gd name="connsiteX210" fmla="*/ 1267196 w 2023690"/>
                    <a:gd name="connsiteY210" fmla="*/ 1708571 h 1760816"/>
                    <a:gd name="connsiteX211" fmla="*/ 1291508 w 2023690"/>
                    <a:gd name="connsiteY211" fmla="*/ 1689458 h 1760816"/>
                    <a:gd name="connsiteX212" fmla="*/ 1308863 w 2023690"/>
                    <a:gd name="connsiteY212" fmla="*/ 1682501 h 1760816"/>
                    <a:gd name="connsiteX213" fmla="*/ 1314061 w 2023690"/>
                    <a:gd name="connsiteY213" fmla="*/ 1696415 h 1760816"/>
                    <a:gd name="connsiteX214" fmla="*/ 1319260 w 2023690"/>
                    <a:gd name="connsiteY214" fmla="*/ 1675544 h 1760816"/>
                    <a:gd name="connsiteX215" fmla="*/ 1338373 w 2023690"/>
                    <a:gd name="connsiteY215" fmla="*/ 1678984 h 1760816"/>
                    <a:gd name="connsiteX216" fmla="*/ 1348541 w 2023690"/>
                    <a:gd name="connsiteY216" fmla="*/ 1697715 h 1760816"/>
                    <a:gd name="connsiteX217" fmla="*/ 1377134 w 2023690"/>
                    <a:gd name="connsiteY217" fmla="*/ 1683571 h 1760816"/>
                    <a:gd name="connsiteX218" fmla="*/ 1401446 w 2023690"/>
                    <a:gd name="connsiteY218" fmla="*/ 1663846 h 1760816"/>
                    <a:gd name="connsiteX219" fmla="*/ 1424611 w 2023690"/>
                    <a:gd name="connsiteY219" fmla="*/ 1663846 h 1760816"/>
                    <a:gd name="connsiteX220" fmla="*/ 1451217 w 2023690"/>
                    <a:gd name="connsiteY220" fmla="*/ 1652302 h 1760816"/>
                    <a:gd name="connsiteX221" fmla="*/ 1459244 w 2023690"/>
                    <a:gd name="connsiteY221" fmla="*/ 1629137 h 1760816"/>
                    <a:gd name="connsiteX222" fmla="*/ 1478892 w 2023690"/>
                    <a:gd name="connsiteY222" fmla="*/ 1632654 h 1760816"/>
                    <a:gd name="connsiteX223" fmla="*/ 1503204 w 2023690"/>
                    <a:gd name="connsiteY223" fmla="*/ 1612929 h 1760816"/>
                    <a:gd name="connsiteX224" fmla="*/ 1519412 w 2023690"/>
                    <a:gd name="connsiteY224" fmla="*/ 1599091 h 1760816"/>
                    <a:gd name="connsiteX225" fmla="*/ 1530956 w 2023690"/>
                    <a:gd name="connsiteY225" fmla="*/ 1584030 h 1760816"/>
                    <a:gd name="connsiteX226" fmla="*/ 1539060 w 2023690"/>
                    <a:gd name="connsiteY226" fmla="*/ 1559795 h 1760816"/>
                    <a:gd name="connsiteX227" fmla="*/ 1562225 w 2023690"/>
                    <a:gd name="connsiteY227" fmla="*/ 1556278 h 1760816"/>
                    <a:gd name="connsiteX228" fmla="*/ 1586461 w 2023690"/>
                    <a:gd name="connsiteY228" fmla="*/ 1565529 h 1760816"/>
                    <a:gd name="connsiteX229" fmla="*/ 1610773 w 2023690"/>
                    <a:gd name="connsiteY229" fmla="*/ 1578296 h 1760816"/>
                    <a:gd name="connsiteX230" fmla="*/ 1624687 w 2023690"/>
                    <a:gd name="connsiteY230" fmla="*/ 1562089 h 1760816"/>
                    <a:gd name="connsiteX231" fmla="*/ 1640895 w 2023690"/>
                    <a:gd name="connsiteY231" fmla="*/ 1564382 h 1760816"/>
                    <a:gd name="connsiteX232" fmla="*/ 1655956 w 2023690"/>
                    <a:gd name="connsiteY232" fmla="*/ 1557501 h 1760816"/>
                    <a:gd name="connsiteX233" fmla="*/ 1644412 w 2023690"/>
                    <a:gd name="connsiteY233" fmla="*/ 1541294 h 1760816"/>
                    <a:gd name="connsiteX234" fmla="*/ 1657103 w 2023690"/>
                    <a:gd name="connsiteY234" fmla="*/ 1526232 h 1760816"/>
                    <a:gd name="connsiteX235" fmla="*/ 1664289 w 2023690"/>
                    <a:gd name="connsiteY235" fmla="*/ 1517517 h 1760816"/>
                    <a:gd name="connsiteX236" fmla="*/ 1659396 w 2023690"/>
                    <a:gd name="connsiteY236" fmla="*/ 1501921 h 1760816"/>
                    <a:gd name="connsiteX237" fmla="*/ 1648999 w 2023690"/>
                    <a:gd name="connsiteY237" fmla="*/ 1462013 h 1760816"/>
                    <a:gd name="connsiteX238" fmla="*/ 1624687 w 2023690"/>
                    <a:gd name="connsiteY238" fmla="*/ 1432502 h 1760816"/>
                    <a:gd name="connsiteX239" fmla="*/ 1617730 w 2023690"/>
                    <a:gd name="connsiteY239" fmla="*/ 1389077 h 1760816"/>
                    <a:gd name="connsiteX240" fmla="*/ 1635084 w 2023690"/>
                    <a:gd name="connsiteY240" fmla="*/ 1364765 h 1760816"/>
                    <a:gd name="connsiteX241" fmla="*/ 1643724 w 2023690"/>
                    <a:gd name="connsiteY241" fmla="*/ 1333496 h 1760816"/>
                    <a:gd name="connsiteX242" fmla="*/ 1633326 w 2023690"/>
                    <a:gd name="connsiteY242" fmla="*/ 1314383 h 1760816"/>
                    <a:gd name="connsiteX243" fmla="*/ 1629886 w 2023690"/>
                    <a:gd name="connsiteY243" fmla="*/ 1297029 h 1760816"/>
                    <a:gd name="connsiteX244" fmla="*/ 1603815 w 2023690"/>
                    <a:gd name="connsiteY244" fmla="*/ 1274399 h 1760816"/>
                    <a:gd name="connsiteX245" fmla="*/ 1619412 w 2023690"/>
                    <a:gd name="connsiteY245" fmla="*/ 1269200 h 1760816"/>
                    <a:gd name="connsiteX246" fmla="*/ 1641965 w 2023690"/>
                    <a:gd name="connsiteY246" fmla="*/ 1260484 h 1760816"/>
                    <a:gd name="connsiteX247" fmla="*/ 1671476 w 2023690"/>
                    <a:gd name="connsiteY247" fmla="*/ 1243130 h 1760816"/>
                    <a:gd name="connsiteX248" fmla="*/ 1730420 w 2023690"/>
                    <a:gd name="connsiteY248" fmla="*/ 1239689 h 1760816"/>
                    <a:gd name="connsiteX249" fmla="*/ 1766888 w 2023690"/>
                    <a:gd name="connsiteY249" fmla="*/ 1234491 h 1760816"/>
                    <a:gd name="connsiteX250" fmla="*/ 1772087 w 2023690"/>
                    <a:gd name="connsiteY250" fmla="*/ 1213696 h 1760816"/>
                    <a:gd name="connsiteX251" fmla="*/ 1780726 w 2023690"/>
                    <a:gd name="connsiteY251" fmla="*/ 1196341 h 1760816"/>
                    <a:gd name="connsiteX252" fmla="*/ 1805038 w 2023690"/>
                    <a:gd name="connsiteY252" fmla="*/ 1180745 h 1760816"/>
                    <a:gd name="connsiteX253" fmla="*/ 1805038 w 2023690"/>
                    <a:gd name="connsiteY253" fmla="*/ 1152993 h 1760816"/>
                    <a:gd name="connsiteX254" fmla="*/ 1798081 w 2023690"/>
                    <a:gd name="connsiteY254" fmla="*/ 1132198 h 1760816"/>
                    <a:gd name="connsiteX255" fmla="*/ 1820634 w 2023690"/>
                    <a:gd name="connsiteY255" fmla="*/ 1121800 h 1760816"/>
                    <a:gd name="connsiteX256" fmla="*/ 1808478 w 2023690"/>
                    <a:gd name="connsiteY256" fmla="*/ 1104445 h 1760816"/>
                    <a:gd name="connsiteX257" fmla="*/ 1792882 w 2023690"/>
                    <a:gd name="connsiteY257" fmla="*/ 1080134 h 1760816"/>
                    <a:gd name="connsiteX258" fmla="*/ 1789441 w 2023690"/>
                    <a:gd name="connsiteY258" fmla="*/ 1050623 h 1760816"/>
                    <a:gd name="connsiteX259" fmla="*/ 1796399 w 2023690"/>
                    <a:gd name="connsiteY259" fmla="*/ 1038467 h 1760816"/>
                    <a:gd name="connsiteX260" fmla="*/ 1811995 w 2023690"/>
                    <a:gd name="connsiteY260" fmla="*/ 1010715 h 1760816"/>
                    <a:gd name="connsiteX261" fmla="*/ 1780726 w 2023690"/>
                    <a:gd name="connsiteY261" fmla="*/ 988162 h 1760816"/>
                    <a:gd name="connsiteX262" fmla="*/ 1756491 w 2023690"/>
                    <a:gd name="connsiteY262" fmla="*/ 953452 h 1760816"/>
                    <a:gd name="connsiteX263" fmla="*/ 1768646 w 2023690"/>
                    <a:gd name="connsiteY263" fmla="*/ 936098 h 1760816"/>
                    <a:gd name="connsiteX264" fmla="*/ 1787683 w 2023690"/>
                    <a:gd name="connsiteY264" fmla="*/ 934339 h 1760816"/>
                    <a:gd name="connsiteX265" fmla="*/ 1766888 w 2023690"/>
                    <a:gd name="connsiteY265" fmla="*/ 913468 h 1760816"/>
                    <a:gd name="connsiteX266" fmla="*/ 1759931 w 2023690"/>
                    <a:gd name="connsiteY266" fmla="*/ 882275 h 1760816"/>
                    <a:gd name="connsiteX267" fmla="*/ 1772087 w 2023690"/>
                    <a:gd name="connsiteY267" fmla="*/ 854447 h 1760816"/>
                    <a:gd name="connsiteX268" fmla="*/ 1753050 w 2023690"/>
                    <a:gd name="connsiteY268" fmla="*/ 851006 h 1760816"/>
                    <a:gd name="connsiteX269" fmla="*/ 1732255 w 2023690"/>
                    <a:gd name="connsiteY269" fmla="*/ 828453 h 1760816"/>
                    <a:gd name="connsiteX270" fmla="*/ 1709625 w 2023690"/>
                    <a:gd name="connsiteY270" fmla="*/ 802459 h 1760816"/>
                    <a:gd name="connsiteX271" fmla="*/ 1687072 w 2023690"/>
                    <a:gd name="connsiteY271" fmla="*/ 776389 h 1760816"/>
                    <a:gd name="connsiteX272" fmla="*/ 1674916 w 2023690"/>
                    <a:gd name="connsiteY272" fmla="*/ 727842 h 1760816"/>
                    <a:gd name="connsiteX273" fmla="*/ 1694029 w 2023690"/>
                    <a:gd name="connsiteY273" fmla="*/ 698331 h 1760816"/>
                    <a:gd name="connsiteX274" fmla="*/ 1739212 w 2023690"/>
                    <a:gd name="connsiteY274" fmla="*/ 696573 h 1760816"/>
                    <a:gd name="connsiteX275" fmla="*/ 1760007 w 2023690"/>
                    <a:gd name="connsiteY275" fmla="*/ 680976 h 1760816"/>
                    <a:gd name="connsiteX276" fmla="*/ 1775604 w 2023690"/>
                    <a:gd name="connsiteY276" fmla="*/ 656665 h 1760816"/>
                    <a:gd name="connsiteX277" fmla="*/ 1812071 w 2023690"/>
                    <a:gd name="connsiteY277" fmla="*/ 651466 h 1760816"/>
                    <a:gd name="connsiteX278" fmla="*/ 1829426 w 2023690"/>
                    <a:gd name="connsiteY278" fmla="*/ 661940 h 1760816"/>
                    <a:gd name="connsiteX279" fmla="*/ 1846781 w 2023690"/>
                    <a:gd name="connsiteY279" fmla="*/ 658423 h 1760816"/>
                    <a:gd name="connsiteX280" fmla="*/ 1878050 w 2023690"/>
                    <a:gd name="connsiteY280" fmla="*/ 675778 h 1760816"/>
                    <a:gd name="connsiteX281" fmla="*/ 1895404 w 2023690"/>
                    <a:gd name="connsiteY281" fmla="*/ 672337 h 1760816"/>
                    <a:gd name="connsiteX282" fmla="*/ 1923233 w 2023690"/>
                    <a:gd name="connsiteY282" fmla="*/ 661940 h 1760816"/>
                    <a:gd name="connsiteX283" fmla="*/ 1949227 w 2023690"/>
                    <a:gd name="connsiteY283" fmla="*/ 642827 h 1760816"/>
                    <a:gd name="connsiteX284" fmla="*/ 1971856 w 2023690"/>
                    <a:gd name="connsiteY284" fmla="*/ 628913 h 1760816"/>
                    <a:gd name="connsiteX285" fmla="*/ 1973538 w 2023690"/>
                    <a:gd name="connsiteY285" fmla="*/ 609876 h 1760816"/>
                    <a:gd name="connsiteX286" fmla="*/ 1985694 w 2023690"/>
                    <a:gd name="connsiteY286" fmla="*/ 580365 h 1760816"/>
                    <a:gd name="connsiteX287" fmla="*/ 1999532 w 2023690"/>
                    <a:gd name="connsiteY287" fmla="*/ 585564 h 1760816"/>
                    <a:gd name="connsiteX288" fmla="*/ 2013446 w 2023690"/>
                    <a:gd name="connsiteY288" fmla="*/ 569968 h 1760816"/>
                    <a:gd name="connsiteX289" fmla="*/ 2023691 w 2023690"/>
                    <a:gd name="connsiteY289" fmla="*/ 554372 h 1760816"/>
                    <a:gd name="connsiteX290" fmla="*/ 2021856 w 2023690"/>
                    <a:gd name="connsiteY290" fmla="*/ 554372 h 1760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</a:cxnLst>
                  <a:rect l="l" t="t" r="r" b="b"/>
                  <a:pathLst>
                    <a:path w="2023690" h="1760816">
                      <a:moveTo>
                        <a:pt x="2021856" y="554372"/>
                      </a:moveTo>
                      <a:cubicBezTo>
                        <a:pt x="2011459" y="554372"/>
                        <a:pt x="2006260" y="557888"/>
                        <a:pt x="1994104" y="556130"/>
                      </a:cubicBezTo>
                      <a:cubicBezTo>
                        <a:pt x="1981948" y="554372"/>
                        <a:pt x="1973233" y="543974"/>
                        <a:pt x="1959395" y="538775"/>
                      </a:cubicBezTo>
                      <a:cubicBezTo>
                        <a:pt x="1945557" y="533577"/>
                        <a:pt x="1933401" y="542216"/>
                        <a:pt x="1924686" y="545732"/>
                      </a:cubicBezTo>
                      <a:cubicBezTo>
                        <a:pt x="1915970" y="549249"/>
                        <a:pt x="1907331" y="549249"/>
                        <a:pt x="1898615" y="538775"/>
                      </a:cubicBezTo>
                      <a:cubicBezTo>
                        <a:pt x="1890129" y="528607"/>
                        <a:pt x="1876826" y="510335"/>
                        <a:pt x="1885771" y="509341"/>
                      </a:cubicBezTo>
                      <a:cubicBezTo>
                        <a:pt x="1876368" y="501084"/>
                        <a:pt x="1860695" y="496115"/>
                        <a:pt x="1848233" y="498867"/>
                      </a:cubicBezTo>
                      <a:cubicBezTo>
                        <a:pt x="1832637" y="502308"/>
                        <a:pt x="1832637" y="486711"/>
                        <a:pt x="1843035" y="479754"/>
                      </a:cubicBezTo>
                      <a:cubicBezTo>
                        <a:pt x="1853432" y="472797"/>
                        <a:pt x="1830878" y="462399"/>
                        <a:pt x="1820481" y="458959"/>
                      </a:cubicBezTo>
                      <a:cubicBezTo>
                        <a:pt x="1810083" y="455519"/>
                        <a:pt x="1790970" y="431207"/>
                        <a:pt x="1787454" y="422491"/>
                      </a:cubicBezTo>
                      <a:cubicBezTo>
                        <a:pt x="1784013" y="413852"/>
                        <a:pt x="1771857" y="398256"/>
                        <a:pt x="1763218" y="382583"/>
                      </a:cubicBezTo>
                      <a:cubicBezTo>
                        <a:pt x="1754503" y="366987"/>
                        <a:pt x="1749304" y="363547"/>
                        <a:pt x="1735466" y="361788"/>
                      </a:cubicBezTo>
                      <a:cubicBezTo>
                        <a:pt x="1721552" y="360030"/>
                        <a:pt x="1719793" y="368745"/>
                        <a:pt x="1711154" y="379143"/>
                      </a:cubicBezTo>
                      <a:cubicBezTo>
                        <a:pt x="1702439" y="389617"/>
                        <a:pt x="1692041" y="389617"/>
                        <a:pt x="1683402" y="386100"/>
                      </a:cubicBezTo>
                      <a:cubicBezTo>
                        <a:pt x="1674687" y="382583"/>
                        <a:pt x="1660849" y="365305"/>
                        <a:pt x="1655650" y="356590"/>
                      </a:cubicBezTo>
                      <a:cubicBezTo>
                        <a:pt x="1650451" y="347874"/>
                        <a:pt x="1645252" y="346192"/>
                        <a:pt x="1636537" y="349632"/>
                      </a:cubicBezTo>
                      <a:cubicBezTo>
                        <a:pt x="1630344" y="352079"/>
                        <a:pt x="1619641" y="346574"/>
                        <a:pt x="1614137" y="343210"/>
                      </a:cubicBezTo>
                      <a:cubicBezTo>
                        <a:pt x="1609855" y="344739"/>
                        <a:pt x="1606033" y="346345"/>
                        <a:pt x="1603586" y="347874"/>
                      </a:cubicBezTo>
                      <a:cubicBezTo>
                        <a:pt x="1594947" y="353073"/>
                        <a:pt x="1582791" y="346116"/>
                        <a:pt x="1572393" y="344357"/>
                      </a:cubicBezTo>
                      <a:cubicBezTo>
                        <a:pt x="1561996" y="342599"/>
                        <a:pt x="1544641" y="332201"/>
                        <a:pt x="1537684" y="328685"/>
                      </a:cubicBezTo>
                      <a:cubicBezTo>
                        <a:pt x="1530727" y="325244"/>
                        <a:pt x="1511614" y="313088"/>
                        <a:pt x="1502975" y="307890"/>
                      </a:cubicBezTo>
                      <a:cubicBezTo>
                        <a:pt x="1494336" y="302614"/>
                        <a:pt x="1487379" y="309648"/>
                        <a:pt x="1476981" y="311330"/>
                      </a:cubicBezTo>
                      <a:cubicBezTo>
                        <a:pt x="1466584" y="313012"/>
                        <a:pt x="1464825" y="316452"/>
                        <a:pt x="1457868" y="323409"/>
                      </a:cubicBezTo>
                      <a:cubicBezTo>
                        <a:pt x="1450987" y="330290"/>
                        <a:pt x="1444030" y="328608"/>
                        <a:pt x="1431798" y="330290"/>
                      </a:cubicBezTo>
                      <a:cubicBezTo>
                        <a:pt x="1419718" y="332048"/>
                        <a:pt x="1404122" y="312935"/>
                        <a:pt x="1395407" y="302538"/>
                      </a:cubicBezTo>
                      <a:cubicBezTo>
                        <a:pt x="1386767" y="292140"/>
                        <a:pt x="1383251" y="295581"/>
                        <a:pt x="1372853" y="300779"/>
                      </a:cubicBezTo>
                      <a:cubicBezTo>
                        <a:pt x="1362456" y="306055"/>
                        <a:pt x="1360697" y="312935"/>
                        <a:pt x="1351982" y="319892"/>
                      </a:cubicBezTo>
                      <a:cubicBezTo>
                        <a:pt x="1343343" y="326850"/>
                        <a:pt x="1331187" y="319892"/>
                        <a:pt x="1327670" y="312935"/>
                      </a:cubicBezTo>
                      <a:cubicBezTo>
                        <a:pt x="1324229" y="306055"/>
                        <a:pt x="1327670" y="297339"/>
                        <a:pt x="1320713" y="295581"/>
                      </a:cubicBezTo>
                      <a:cubicBezTo>
                        <a:pt x="1313756" y="293822"/>
                        <a:pt x="1308557" y="300779"/>
                        <a:pt x="1299918" y="307813"/>
                      </a:cubicBezTo>
                      <a:cubicBezTo>
                        <a:pt x="1291202" y="314694"/>
                        <a:pt x="1286080" y="293899"/>
                        <a:pt x="1279123" y="286942"/>
                      </a:cubicBezTo>
                      <a:cubicBezTo>
                        <a:pt x="1272166" y="279984"/>
                        <a:pt x="1273847" y="264388"/>
                        <a:pt x="1275606" y="253991"/>
                      </a:cubicBezTo>
                      <a:cubicBezTo>
                        <a:pt x="1277288" y="243593"/>
                        <a:pt x="1268649" y="234878"/>
                        <a:pt x="1259933" y="227997"/>
                      </a:cubicBezTo>
                      <a:cubicBezTo>
                        <a:pt x="1251294" y="221040"/>
                        <a:pt x="1223542" y="215841"/>
                        <a:pt x="1207869" y="208884"/>
                      </a:cubicBezTo>
                      <a:cubicBezTo>
                        <a:pt x="1192196" y="201927"/>
                        <a:pt x="1169643" y="165535"/>
                        <a:pt x="1164444" y="146422"/>
                      </a:cubicBezTo>
                      <a:cubicBezTo>
                        <a:pt x="1159246" y="127309"/>
                        <a:pt x="1138450" y="118670"/>
                        <a:pt x="1129735" y="108196"/>
                      </a:cubicBezTo>
                      <a:cubicBezTo>
                        <a:pt x="1125148" y="102692"/>
                        <a:pt x="1113756" y="83502"/>
                        <a:pt x="1104047" y="66759"/>
                      </a:cubicBezTo>
                      <a:cubicBezTo>
                        <a:pt x="1105347" y="70735"/>
                        <a:pt x="1106035" y="72952"/>
                        <a:pt x="1106035" y="72952"/>
                      </a:cubicBezTo>
                      <a:cubicBezTo>
                        <a:pt x="1106035" y="72952"/>
                        <a:pt x="1089827" y="49787"/>
                        <a:pt x="1073619" y="38242"/>
                      </a:cubicBezTo>
                      <a:cubicBezTo>
                        <a:pt x="1057411" y="26698"/>
                        <a:pt x="1041280" y="17371"/>
                        <a:pt x="1022702" y="19741"/>
                      </a:cubicBezTo>
                      <a:cubicBezTo>
                        <a:pt x="1004200" y="22035"/>
                        <a:pt x="985622" y="19741"/>
                        <a:pt x="969491" y="31285"/>
                      </a:cubicBezTo>
                      <a:cubicBezTo>
                        <a:pt x="953283" y="42830"/>
                        <a:pt x="932488" y="47493"/>
                        <a:pt x="907030" y="42830"/>
                      </a:cubicBezTo>
                      <a:cubicBezTo>
                        <a:pt x="881571" y="38166"/>
                        <a:pt x="865363" y="49787"/>
                        <a:pt x="851449" y="33579"/>
                      </a:cubicBezTo>
                      <a:cubicBezTo>
                        <a:pt x="837534" y="17371"/>
                        <a:pt x="816739" y="-12675"/>
                        <a:pt x="800532" y="5827"/>
                      </a:cubicBezTo>
                      <a:cubicBezTo>
                        <a:pt x="784324" y="24328"/>
                        <a:pt x="772779" y="38242"/>
                        <a:pt x="770409" y="52157"/>
                      </a:cubicBezTo>
                      <a:cubicBezTo>
                        <a:pt x="768116" y="66071"/>
                        <a:pt x="758865" y="105368"/>
                        <a:pt x="749614" y="121575"/>
                      </a:cubicBezTo>
                      <a:cubicBezTo>
                        <a:pt x="740364" y="137783"/>
                        <a:pt x="747321" y="170199"/>
                        <a:pt x="756571" y="184037"/>
                      </a:cubicBezTo>
                      <a:cubicBezTo>
                        <a:pt x="765822" y="197951"/>
                        <a:pt x="770486" y="202538"/>
                        <a:pt x="770486" y="221040"/>
                      </a:cubicBezTo>
                      <a:cubicBezTo>
                        <a:pt x="770486" y="239541"/>
                        <a:pt x="770486" y="258043"/>
                        <a:pt x="770486" y="258043"/>
                      </a:cubicBezTo>
                      <a:cubicBezTo>
                        <a:pt x="770486" y="258043"/>
                        <a:pt x="763529" y="239541"/>
                        <a:pt x="754278" y="230290"/>
                      </a:cubicBezTo>
                      <a:cubicBezTo>
                        <a:pt x="745027" y="221040"/>
                        <a:pt x="754278" y="230290"/>
                        <a:pt x="735776" y="225627"/>
                      </a:cubicBezTo>
                      <a:cubicBezTo>
                        <a:pt x="717275" y="221040"/>
                        <a:pt x="717275" y="225627"/>
                        <a:pt x="705731" y="209419"/>
                      </a:cubicBezTo>
                      <a:cubicBezTo>
                        <a:pt x="694110" y="193211"/>
                        <a:pt x="684859" y="170046"/>
                        <a:pt x="668728" y="181590"/>
                      </a:cubicBezTo>
                      <a:cubicBezTo>
                        <a:pt x="652520" y="193135"/>
                        <a:pt x="645563" y="190841"/>
                        <a:pt x="645563" y="207049"/>
                      </a:cubicBezTo>
                      <a:cubicBezTo>
                        <a:pt x="645563" y="223180"/>
                        <a:pt x="645563" y="234801"/>
                        <a:pt x="640899" y="246422"/>
                      </a:cubicBezTo>
                      <a:cubicBezTo>
                        <a:pt x="636236" y="257966"/>
                        <a:pt x="650150" y="269587"/>
                        <a:pt x="659401" y="255673"/>
                      </a:cubicBezTo>
                      <a:cubicBezTo>
                        <a:pt x="668651" y="241758"/>
                        <a:pt x="673315" y="253379"/>
                        <a:pt x="675609" y="274174"/>
                      </a:cubicBezTo>
                      <a:cubicBezTo>
                        <a:pt x="677902" y="294969"/>
                        <a:pt x="675609" y="304220"/>
                        <a:pt x="663988" y="318134"/>
                      </a:cubicBezTo>
                      <a:cubicBezTo>
                        <a:pt x="652444" y="332048"/>
                        <a:pt x="640899" y="341299"/>
                        <a:pt x="624691" y="325015"/>
                      </a:cubicBezTo>
                      <a:cubicBezTo>
                        <a:pt x="608484" y="308807"/>
                        <a:pt x="613071" y="292676"/>
                        <a:pt x="592276" y="292676"/>
                      </a:cubicBezTo>
                      <a:cubicBezTo>
                        <a:pt x="571481" y="292676"/>
                        <a:pt x="559860" y="264847"/>
                        <a:pt x="573774" y="260260"/>
                      </a:cubicBezTo>
                      <a:cubicBezTo>
                        <a:pt x="587689" y="255673"/>
                        <a:pt x="603820" y="269510"/>
                        <a:pt x="610777" y="255673"/>
                      </a:cubicBezTo>
                      <a:cubicBezTo>
                        <a:pt x="617734" y="241758"/>
                        <a:pt x="620028" y="232508"/>
                        <a:pt x="610777" y="216300"/>
                      </a:cubicBezTo>
                      <a:cubicBezTo>
                        <a:pt x="601526" y="200092"/>
                        <a:pt x="596939" y="179220"/>
                        <a:pt x="589982" y="170046"/>
                      </a:cubicBezTo>
                      <a:cubicBezTo>
                        <a:pt x="583025" y="160795"/>
                        <a:pt x="564523" y="170046"/>
                        <a:pt x="564523" y="149175"/>
                      </a:cubicBezTo>
                      <a:cubicBezTo>
                        <a:pt x="564523" y="128380"/>
                        <a:pt x="569111" y="123716"/>
                        <a:pt x="552903" y="119052"/>
                      </a:cubicBezTo>
                      <a:cubicBezTo>
                        <a:pt x="552903" y="119052"/>
                        <a:pt x="534401" y="112172"/>
                        <a:pt x="520487" y="112172"/>
                      </a:cubicBezTo>
                      <a:cubicBezTo>
                        <a:pt x="506649" y="112172"/>
                        <a:pt x="492735" y="105215"/>
                        <a:pt x="483484" y="114465"/>
                      </a:cubicBezTo>
                      <a:cubicBezTo>
                        <a:pt x="474233" y="123716"/>
                        <a:pt x="441818" y="119052"/>
                        <a:pt x="427903" y="126010"/>
                      </a:cubicBezTo>
                      <a:cubicBezTo>
                        <a:pt x="414065" y="132967"/>
                        <a:pt x="370105" y="151468"/>
                        <a:pt x="356191" y="144511"/>
                      </a:cubicBezTo>
                      <a:cubicBezTo>
                        <a:pt x="342277" y="137554"/>
                        <a:pt x="316895" y="130673"/>
                        <a:pt x="300610" y="135260"/>
                      </a:cubicBezTo>
                      <a:cubicBezTo>
                        <a:pt x="284402" y="139847"/>
                        <a:pt x="249693" y="135260"/>
                        <a:pt x="235855" y="149175"/>
                      </a:cubicBezTo>
                      <a:cubicBezTo>
                        <a:pt x="221941" y="163089"/>
                        <a:pt x="196482" y="181590"/>
                        <a:pt x="187232" y="195428"/>
                      </a:cubicBezTo>
                      <a:cubicBezTo>
                        <a:pt x="177981" y="209343"/>
                        <a:pt x="180274" y="216300"/>
                        <a:pt x="194189" y="225474"/>
                      </a:cubicBezTo>
                      <a:cubicBezTo>
                        <a:pt x="208103" y="234725"/>
                        <a:pt x="203439" y="243975"/>
                        <a:pt x="182644" y="241682"/>
                      </a:cubicBezTo>
                      <a:cubicBezTo>
                        <a:pt x="161773" y="239388"/>
                        <a:pt x="161773" y="241682"/>
                        <a:pt x="157186" y="260183"/>
                      </a:cubicBezTo>
                      <a:cubicBezTo>
                        <a:pt x="152599" y="278685"/>
                        <a:pt x="152599" y="297186"/>
                        <a:pt x="145642" y="315764"/>
                      </a:cubicBezTo>
                      <a:cubicBezTo>
                        <a:pt x="138761" y="334342"/>
                        <a:pt x="134097" y="364388"/>
                        <a:pt x="159556" y="368975"/>
                      </a:cubicBezTo>
                      <a:cubicBezTo>
                        <a:pt x="185014" y="373638"/>
                        <a:pt x="224311" y="366681"/>
                        <a:pt x="235932" y="371345"/>
                      </a:cubicBezTo>
                      <a:cubicBezTo>
                        <a:pt x="247476" y="375932"/>
                        <a:pt x="238225" y="371345"/>
                        <a:pt x="235932" y="389770"/>
                      </a:cubicBezTo>
                      <a:cubicBezTo>
                        <a:pt x="233638" y="408271"/>
                        <a:pt x="235932" y="422186"/>
                        <a:pt x="226681" y="431436"/>
                      </a:cubicBezTo>
                      <a:cubicBezTo>
                        <a:pt x="217430" y="440687"/>
                        <a:pt x="231345" y="442981"/>
                        <a:pt x="229051" y="461558"/>
                      </a:cubicBezTo>
                      <a:cubicBezTo>
                        <a:pt x="226681" y="480060"/>
                        <a:pt x="219724" y="468439"/>
                        <a:pt x="215137" y="484724"/>
                      </a:cubicBezTo>
                      <a:cubicBezTo>
                        <a:pt x="210473" y="500931"/>
                        <a:pt x="212843" y="507889"/>
                        <a:pt x="217430" y="530977"/>
                      </a:cubicBezTo>
                      <a:cubicBezTo>
                        <a:pt x="222094" y="554142"/>
                        <a:pt x="228975" y="588852"/>
                        <a:pt x="217430" y="609647"/>
                      </a:cubicBezTo>
                      <a:cubicBezTo>
                        <a:pt x="205809" y="630442"/>
                        <a:pt x="189678" y="669814"/>
                        <a:pt x="175764" y="686022"/>
                      </a:cubicBezTo>
                      <a:cubicBezTo>
                        <a:pt x="161926" y="702307"/>
                        <a:pt x="154969" y="732352"/>
                        <a:pt x="157262" y="753147"/>
                      </a:cubicBezTo>
                      <a:cubicBezTo>
                        <a:pt x="159632" y="774019"/>
                        <a:pt x="150305" y="806358"/>
                        <a:pt x="150305" y="815609"/>
                      </a:cubicBezTo>
                      <a:cubicBezTo>
                        <a:pt x="150305" y="824860"/>
                        <a:pt x="150305" y="852688"/>
                        <a:pt x="134174" y="843361"/>
                      </a:cubicBezTo>
                      <a:cubicBezTo>
                        <a:pt x="117966" y="834187"/>
                        <a:pt x="106345" y="838774"/>
                        <a:pt x="90214" y="834187"/>
                      </a:cubicBezTo>
                      <a:cubicBezTo>
                        <a:pt x="74006" y="829523"/>
                        <a:pt x="62462" y="820272"/>
                        <a:pt x="50917" y="824860"/>
                      </a:cubicBezTo>
                      <a:cubicBezTo>
                        <a:pt x="39296" y="829523"/>
                        <a:pt x="9251" y="822566"/>
                        <a:pt x="9251" y="838774"/>
                      </a:cubicBezTo>
                      <a:cubicBezTo>
                        <a:pt x="9251" y="854905"/>
                        <a:pt x="6957" y="868896"/>
                        <a:pt x="13914" y="873483"/>
                      </a:cubicBezTo>
                      <a:cubicBezTo>
                        <a:pt x="20871" y="878147"/>
                        <a:pt x="30046" y="882734"/>
                        <a:pt x="16208" y="889691"/>
                      </a:cubicBezTo>
                      <a:cubicBezTo>
                        <a:pt x="2294" y="896648"/>
                        <a:pt x="0" y="894355"/>
                        <a:pt x="0" y="908193"/>
                      </a:cubicBezTo>
                      <a:cubicBezTo>
                        <a:pt x="0" y="922107"/>
                        <a:pt x="0" y="942902"/>
                        <a:pt x="11544" y="947565"/>
                      </a:cubicBezTo>
                      <a:cubicBezTo>
                        <a:pt x="23165" y="952153"/>
                        <a:pt x="53211" y="963697"/>
                        <a:pt x="67125" y="968360"/>
                      </a:cubicBezTo>
                      <a:cubicBezTo>
                        <a:pt x="81039" y="973024"/>
                        <a:pt x="104128" y="979905"/>
                        <a:pt x="106422" y="970654"/>
                      </a:cubicBezTo>
                      <a:cubicBezTo>
                        <a:pt x="108792" y="961403"/>
                        <a:pt x="122629" y="940608"/>
                        <a:pt x="124923" y="959110"/>
                      </a:cubicBezTo>
                      <a:cubicBezTo>
                        <a:pt x="127217" y="977611"/>
                        <a:pt x="141131" y="1000776"/>
                        <a:pt x="148088" y="1005363"/>
                      </a:cubicBezTo>
                      <a:cubicBezTo>
                        <a:pt x="155045" y="1010027"/>
                        <a:pt x="157339" y="1033192"/>
                        <a:pt x="148088" y="1044736"/>
                      </a:cubicBezTo>
                      <a:cubicBezTo>
                        <a:pt x="138837" y="1056281"/>
                        <a:pt x="127293" y="1088696"/>
                        <a:pt x="131880" y="1095653"/>
                      </a:cubicBezTo>
                      <a:cubicBezTo>
                        <a:pt x="136544" y="1102611"/>
                        <a:pt x="148088" y="1109568"/>
                        <a:pt x="148088" y="1109568"/>
                      </a:cubicBezTo>
                      <a:cubicBezTo>
                        <a:pt x="148088" y="1109568"/>
                        <a:pt x="147553" y="1110103"/>
                        <a:pt x="146635" y="1110867"/>
                      </a:cubicBezTo>
                      <a:cubicBezTo>
                        <a:pt x="154204" y="1110944"/>
                        <a:pt x="162996" y="1109797"/>
                        <a:pt x="166589" y="1104369"/>
                      </a:cubicBezTo>
                      <a:cubicBezTo>
                        <a:pt x="173547" y="1093971"/>
                        <a:pt x="204816" y="1095730"/>
                        <a:pt x="215213" y="1093971"/>
                      </a:cubicBezTo>
                      <a:cubicBezTo>
                        <a:pt x="225611" y="1092213"/>
                        <a:pt x="260320" y="1088773"/>
                        <a:pt x="272476" y="1076617"/>
                      </a:cubicBezTo>
                      <a:cubicBezTo>
                        <a:pt x="284632" y="1064461"/>
                        <a:pt x="312384" y="1048788"/>
                        <a:pt x="322858" y="1041907"/>
                      </a:cubicBezTo>
                      <a:cubicBezTo>
                        <a:pt x="333255" y="1034950"/>
                        <a:pt x="341894" y="1029752"/>
                        <a:pt x="354050" y="1022794"/>
                      </a:cubicBezTo>
                      <a:cubicBezTo>
                        <a:pt x="366206" y="1015837"/>
                        <a:pt x="364448" y="1014079"/>
                        <a:pt x="367965" y="1007198"/>
                      </a:cubicBezTo>
                      <a:cubicBezTo>
                        <a:pt x="371405" y="1000241"/>
                        <a:pt x="376604" y="996724"/>
                        <a:pt x="364448" y="988085"/>
                      </a:cubicBezTo>
                      <a:cubicBezTo>
                        <a:pt x="352292" y="979370"/>
                        <a:pt x="364448" y="975929"/>
                        <a:pt x="367965" y="967214"/>
                      </a:cubicBezTo>
                      <a:cubicBezTo>
                        <a:pt x="371405" y="958498"/>
                        <a:pt x="376604" y="949859"/>
                        <a:pt x="387078" y="956816"/>
                      </a:cubicBezTo>
                      <a:cubicBezTo>
                        <a:pt x="397475" y="963697"/>
                        <a:pt x="400916" y="970730"/>
                        <a:pt x="409631" y="974171"/>
                      </a:cubicBezTo>
                      <a:cubicBezTo>
                        <a:pt x="418270" y="977611"/>
                        <a:pt x="413072" y="988009"/>
                        <a:pt x="416588" y="998406"/>
                      </a:cubicBezTo>
                      <a:cubicBezTo>
                        <a:pt x="420029" y="1008804"/>
                        <a:pt x="428744" y="1010562"/>
                        <a:pt x="437383" y="1012244"/>
                      </a:cubicBezTo>
                      <a:cubicBezTo>
                        <a:pt x="446022" y="1014002"/>
                        <a:pt x="449539" y="1019201"/>
                        <a:pt x="456496" y="1024400"/>
                      </a:cubicBezTo>
                      <a:cubicBezTo>
                        <a:pt x="463454" y="1029599"/>
                        <a:pt x="473851" y="1029599"/>
                        <a:pt x="480885" y="1024400"/>
                      </a:cubicBezTo>
                      <a:cubicBezTo>
                        <a:pt x="487765" y="1019201"/>
                        <a:pt x="503438" y="1020883"/>
                        <a:pt x="508637" y="1029599"/>
                      </a:cubicBezTo>
                      <a:cubicBezTo>
                        <a:pt x="513836" y="1038238"/>
                        <a:pt x="512154" y="1053911"/>
                        <a:pt x="522551" y="1057351"/>
                      </a:cubicBezTo>
                      <a:cubicBezTo>
                        <a:pt x="532949" y="1060868"/>
                        <a:pt x="534784" y="1071189"/>
                        <a:pt x="519111" y="1072947"/>
                      </a:cubicBezTo>
                      <a:cubicBezTo>
                        <a:pt x="503515" y="1074706"/>
                        <a:pt x="507031" y="1083345"/>
                        <a:pt x="510472" y="1090302"/>
                      </a:cubicBezTo>
                      <a:cubicBezTo>
                        <a:pt x="513912" y="1097183"/>
                        <a:pt x="515670" y="1097183"/>
                        <a:pt x="510472" y="1107656"/>
                      </a:cubicBezTo>
                      <a:cubicBezTo>
                        <a:pt x="505273" y="1118054"/>
                        <a:pt x="512230" y="1128528"/>
                        <a:pt x="501756" y="1133650"/>
                      </a:cubicBezTo>
                      <a:cubicBezTo>
                        <a:pt x="491359" y="1138849"/>
                        <a:pt x="487918" y="1144048"/>
                        <a:pt x="501756" y="1152763"/>
                      </a:cubicBezTo>
                      <a:cubicBezTo>
                        <a:pt x="515594" y="1161479"/>
                        <a:pt x="524386" y="1164919"/>
                        <a:pt x="534784" y="1163161"/>
                      </a:cubicBezTo>
                      <a:cubicBezTo>
                        <a:pt x="545181" y="1161479"/>
                        <a:pt x="543423" y="1168360"/>
                        <a:pt x="539906" y="1180515"/>
                      </a:cubicBezTo>
                      <a:cubicBezTo>
                        <a:pt x="536465" y="1192671"/>
                        <a:pt x="541664" y="1199628"/>
                        <a:pt x="525992" y="1204827"/>
                      </a:cubicBezTo>
                      <a:cubicBezTo>
                        <a:pt x="510395" y="1210026"/>
                        <a:pt x="508637" y="1210026"/>
                        <a:pt x="498239" y="1218665"/>
                      </a:cubicBezTo>
                      <a:cubicBezTo>
                        <a:pt x="487842" y="1227304"/>
                        <a:pt x="486083" y="1229063"/>
                        <a:pt x="498239" y="1236020"/>
                      </a:cubicBezTo>
                      <a:cubicBezTo>
                        <a:pt x="510395" y="1242977"/>
                        <a:pt x="508637" y="1256891"/>
                        <a:pt x="520793" y="1253374"/>
                      </a:cubicBezTo>
                      <a:cubicBezTo>
                        <a:pt x="532949" y="1249934"/>
                        <a:pt x="539829" y="1246417"/>
                        <a:pt x="545105" y="1239460"/>
                      </a:cubicBezTo>
                      <a:cubicBezTo>
                        <a:pt x="550303" y="1232503"/>
                        <a:pt x="559019" y="1232503"/>
                        <a:pt x="572857" y="1234261"/>
                      </a:cubicBezTo>
                      <a:cubicBezTo>
                        <a:pt x="586771" y="1236020"/>
                        <a:pt x="597169" y="1236020"/>
                        <a:pt x="607566" y="1230821"/>
                      </a:cubicBezTo>
                      <a:cubicBezTo>
                        <a:pt x="617964" y="1225622"/>
                        <a:pt x="616282" y="1220423"/>
                        <a:pt x="624921" y="1210026"/>
                      </a:cubicBezTo>
                      <a:cubicBezTo>
                        <a:pt x="633560" y="1199552"/>
                        <a:pt x="635318" y="1190913"/>
                        <a:pt x="647474" y="1192595"/>
                      </a:cubicBezTo>
                      <a:cubicBezTo>
                        <a:pt x="659630" y="1194353"/>
                        <a:pt x="671786" y="1189155"/>
                        <a:pt x="676985" y="1196112"/>
                      </a:cubicBezTo>
                      <a:cubicBezTo>
                        <a:pt x="682183" y="1203069"/>
                        <a:pt x="697856" y="1213466"/>
                        <a:pt x="701297" y="1203069"/>
                      </a:cubicBezTo>
                      <a:cubicBezTo>
                        <a:pt x="704737" y="1192671"/>
                        <a:pt x="708254" y="1185714"/>
                        <a:pt x="720410" y="1180515"/>
                      </a:cubicBezTo>
                      <a:cubicBezTo>
                        <a:pt x="732565" y="1175317"/>
                        <a:pt x="751679" y="1168360"/>
                        <a:pt x="748162" y="1159644"/>
                      </a:cubicBezTo>
                      <a:cubicBezTo>
                        <a:pt x="744721" y="1151005"/>
                        <a:pt x="736006" y="1151005"/>
                        <a:pt x="729125" y="1145730"/>
                      </a:cubicBezTo>
                      <a:cubicBezTo>
                        <a:pt x="722168" y="1140531"/>
                        <a:pt x="725608" y="1142289"/>
                        <a:pt x="729125" y="1128451"/>
                      </a:cubicBezTo>
                      <a:cubicBezTo>
                        <a:pt x="732642" y="1114537"/>
                        <a:pt x="739523" y="1071112"/>
                        <a:pt x="732642" y="1064232"/>
                      </a:cubicBezTo>
                      <a:cubicBezTo>
                        <a:pt x="725685" y="1057274"/>
                        <a:pt x="723926" y="1053834"/>
                        <a:pt x="722168" y="1041678"/>
                      </a:cubicBezTo>
                      <a:cubicBezTo>
                        <a:pt x="720486" y="1029522"/>
                        <a:pt x="708330" y="1020807"/>
                        <a:pt x="696174" y="1017366"/>
                      </a:cubicBezTo>
                      <a:cubicBezTo>
                        <a:pt x="684018" y="1013926"/>
                        <a:pt x="673621" y="1006969"/>
                        <a:pt x="670180" y="998253"/>
                      </a:cubicBezTo>
                      <a:cubicBezTo>
                        <a:pt x="666664" y="989538"/>
                        <a:pt x="656266" y="974018"/>
                        <a:pt x="670180" y="974018"/>
                      </a:cubicBezTo>
                      <a:cubicBezTo>
                        <a:pt x="684018" y="974018"/>
                        <a:pt x="687535" y="979217"/>
                        <a:pt x="701373" y="977458"/>
                      </a:cubicBezTo>
                      <a:cubicBezTo>
                        <a:pt x="715287" y="975700"/>
                        <a:pt x="725685" y="980975"/>
                        <a:pt x="729202" y="968819"/>
                      </a:cubicBezTo>
                      <a:cubicBezTo>
                        <a:pt x="732718" y="956663"/>
                        <a:pt x="720486" y="951464"/>
                        <a:pt x="730884" y="944507"/>
                      </a:cubicBezTo>
                      <a:cubicBezTo>
                        <a:pt x="741281" y="937550"/>
                        <a:pt x="741281" y="928911"/>
                        <a:pt x="749997" y="928911"/>
                      </a:cubicBezTo>
                      <a:cubicBezTo>
                        <a:pt x="758712" y="928911"/>
                        <a:pt x="751755" y="941067"/>
                        <a:pt x="767351" y="937627"/>
                      </a:cubicBezTo>
                      <a:cubicBezTo>
                        <a:pt x="783024" y="934186"/>
                        <a:pt x="786464" y="934186"/>
                        <a:pt x="796938" y="927229"/>
                      </a:cubicBezTo>
                      <a:cubicBezTo>
                        <a:pt x="807336" y="920272"/>
                        <a:pt x="812535" y="920272"/>
                        <a:pt x="821250" y="927229"/>
                      </a:cubicBezTo>
                      <a:cubicBezTo>
                        <a:pt x="829966" y="934186"/>
                        <a:pt x="823009" y="944584"/>
                        <a:pt x="829966" y="954981"/>
                      </a:cubicBezTo>
                      <a:cubicBezTo>
                        <a:pt x="836923" y="965455"/>
                        <a:pt x="838605" y="981052"/>
                        <a:pt x="835164" y="988009"/>
                      </a:cubicBezTo>
                      <a:cubicBezTo>
                        <a:pt x="831648" y="994966"/>
                        <a:pt x="826525" y="1005287"/>
                        <a:pt x="842122" y="1010562"/>
                      </a:cubicBezTo>
                      <a:cubicBezTo>
                        <a:pt x="857718" y="1015761"/>
                        <a:pt x="883788" y="1020960"/>
                        <a:pt x="897702" y="1014002"/>
                      </a:cubicBezTo>
                      <a:cubicBezTo>
                        <a:pt x="911540" y="1007045"/>
                        <a:pt x="937610" y="1012244"/>
                        <a:pt x="939369" y="998406"/>
                      </a:cubicBezTo>
                      <a:cubicBezTo>
                        <a:pt x="941127" y="984492"/>
                        <a:pt x="951525" y="982810"/>
                        <a:pt x="956724" y="968896"/>
                      </a:cubicBezTo>
                      <a:cubicBezTo>
                        <a:pt x="961922" y="954981"/>
                        <a:pt x="965363" y="948024"/>
                        <a:pt x="975760" y="946342"/>
                      </a:cubicBezTo>
                      <a:cubicBezTo>
                        <a:pt x="986158" y="944584"/>
                        <a:pt x="996632" y="939461"/>
                        <a:pt x="1005271" y="948101"/>
                      </a:cubicBezTo>
                      <a:cubicBezTo>
                        <a:pt x="1013986" y="956816"/>
                        <a:pt x="1007029" y="965455"/>
                        <a:pt x="998313" y="970654"/>
                      </a:cubicBezTo>
                      <a:cubicBezTo>
                        <a:pt x="989598" y="975853"/>
                        <a:pt x="991356" y="986327"/>
                        <a:pt x="1000072" y="991449"/>
                      </a:cubicBezTo>
                      <a:cubicBezTo>
                        <a:pt x="1008711" y="996648"/>
                        <a:pt x="1008711" y="1005363"/>
                        <a:pt x="1001754" y="1014079"/>
                      </a:cubicBezTo>
                      <a:cubicBezTo>
                        <a:pt x="994797" y="1022794"/>
                        <a:pt x="991356" y="1047030"/>
                        <a:pt x="977519" y="1048788"/>
                      </a:cubicBezTo>
                      <a:cubicBezTo>
                        <a:pt x="963604" y="1050470"/>
                        <a:pt x="956647" y="1052229"/>
                        <a:pt x="951448" y="1064384"/>
                      </a:cubicBezTo>
                      <a:cubicBezTo>
                        <a:pt x="946250" y="1076540"/>
                        <a:pt x="939292" y="1085256"/>
                        <a:pt x="946250" y="1092137"/>
                      </a:cubicBezTo>
                      <a:cubicBezTo>
                        <a:pt x="953207" y="1099094"/>
                        <a:pt x="953207" y="1107809"/>
                        <a:pt x="965286" y="1113008"/>
                      </a:cubicBezTo>
                      <a:cubicBezTo>
                        <a:pt x="977519" y="1118207"/>
                        <a:pt x="991356" y="1121724"/>
                        <a:pt x="984399" y="1126922"/>
                      </a:cubicBezTo>
                      <a:cubicBezTo>
                        <a:pt x="977442" y="1132121"/>
                        <a:pt x="968726" y="1133880"/>
                        <a:pt x="970485" y="1140760"/>
                      </a:cubicBezTo>
                      <a:cubicBezTo>
                        <a:pt x="972167" y="1147717"/>
                        <a:pt x="970485" y="1152916"/>
                        <a:pt x="963528" y="1156356"/>
                      </a:cubicBezTo>
                      <a:cubicBezTo>
                        <a:pt x="956571" y="1159797"/>
                        <a:pt x="956571" y="1171953"/>
                        <a:pt x="958253" y="1177228"/>
                      </a:cubicBezTo>
                      <a:cubicBezTo>
                        <a:pt x="960011" y="1182427"/>
                        <a:pt x="965210" y="1187549"/>
                        <a:pt x="982564" y="1187549"/>
                      </a:cubicBezTo>
                      <a:cubicBezTo>
                        <a:pt x="999919" y="1187549"/>
                        <a:pt x="1012075" y="1185867"/>
                        <a:pt x="1015515" y="1194506"/>
                      </a:cubicBezTo>
                      <a:cubicBezTo>
                        <a:pt x="1019032" y="1203222"/>
                        <a:pt x="1013833" y="1208420"/>
                        <a:pt x="1015515" y="1215378"/>
                      </a:cubicBezTo>
                      <a:cubicBezTo>
                        <a:pt x="1017350" y="1222335"/>
                        <a:pt x="1029430" y="1229215"/>
                        <a:pt x="1029430" y="1229215"/>
                      </a:cubicBezTo>
                      <a:cubicBezTo>
                        <a:pt x="1029430" y="1229215"/>
                        <a:pt x="1031188" y="1248329"/>
                        <a:pt x="1032870" y="1258726"/>
                      </a:cubicBezTo>
                      <a:cubicBezTo>
                        <a:pt x="1034628" y="1269124"/>
                        <a:pt x="1036387" y="1281279"/>
                        <a:pt x="1031188" y="1289995"/>
                      </a:cubicBezTo>
                      <a:cubicBezTo>
                        <a:pt x="1025913" y="1298711"/>
                        <a:pt x="1034628" y="1314307"/>
                        <a:pt x="1048543" y="1303909"/>
                      </a:cubicBezTo>
                      <a:cubicBezTo>
                        <a:pt x="1062457" y="1293435"/>
                        <a:pt x="1072854" y="1303909"/>
                        <a:pt x="1072854" y="1316065"/>
                      </a:cubicBezTo>
                      <a:cubicBezTo>
                        <a:pt x="1072854" y="1328221"/>
                        <a:pt x="1078130" y="1338619"/>
                        <a:pt x="1086692" y="1338619"/>
                      </a:cubicBezTo>
                      <a:cubicBezTo>
                        <a:pt x="1095408" y="1338619"/>
                        <a:pt x="1098848" y="1350774"/>
                        <a:pt x="1098848" y="1364689"/>
                      </a:cubicBezTo>
                      <a:cubicBezTo>
                        <a:pt x="1098848" y="1378603"/>
                        <a:pt x="1111004" y="1378603"/>
                        <a:pt x="1128359" y="1376845"/>
                      </a:cubicBezTo>
                      <a:cubicBezTo>
                        <a:pt x="1145714" y="1375086"/>
                        <a:pt x="1142273" y="1390759"/>
                        <a:pt x="1135316" y="1401156"/>
                      </a:cubicBezTo>
                      <a:cubicBezTo>
                        <a:pt x="1128359" y="1411631"/>
                        <a:pt x="1138756" y="1408114"/>
                        <a:pt x="1138756" y="1418511"/>
                      </a:cubicBezTo>
                      <a:cubicBezTo>
                        <a:pt x="1138756" y="1428909"/>
                        <a:pt x="1130041" y="1437624"/>
                        <a:pt x="1123160" y="1442823"/>
                      </a:cubicBezTo>
                      <a:cubicBezTo>
                        <a:pt x="1116203" y="1448098"/>
                        <a:pt x="1116203" y="1454979"/>
                        <a:pt x="1117961" y="1467135"/>
                      </a:cubicBezTo>
                      <a:cubicBezTo>
                        <a:pt x="1119643" y="1479291"/>
                        <a:pt x="1130117" y="1487930"/>
                        <a:pt x="1121402" y="1496645"/>
                      </a:cubicBezTo>
                      <a:cubicBezTo>
                        <a:pt x="1112686" y="1505285"/>
                        <a:pt x="1102289" y="1512318"/>
                        <a:pt x="1112686" y="1520957"/>
                      </a:cubicBezTo>
                      <a:cubicBezTo>
                        <a:pt x="1119643" y="1526768"/>
                        <a:pt x="1128894" y="1527073"/>
                        <a:pt x="1134322" y="1526691"/>
                      </a:cubicBezTo>
                      <a:cubicBezTo>
                        <a:pt x="1139291" y="1522716"/>
                        <a:pt x="1146402" y="1518129"/>
                        <a:pt x="1151524" y="1519122"/>
                      </a:cubicBezTo>
                      <a:cubicBezTo>
                        <a:pt x="1160163" y="1520881"/>
                        <a:pt x="1159628" y="1536477"/>
                        <a:pt x="1168267" y="1536477"/>
                      </a:cubicBezTo>
                      <a:cubicBezTo>
                        <a:pt x="1176982" y="1536477"/>
                        <a:pt x="1183863" y="1538235"/>
                        <a:pt x="1194337" y="1533037"/>
                      </a:cubicBezTo>
                      <a:cubicBezTo>
                        <a:pt x="1204735" y="1527838"/>
                        <a:pt x="1218649" y="1526080"/>
                        <a:pt x="1220407" y="1534795"/>
                      </a:cubicBezTo>
                      <a:cubicBezTo>
                        <a:pt x="1222166" y="1543511"/>
                        <a:pt x="1236080" y="1553908"/>
                        <a:pt x="1241202" y="1557349"/>
                      </a:cubicBezTo>
                      <a:cubicBezTo>
                        <a:pt x="1246401" y="1560789"/>
                        <a:pt x="1244719" y="1576462"/>
                        <a:pt x="1232563" y="1571263"/>
                      </a:cubicBezTo>
                      <a:cubicBezTo>
                        <a:pt x="1220407" y="1566064"/>
                        <a:pt x="1211692" y="1567746"/>
                        <a:pt x="1216891" y="1574780"/>
                      </a:cubicBezTo>
                      <a:cubicBezTo>
                        <a:pt x="1222166" y="1581660"/>
                        <a:pt x="1227288" y="1588617"/>
                        <a:pt x="1216891" y="1586936"/>
                      </a:cubicBezTo>
                      <a:cubicBezTo>
                        <a:pt x="1206493" y="1585177"/>
                        <a:pt x="1220407" y="1595575"/>
                        <a:pt x="1211692" y="1602532"/>
                      </a:cubicBezTo>
                      <a:cubicBezTo>
                        <a:pt x="1203053" y="1609489"/>
                        <a:pt x="1204735" y="1618128"/>
                        <a:pt x="1210010" y="1623403"/>
                      </a:cubicBezTo>
                      <a:cubicBezTo>
                        <a:pt x="1215209" y="1628602"/>
                        <a:pt x="1222166" y="1645957"/>
                        <a:pt x="1220407" y="1652914"/>
                      </a:cubicBezTo>
                      <a:cubicBezTo>
                        <a:pt x="1218649" y="1659871"/>
                        <a:pt x="1229123" y="1663388"/>
                        <a:pt x="1223848" y="1673785"/>
                      </a:cubicBezTo>
                      <a:cubicBezTo>
                        <a:pt x="1218649" y="1684183"/>
                        <a:pt x="1220407" y="1685941"/>
                        <a:pt x="1208251" y="1687700"/>
                      </a:cubicBezTo>
                      <a:cubicBezTo>
                        <a:pt x="1196096" y="1689458"/>
                        <a:pt x="1194337" y="1694657"/>
                        <a:pt x="1192579" y="1703372"/>
                      </a:cubicBezTo>
                      <a:cubicBezTo>
                        <a:pt x="1190897" y="1712011"/>
                        <a:pt x="1187380" y="1720727"/>
                        <a:pt x="1199536" y="1727608"/>
                      </a:cubicBezTo>
                      <a:cubicBezTo>
                        <a:pt x="1211692" y="1734565"/>
                        <a:pt x="1241202" y="1743280"/>
                        <a:pt x="1246401" y="1750237"/>
                      </a:cubicBezTo>
                      <a:cubicBezTo>
                        <a:pt x="1251600" y="1757195"/>
                        <a:pt x="1260239" y="1765834"/>
                        <a:pt x="1268955" y="1757195"/>
                      </a:cubicBezTo>
                      <a:cubicBezTo>
                        <a:pt x="1277594" y="1748479"/>
                        <a:pt x="1284551" y="1743280"/>
                        <a:pt x="1272395" y="1738082"/>
                      </a:cubicBezTo>
                      <a:cubicBezTo>
                        <a:pt x="1260239" y="1732806"/>
                        <a:pt x="1255040" y="1722409"/>
                        <a:pt x="1255040" y="1717210"/>
                      </a:cubicBezTo>
                      <a:cubicBezTo>
                        <a:pt x="1255040" y="1712011"/>
                        <a:pt x="1256799" y="1715452"/>
                        <a:pt x="1267196" y="1708571"/>
                      </a:cubicBezTo>
                      <a:cubicBezTo>
                        <a:pt x="1277594" y="1701537"/>
                        <a:pt x="1287991" y="1698097"/>
                        <a:pt x="1291508" y="1689458"/>
                      </a:cubicBezTo>
                      <a:cubicBezTo>
                        <a:pt x="1294948" y="1680742"/>
                        <a:pt x="1307181" y="1675620"/>
                        <a:pt x="1308863" y="1682501"/>
                      </a:cubicBezTo>
                      <a:cubicBezTo>
                        <a:pt x="1310621" y="1689458"/>
                        <a:pt x="1314061" y="1696415"/>
                        <a:pt x="1314061" y="1696415"/>
                      </a:cubicBezTo>
                      <a:cubicBezTo>
                        <a:pt x="1314061" y="1696415"/>
                        <a:pt x="1310621" y="1679060"/>
                        <a:pt x="1319260" y="1675544"/>
                      </a:cubicBezTo>
                      <a:cubicBezTo>
                        <a:pt x="1327899" y="1672027"/>
                        <a:pt x="1331416" y="1673785"/>
                        <a:pt x="1338373" y="1678984"/>
                      </a:cubicBezTo>
                      <a:cubicBezTo>
                        <a:pt x="1344719" y="1683724"/>
                        <a:pt x="1348006" y="1691216"/>
                        <a:pt x="1348541" y="1697715"/>
                      </a:cubicBezTo>
                      <a:cubicBezTo>
                        <a:pt x="1357563" y="1694657"/>
                        <a:pt x="1373847" y="1688541"/>
                        <a:pt x="1377134" y="1683571"/>
                      </a:cubicBezTo>
                      <a:cubicBezTo>
                        <a:pt x="1381722" y="1676614"/>
                        <a:pt x="1394489" y="1665070"/>
                        <a:pt x="1401446" y="1663846"/>
                      </a:cubicBezTo>
                      <a:cubicBezTo>
                        <a:pt x="1408403" y="1662700"/>
                        <a:pt x="1416507" y="1662700"/>
                        <a:pt x="1424611" y="1663846"/>
                      </a:cubicBezTo>
                      <a:cubicBezTo>
                        <a:pt x="1432715" y="1664993"/>
                        <a:pt x="1447776" y="1660406"/>
                        <a:pt x="1451217" y="1652302"/>
                      </a:cubicBezTo>
                      <a:cubicBezTo>
                        <a:pt x="1454657" y="1644198"/>
                        <a:pt x="1453510" y="1631507"/>
                        <a:pt x="1459244" y="1629137"/>
                      </a:cubicBezTo>
                      <a:cubicBezTo>
                        <a:pt x="1465055" y="1626844"/>
                        <a:pt x="1469642" y="1639611"/>
                        <a:pt x="1478892" y="1632654"/>
                      </a:cubicBezTo>
                      <a:cubicBezTo>
                        <a:pt x="1488143" y="1625697"/>
                        <a:pt x="1497470" y="1619963"/>
                        <a:pt x="1503204" y="1612929"/>
                      </a:cubicBezTo>
                      <a:cubicBezTo>
                        <a:pt x="1509015" y="1605972"/>
                        <a:pt x="1511308" y="1603679"/>
                        <a:pt x="1519412" y="1599091"/>
                      </a:cubicBezTo>
                      <a:cubicBezTo>
                        <a:pt x="1527516" y="1594504"/>
                        <a:pt x="1529810" y="1593357"/>
                        <a:pt x="1530956" y="1584030"/>
                      </a:cubicBezTo>
                      <a:cubicBezTo>
                        <a:pt x="1532103" y="1574856"/>
                        <a:pt x="1532103" y="1563235"/>
                        <a:pt x="1539060" y="1559795"/>
                      </a:cubicBezTo>
                      <a:cubicBezTo>
                        <a:pt x="1546018" y="1556278"/>
                        <a:pt x="1556415" y="1556278"/>
                        <a:pt x="1562225" y="1556278"/>
                      </a:cubicBezTo>
                      <a:cubicBezTo>
                        <a:pt x="1568036" y="1556278"/>
                        <a:pt x="1581874" y="1559719"/>
                        <a:pt x="1586461" y="1565529"/>
                      </a:cubicBezTo>
                      <a:cubicBezTo>
                        <a:pt x="1591124" y="1571339"/>
                        <a:pt x="1602669" y="1582884"/>
                        <a:pt x="1610773" y="1578296"/>
                      </a:cubicBezTo>
                      <a:cubicBezTo>
                        <a:pt x="1618877" y="1573709"/>
                        <a:pt x="1617730" y="1565529"/>
                        <a:pt x="1624687" y="1562089"/>
                      </a:cubicBezTo>
                      <a:cubicBezTo>
                        <a:pt x="1631644" y="1558648"/>
                        <a:pt x="1635084" y="1558648"/>
                        <a:pt x="1640895" y="1564382"/>
                      </a:cubicBezTo>
                      <a:cubicBezTo>
                        <a:pt x="1646705" y="1570192"/>
                        <a:pt x="1662913" y="1565529"/>
                        <a:pt x="1655956" y="1557501"/>
                      </a:cubicBezTo>
                      <a:cubicBezTo>
                        <a:pt x="1649075" y="1549397"/>
                        <a:pt x="1643265" y="1549397"/>
                        <a:pt x="1644412" y="1541294"/>
                      </a:cubicBezTo>
                      <a:cubicBezTo>
                        <a:pt x="1645558" y="1533190"/>
                        <a:pt x="1649075" y="1530896"/>
                        <a:pt x="1657103" y="1526232"/>
                      </a:cubicBezTo>
                      <a:cubicBezTo>
                        <a:pt x="1661613" y="1523633"/>
                        <a:pt x="1662531" y="1520040"/>
                        <a:pt x="1664289" y="1517517"/>
                      </a:cubicBezTo>
                      <a:lnTo>
                        <a:pt x="1659396" y="1501921"/>
                      </a:lnTo>
                      <a:cubicBezTo>
                        <a:pt x="1657638" y="1486324"/>
                        <a:pt x="1659396" y="1470728"/>
                        <a:pt x="1648999" y="1462013"/>
                      </a:cubicBezTo>
                      <a:cubicBezTo>
                        <a:pt x="1638601" y="1453297"/>
                        <a:pt x="1628127" y="1442900"/>
                        <a:pt x="1624687" y="1432502"/>
                      </a:cubicBezTo>
                      <a:cubicBezTo>
                        <a:pt x="1621170" y="1422028"/>
                        <a:pt x="1612531" y="1402991"/>
                        <a:pt x="1617730" y="1389077"/>
                      </a:cubicBezTo>
                      <a:cubicBezTo>
                        <a:pt x="1622852" y="1375163"/>
                        <a:pt x="1624687" y="1375163"/>
                        <a:pt x="1635084" y="1364765"/>
                      </a:cubicBezTo>
                      <a:cubicBezTo>
                        <a:pt x="1645482" y="1354291"/>
                        <a:pt x="1654197" y="1342212"/>
                        <a:pt x="1643724" y="1333496"/>
                      </a:cubicBezTo>
                      <a:cubicBezTo>
                        <a:pt x="1633326" y="1324857"/>
                        <a:pt x="1626369" y="1323022"/>
                        <a:pt x="1633326" y="1314383"/>
                      </a:cubicBezTo>
                      <a:cubicBezTo>
                        <a:pt x="1640283" y="1305668"/>
                        <a:pt x="1642042" y="1302227"/>
                        <a:pt x="1629886" y="1297029"/>
                      </a:cubicBezTo>
                      <a:cubicBezTo>
                        <a:pt x="1617730" y="1291830"/>
                        <a:pt x="1600375" y="1286631"/>
                        <a:pt x="1603815" y="1274399"/>
                      </a:cubicBezTo>
                      <a:cubicBezTo>
                        <a:pt x="1607256" y="1262243"/>
                        <a:pt x="1605574" y="1269200"/>
                        <a:pt x="1619412" y="1269200"/>
                      </a:cubicBezTo>
                      <a:cubicBezTo>
                        <a:pt x="1633250" y="1269200"/>
                        <a:pt x="1633250" y="1272640"/>
                        <a:pt x="1641965" y="1260484"/>
                      </a:cubicBezTo>
                      <a:cubicBezTo>
                        <a:pt x="1650604" y="1248329"/>
                        <a:pt x="1655803" y="1244888"/>
                        <a:pt x="1671476" y="1243130"/>
                      </a:cubicBezTo>
                      <a:cubicBezTo>
                        <a:pt x="1687072" y="1241371"/>
                        <a:pt x="1716582" y="1243130"/>
                        <a:pt x="1730420" y="1239689"/>
                      </a:cubicBezTo>
                      <a:cubicBezTo>
                        <a:pt x="1744335" y="1236249"/>
                        <a:pt x="1753050" y="1241448"/>
                        <a:pt x="1766888" y="1234491"/>
                      </a:cubicBezTo>
                      <a:cubicBezTo>
                        <a:pt x="1780802" y="1227533"/>
                        <a:pt x="1780802" y="1222411"/>
                        <a:pt x="1772087" y="1213696"/>
                      </a:cubicBezTo>
                      <a:cubicBezTo>
                        <a:pt x="1763448" y="1205057"/>
                        <a:pt x="1766888" y="1198099"/>
                        <a:pt x="1780726" y="1196341"/>
                      </a:cubicBezTo>
                      <a:cubicBezTo>
                        <a:pt x="1794640" y="1194583"/>
                        <a:pt x="1798081" y="1191142"/>
                        <a:pt x="1805038" y="1180745"/>
                      </a:cubicBezTo>
                      <a:cubicBezTo>
                        <a:pt x="1811995" y="1170347"/>
                        <a:pt x="1820710" y="1156433"/>
                        <a:pt x="1805038" y="1152993"/>
                      </a:cubicBezTo>
                      <a:cubicBezTo>
                        <a:pt x="1789441" y="1149552"/>
                        <a:pt x="1792882" y="1137396"/>
                        <a:pt x="1798081" y="1132198"/>
                      </a:cubicBezTo>
                      <a:cubicBezTo>
                        <a:pt x="1803279" y="1126999"/>
                        <a:pt x="1818952" y="1126999"/>
                        <a:pt x="1820634" y="1121800"/>
                      </a:cubicBezTo>
                      <a:cubicBezTo>
                        <a:pt x="1822392" y="1116601"/>
                        <a:pt x="1818876" y="1113084"/>
                        <a:pt x="1808478" y="1104445"/>
                      </a:cubicBezTo>
                      <a:cubicBezTo>
                        <a:pt x="1798081" y="1095806"/>
                        <a:pt x="1791123" y="1088849"/>
                        <a:pt x="1792882" y="1080134"/>
                      </a:cubicBezTo>
                      <a:cubicBezTo>
                        <a:pt x="1794564" y="1071418"/>
                        <a:pt x="1799839" y="1055822"/>
                        <a:pt x="1789441" y="1050623"/>
                      </a:cubicBezTo>
                      <a:cubicBezTo>
                        <a:pt x="1779044" y="1045424"/>
                        <a:pt x="1780726" y="1041984"/>
                        <a:pt x="1796399" y="1038467"/>
                      </a:cubicBezTo>
                      <a:cubicBezTo>
                        <a:pt x="1811995" y="1035027"/>
                        <a:pt x="1824151" y="1017672"/>
                        <a:pt x="1811995" y="1010715"/>
                      </a:cubicBezTo>
                      <a:cubicBezTo>
                        <a:pt x="1799915" y="1003758"/>
                        <a:pt x="1792958" y="995119"/>
                        <a:pt x="1780726" y="988162"/>
                      </a:cubicBezTo>
                      <a:cubicBezTo>
                        <a:pt x="1768570" y="981204"/>
                        <a:pt x="1754732" y="967290"/>
                        <a:pt x="1756491" y="953452"/>
                      </a:cubicBezTo>
                      <a:cubicBezTo>
                        <a:pt x="1758173" y="939538"/>
                        <a:pt x="1756491" y="937780"/>
                        <a:pt x="1768646" y="936098"/>
                      </a:cubicBezTo>
                      <a:cubicBezTo>
                        <a:pt x="1780802" y="934339"/>
                        <a:pt x="1787683" y="934339"/>
                        <a:pt x="1787683" y="934339"/>
                      </a:cubicBezTo>
                      <a:cubicBezTo>
                        <a:pt x="1787683" y="934339"/>
                        <a:pt x="1772087" y="925624"/>
                        <a:pt x="1766888" y="913468"/>
                      </a:cubicBezTo>
                      <a:cubicBezTo>
                        <a:pt x="1761689" y="901312"/>
                        <a:pt x="1758249" y="890991"/>
                        <a:pt x="1759931" y="882275"/>
                      </a:cubicBezTo>
                      <a:cubicBezTo>
                        <a:pt x="1761689" y="873636"/>
                        <a:pt x="1768646" y="859722"/>
                        <a:pt x="1772087" y="854447"/>
                      </a:cubicBezTo>
                      <a:cubicBezTo>
                        <a:pt x="1775527" y="849324"/>
                        <a:pt x="1765130" y="844126"/>
                        <a:pt x="1753050" y="851006"/>
                      </a:cubicBezTo>
                      <a:cubicBezTo>
                        <a:pt x="1740818" y="857963"/>
                        <a:pt x="1737378" y="838850"/>
                        <a:pt x="1732255" y="828453"/>
                      </a:cubicBezTo>
                      <a:cubicBezTo>
                        <a:pt x="1726980" y="818055"/>
                        <a:pt x="1709625" y="802459"/>
                        <a:pt x="1709625" y="802459"/>
                      </a:cubicBezTo>
                      <a:cubicBezTo>
                        <a:pt x="1707943" y="795502"/>
                        <a:pt x="1688830" y="785028"/>
                        <a:pt x="1687072" y="776389"/>
                      </a:cubicBezTo>
                      <a:cubicBezTo>
                        <a:pt x="1685390" y="767750"/>
                        <a:pt x="1673234" y="741680"/>
                        <a:pt x="1674916" y="727842"/>
                      </a:cubicBezTo>
                      <a:cubicBezTo>
                        <a:pt x="1676674" y="713927"/>
                        <a:pt x="1676674" y="700013"/>
                        <a:pt x="1694029" y="698331"/>
                      </a:cubicBezTo>
                      <a:cubicBezTo>
                        <a:pt x="1711384" y="696573"/>
                        <a:pt x="1726980" y="701772"/>
                        <a:pt x="1739212" y="696573"/>
                      </a:cubicBezTo>
                      <a:cubicBezTo>
                        <a:pt x="1751292" y="691374"/>
                        <a:pt x="1754809" y="689616"/>
                        <a:pt x="1760007" y="680976"/>
                      </a:cubicBezTo>
                      <a:cubicBezTo>
                        <a:pt x="1765206" y="672337"/>
                        <a:pt x="1763524" y="658423"/>
                        <a:pt x="1775604" y="656665"/>
                      </a:cubicBezTo>
                      <a:cubicBezTo>
                        <a:pt x="1787760" y="654906"/>
                        <a:pt x="1812071" y="651466"/>
                        <a:pt x="1812071" y="651466"/>
                      </a:cubicBezTo>
                      <a:cubicBezTo>
                        <a:pt x="1812071" y="651466"/>
                        <a:pt x="1824227" y="665380"/>
                        <a:pt x="1829426" y="661940"/>
                      </a:cubicBezTo>
                      <a:cubicBezTo>
                        <a:pt x="1834701" y="658423"/>
                        <a:pt x="1836383" y="653224"/>
                        <a:pt x="1846781" y="658423"/>
                      </a:cubicBezTo>
                      <a:cubicBezTo>
                        <a:pt x="1857255" y="663622"/>
                        <a:pt x="1871016" y="677536"/>
                        <a:pt x="1878050" y="675778"/>
                      </a:cubicBezTo>
                      <a:cubicBezTo>
                        <a:pt x="1884930" y="674019"/>
                        <a:pt x="1883248" y="675778"/>
                        <a:pt x="1895404" y="672337"/>
                      </a:cubicBezTo>
                      <a:cubicBezTo>
                        <a:pt x="1907560" y="668821"/>
                        <a:pt x="1916276" y="668821"/>
                        <a:pt x="1923233" y="661940"/>
                      </a:cubicBezTo>
                      <a:cubicBezTo>
                        <a:pt x="1930190" y="654983"/>
                        <a:pt x="1940587" y="649784"/>
                        <a:pt x="1949227" y="642827"/>
                      </a:cubicBezTo>
                      <a:cubicBezTo>
                        <a:pt x="1957942" y="635946"/>
                        <a:pt x="1963141" y="630671"/>
                        <a:pt x="1971856" y="628913"/>
                      </a:cubicBezTo>
                      <a:cubicBezTo>
                        <a:pt x="1980496" y="627231"/>
                        <a:pt x="1966658" y="620273"/>
                        <a:pt x="1973538" y="609876"/>
                      </a:cubicBezTo>
                      <a:cubicBezTo>
                        <a:pt x="1980496" y="599478"/>
                        <a:pt x="1985694" y="580365"/>
                        <a:pt x="1985694" y="580365"/>
                      </a:cubicBezTo>
                      <a:cubicBezTo>
                        <a:pt x="1985694" y="580365"/>
                        <a:pt x="1994410" y="589004"/>
                        <a:pt x="1999532" y="585564"/>
                      </a:cubicBezTo>
                      <a:cubicBezTo>
                        <a:pt x="2004731" y="582124"/>
                        <a:pt x="2013446" y="576925"/>
                        <a:pt x="2013446" y="569968"/>
                      </a:cubicBezTo>
                      <a:cubicBezTo>
                        <a:pt x="2013446" y="566069"/>
                        <a:pt x="2018951" y="559494"/>
                        <a:pt x="2023691" y="554372"/>
                      </a:cubicBezTo>
                      <a:cubicBezTo>
                        <a:pt x="2022927" y="554448"/>
                        <a:pt x="2022391" y="554372"/>
                        <a:pt x="2021856" y="554372"/>
                      </a:cubicBezTo>
                      <a:close/>
                    </a:path>
                  </a:pathLst>
                </a:custGeom>
                <a:solidFill>
                  <a:srgbClr val="90A2BA"/>
                </a:solidFill>
                <a:ln w="5732" cap="flat">
                  <a:solidFill>
                    <a:sysClr val="window" lastClr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864017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grpSp>
              <p:nvGrpSpPr>
                <p:cNvPr id="87" name="Graphic 3">
                  <a:extLst>
                    <a:ext uri="{FF2B5EF4-FFF2-40B4-BE49-F238E27FC236}">
                      <a16:creationId xmlns:a16="http://schemas.microsoft.com/office/drawing/2014/main" id="{20547A99-CDDC-0609-0F6F-BF6CC7FDCA93}"/>
                    </a:ext>
                  </a:extLst>
                </p:cNvPr>
                <p:cNvGrpSpPr/>
                <p:nvPr/>
              </p:nvGrpSpPr>
              <p:grpSpPr>
                <a:xfrm>
                  <a:off x="499948" y="2383556"/>
                  <a:ext cx="1538257" cy="1480497"/>
                  <a:chOff x="499948" y="2383556"/>
                  <a:chExt cx="1538257" cy="1480497"/>
                </a:xfrm>
                <a:grpFill/>
              </p:grpSpPr>
              <p:sp>
                <p:nvSpPr>
                  <p:cNvPr id="103" name="Freeform: Shape 76">
                    <a:extLst>
                      <a:ext uri="{FF2B5EF4-FFF2-40B4-BE49-F238E27FC236}">
                        <a16:creationId xmlns:a16="http://schemas.microsoft.com/office/drawing/2014/main" id="{5988CDB4-0993-4F20-438B-7BD9F219DE73}"/>
                      </a:ext>
                    </a:extLst>
                  </p:cNvPr>
                  <p:cNvSpPr/>
                  <p:nvPr/>
                </p:nvSpPr>
                <p:spPr>
                  <a:xfrm>
                    <a:off x="503340" y="2386997"/>
                    <a:ext cx="1525920" cy="1474228"/>
                  </a:xfrm>
                  <a:custGeom>
                    <a:avLst/>
                    <a:gdLst>
                      <a:gd name="connsiteX0" fmla="*/ 241064 w 1525920"/>
                      <a:gd name="connsiteY0" fmla="*/ 1474229 h 1474228"/>
                      <a:gd name="connsiteX1" fmla="*/ 225697 w 1525920"/>
                      <a:gd name="connsiteY1" fmla="*/ 1456798 h 1474228"/>
                      <a:gd name="connsiteX2" fmla="*/ 222562 w 1525920"/>
                      <a:gd name="connsiteY2" fmla="*/ 1450223 h 1474228"/>
                      <a:gd name="connsiteX3" fmla="*/ 211859 w 1525920"/>
                      <a:gd name="connsiteY3" fmla="*/ 1440895 h 1474228"/>
                      <a:gd name="connsiteX4" fmla="*/ 208495 w 1525920"/>
                      <a:gd name="connsiteY4" fmla="*/ 1441278 h 1474228"/>
                      <a:gd name="connsiteX5" fmla="*/ 202608 w 1525920"/>
                      <a:gd name="connsiteY5" fmla="*/ 1453739 h 1474228"/>
                      <a:gd name="connsiteX6" fmla="*/ 201079 w 1525920"/>
                      <a:gd name="connsiteY6" fmla="*/ 1460850 h 1474228"/>
                      <a:gd name="connsiteX7" fmla="*/ 197104 w 1525920"/>
                      <a:gd name="connsiteY7" fmla="*/ 1457409 h 1474228"/>
                      <a:gd name="connsiteX8" fmla="*/ 191370 w 1525920"/>
                      <a:gd name="connsiteY8" fmla="*/ 1450758 h 1474228"/>
                      <a:gd name="connsiteX9" fmla="*/ 195880 w 1525920"/>
                      <a:gd name="connsiteY9" fmla="*/ 1410773 h 1474228"/>
                      <a:gd name="connsiteX10" fmla="*/ 194122 w 1525920"/>
                      <a:gd name="connsiteY10" fmla="*/ 1391737 h 1474228"/>
                      <a:gd name="connsiteX11" fmla="*/ 186630 w 1525920"/>
                      <a:gd name="connsiteY11" fmla="*/ 1381186 h 1474228"/>
                      <a:gd name="connsiteX12" fmla="*/ 160177 w 1525920"/>
                      <a:gd name="connsiteY12" fmla="*/ 1358862 h 1474228"/>
                      <a:gd name="connsiteX13" fmla="*/ 153067 w 1525920"/>
                      <a:gd name="connsiteY13" fmla="*/ 1359703 h 1474228"/>
                      <a:gd name="connsiteX14" fmla="*/ 140452 w 1525920"/>
                      <a:gd name="connsiteY14" fmla="*/ 1361614 h 1474228"/>
                      <a:gd name="connsiteX15" fmla="*/ 129978 w 1525920"/>
                      <a:gd name="connsiteY15" fmla="*/ 1354504 h 1474228"/>
                      <a:gd name="connsiteX16" fmla="*/ 126844 w 1525920"/>
                      <a:gd name="connsiteY16" fmla="*/ 1349306 h 1474228"/>
                      <a:gd name="connsiteX17" fmla="*/ 123098 w 1525920"/>
                      <a:gd name="connsiteY17" fmla="*/ 1344795 h 1474228"/>
                      <a:gd name="connsiteX18" fmla="*/ 117058 w 1525920"/>
                      <a:gd name="connsiteY18" fmla="*/ 1316660 h 1474228"/>
                      <a:gd name="connsiteX19" fmla="*/ 128220 w 1525920"/>
                      <a:gd name="connsiteY19" fmla="*/ 1301370 h 1474228"/>
                      <a:gd name="connsiteX20" fmla="*/ 143511 w 1525920"/>
                      <a:gd name="connsiteY20" fmla="*/ 1291890 h 1474228"/>
                      <a:gd name="connsiteX21" fmla="*/ 153526 w 1525920"/>
                      <a:gd name="connsiteY21" fmla="*/ 1282257 h 1474228"/>
                      <a:gd name="connsiteX22" fmla="*/ 153449 w 1525920"/>
                      <a:gd name="connsiteY22" fmla="*/ 1282334 h 1474228"/>
                      <a:gd name="connsiteX23" fmla="*/ 152608 w 1525920"/>
                      <a:gd name="connsiteY23" fmla="*/ 1281492 h 1474228"/>
                      <a:gd name="connsiteX24" fmla="*/ 147257 w 1525920"/>
                      <a:gd name="connsiteY24" fmla="*/ 1272089 h 1474228"/>
                      <a:gd name="connsiteX25" fmla="*/ 144351 w 1525920"/>
                      <a:gd name="connsiteY25" fmla="*/ 1267731 h 1474228"/>
                      <a:gd name="connsiteX26" fmla="*/ 141293 w 1525920"/>
                      <a:gd name="connsiteY26" fmla="*/ 1268266 h 1474228"/>
                      <a:gd name="connsiteX27" fmla="*/ 133113 w 1525920"/>
                      <a:gd name="connsiteY27" fmla="*/ 1269337 h 1474228"/>
                      <a:gd name="connsiteX28" fmla="*/ 121339 w 1525920"/>
                      <a:gd name="connsiteY28" fmla="*/ 1267043 h 1474228"/>
                      <a:gd name="connsiteX29" fmla="*/ 108037 w 1525920"/>
                      <a:gd name="connsiteY29" fmla="*/ 1251676 h 1474228"/>
                      <a:gd name="connsiteX30" fmla="*/ 105667 w 1525920"/>
                      <a:gd name="connsiteY30" fmla="*/ 1237456 h 1474228"/>
                      <a:gd name="connsiteX31" fmla="*/ 101079 w 1525920"/>
                      <a:gd name="connsiteY31" fmla="*/ 1224383 h 1474228"/>
                      <a:gd name="connsiteX32" fmla="*/ 94428 w 1525920"/>
                      <a:gd name="connsiteY32" fmla="*/ 1210239 h 1474228"/>
                      <a:gd name="connsiteX33" fmla="*/ 88388 w 1525920"/>
                      <a:gd name="connsiteY33" fmla="*/ 1206569 h 1474228"/>
                      <a:gd name="connsiteX34" fmla="*/ 80973 w 1525920"/>
                      <a:gd name="connsiteY34" fmla="*/ 1207945 h 1474228"/>
                      <a:gd name="connsiteX35" fmla="*/ 70269 w 1525920"/>
                      <a:gd name="connsiteY35" fmla="*/ 1209780 h 1474228"/>
                      <a:gd name="connsiteX36" fmla="*/ 66294 w 1525920"/>
                      <a:gd name="connsiteY36" fmla="*/ 1209398 h 1474228"/>
                      <a:gd name="connsiteX37" fmla="*/ 54444 w 1525920"/>
                      <a:gd name="connsiteY37" fmla="*/ 1202364 h 1474228"/>
                      <a:gd name="connsiteX38" fmla="*/ 54673 w 1525920"/>
                      <a:gd name="connsiteY38" fmla="*/ 1180040 h 1474228"/>
                      <a:gd name="connsiteX39" fmla="*/ 50545 w 1525920"/>
                      <a:gd name="connsiteY39" fmla="*/ 1167579 h 1474228"/>
                      <a:gd name="connsiteX40" fmla="*/ 44658 w 1525920"/>
                      <a:gd name="connsiteY40" fmla="*/ 1165209 h 1474228"/>
                      <a:gd name="connsiteX41" fmla="*/ 32272 w 1525920"/>
                      <a:gd name="connsiteY41" fmla="*/ 1151906 h 1474228"/>
                      <a:gd name="connsiteX42" fmla="*/ 40759 w 1525920"/>
                      <a:gd name="connsiteY42" fmla="*/ 1145484 h 1474228"/>
                      <a:gd name="connsiteX43" fmla="*/ 49933 w 1525920"/>
                      <a:gd name="connsiteY43" fmla="*/ 1123007 h 1474228"/>
                      <a:gd name="connsiteX44" fmla="*/ 60330 w 1525920"/>
                      <a:gd name="connsiteY44" fmla="*/ 1112074 h 1474228"/>
                      <a:gd name="connsiteX45" fmla="*/ 67135 w 1525920"/>
                      <a:gd name="connsiteY45" fmla="*/ 1112686 h 1474228"/>
                      <a:gd name="connsiteX46" fmla="*/ 75697 w 1525920"/>
                      <a:gd name="connsiteY46" fmla="*/ 1113374 h 1474228"/>
                      <a:gd name="connsiteX47" fmla="*/ 80361 w 1525920"/>
                      <a:gd name="connsiteY47" fmla="*/ 1112992 h 1474228"/>
                      <a:gd name="connsiteX48" fmla="*/ 84489 w 1525920"/>
                      <a:gd name="connsiteY48" fmla="*/ 1110927 h 1474228"/>
                      <a:gd name="connsiteX49" fmla="*/ 84107 w 1525920"/>
                      <a:gd name="connsiteY49" fmla="*/ 1096937 h 1474228"/>
                      <a:gd name="connsiteX50" fmla="*/ 82425 w 1525920"/>
                      <a:gd name="connsiteY50" fmla="*/ 1083634 h 1474228"/>
                      <a:gd name="connsiteX51" fmla="*/ 73939 w 1525920"/>
                      <a:gd name="connsiteY51" fmla="*/ 1068267 h 1474228"/>
                      <a:gd name="connsiteX52" fmla="*/ 54979 w 1525920"/>
                      <a:gd name="connsiteY52" fmla="*/ 1059399 h 1474228"/>
                      <a:gd name="connsiteX53" fmla="*/ 57425 w 1525920"/>
                      <a:gd name="connsiteY53" fmla="*/ 1042579 h 1474228"/>
                      <a:gd name="connsiteX54" fmla="*/ 60407 w 1525920"/>
                      <a:gd name="connsiteY54" fmla="*/ 1032411 h 1474228"/>
                      <a:gd name="connsiteX55" fmla="*/ 56584 w 1525920"/>
                      <a:gd name="connsiteY55" fmla="*/ 1030653 h 1474228"/>
                      <a:gd name="connsiteX56" fmla="*/ 54061 w 1525920"/>
                      <a:gd name="connsiteY56" fmla="*/ 1031035 h 1474228"/>
                      <a:gd name="connsiteX57" fmla="*/ 43511 w 1525920"/>
                      <a:gd name="connsiteY57" fmla="*/ 1032488 h 1474228"/>
                      <a:gd name="connsiteX58" fmla="*/ 21340 w 1525920"/>
                      <a:gd name="connsiteY58" fmla="*/ 1035698 h 1474228"/>
                      <a:gd name="connsiteX59" fmla="*/ 15071 w 1525920"/>
                      <a:gd name="connsiteY59" fmla="*/ 1036540 h 1474228"/>
                      <a:gd name="connsiteX60" fmla="*/ 7425 w 1525920"/>
                      <a:gd name="connsiteY60" fmla="*/ 1033634 h 1474228"/>
                      <a:gd name="connsiteX61" fmla="*/ 5208 w 1525920"/>
                      <a:gd name="connsiteY61" fmla="*/ 1015439 h 1474228"/>
                      <a:gd name="connsiteX62" fmla="*/ 5896 w 1525920"/>
                      <a:gd name="connsiteY62" fmla="*/ 1004888 h 1474228"/>
                      <a:gd name="connsiteX63" fmla="*/ 2456 w 1525920"/>
                      <a:gd name="connsiteY63" fmla="*/ 989139 h 1474228"/>
                      <a:gd name="connsiteX64" fmla="*/ 4826 w 1525920"/>
                      <a:gd name="connsiteY64" fmla="*/ 970026 h 1474228"/>
                      <a:gd name="connsiteX65" fmla="*/ 16600 w 1525920"/>
                      <a:gd name="connsiteY65" fmla="*/ 964445 h 1474228"/>
                      <a:gd name="connsiteX66" fmla="*/ 23633 w 1525920"/>
                      <a:gd name="connsiteY66" fmla="*/ 974843 h 1474228"/>
                      <a:gd name="connsiteX67" fmla="*/ 27838 w 1525920"/>
                      <a:gd name="connsiteY67" fmla="*/ 983482 h 1474228"/>
                      <a:gd name="connsiteX68" fmla="*/ 35025 w 1525920"/>
                      <a:gd name="connsiteY68" fmla="*/ 987763 h 1474228"/>
                      <a:gd name="connsiteX69" fmla="*/ 36401 w 1525920"/>
                      <a:gd name="connsiteY69" fmla="*/ 987075 h 1474228"/>
                      <a:gd name="connsiteX70" fmla="*/ 40529 w 1525920"/>
                      <a:gd name="connsiteY70" fmla="*/ 979124 h 1474228"/>
                      <a:gd name="connsiteX71" fmla="*/ 57884 w 1525920"/>
                      <a:gd name="connsiteY71" fmla="*/ 953971 h 1474228"/>
                      <a:gd name="connsiteX72" fmla="*/ 67899 w 1525920"/>
                      <a:gd name="connsiteY72" fmla="*/ 947931 h 1474228"/>
                      <a:gd name="connsiteX73" fmla="*/ 75544 w 1525920"/>
                      <a:gd name="connsiteY73" fmla="*/ 938834 h 1474228"/>
                      <a:gd name="connsiteX74" fmla="*/ 101538 w 1525920"/>
                      <a:gd name="connsiteY74" fmla="*/ 917886 h 1474228"/>
                      <a:gd name="connsiteX75" fmla="*/ 104902 w 1525920"/>
                      <a:gd name="connsiteY75" fmla="*/ 916586 h 1474228"/>
                      <a:gd name="connsiteX76" fmla="*/ 116905 w 1525920"/>
                      <a:gd name="connsiteY76" fmla="*/ 913910 h 1474228"/>
                      <a:gd name="connsiteX77" fmla="*/ 119122 w 1525920"/>
                      <a:gd name="connsiteY77" fmla="*/ 913681 h 1474228"/>
                      <a:gd name="connsiteX78" fmla="*/ 119122 w 1525920"/>
                      <a:gd name="connsiteY78" fmla="*/ 912610 h 1474228"/>
                      <a:gd name="connsiteX79" fmla="*/ 115453 w 1525920"/>
                      <a:gd name="connsiteY79" fmla="*/ 903207 h 1474228"/>
                      <a:gd name="connsiteX80" fmla="*/ 112930 w 1525920"/>
                      <a:gd name="connsiteY80" fmla="*/ 900608 h 1474228"/>
                      <a:gd name="connsiteX81" fmla="*/ 129826 w 1525920"/>
                      <a:gd name="connsiteY81" fmla="*/ 888528 h 1474228"/>
                      <a:gd name="connsiteX82" fmla="*/ 127532 w 1525920"/>
                      <a:gd name="connsiteY82" fmla="*/ 887687 h 1474228"/>
                      <a:gd name="connsiteX83" fmla="*/ 121569 w 1525920"/>
                      <a:gd name="connsiteY83" fmla="*/ 889828 h 1474228"/>
                      <a:gd name="connsiteX84" fmla="*/ 97410 w 1525920"/>
                      <a:gd name="connsiteY84" fmla="*/ 898314 h 1474228"/>
                      <a:gd name="connsiteX85" fmla="*/ 83725 w 1525920"/>
                      <a:gd name="connsiteY85" fmla="*/ 894491 h 1474228"/>
                      <a:gd name="connsiteX86" fmla="*/ 78067 w 1525920"/>
                      <a:gd name="connsiteY86" fmla="*/ 886158 h 1474228"/>
                      <a:gd name="connsiteX87" fmla="*/ 94505 w 1525920"/>
                      <a:gd name="connsiteY87" fmla="*/ 848238 h 1474228"/>
                      <a:gd name="connsiteX88" fmla="*/ 106737 w 1525920"/>
                      <a:gd name="connsiteY88" fmla="*/ 829354 h 1474228"/>
                      <a:gd name="connsiteX89" fmla="*/ 124474 w 1525920"/>
                      <a:gd name="connsiteY89" fmla="*/ 801984 h 1474228"/>
                      <a:gd name="connsiteX90" fmla="*/ 140758 w 1525920"/>
                      <a:gd name="connsiteY90" fmla="*/ 786159 h 1474228"/>
                      <a:gd name="connsiteX91" fmla="*/ 149474 w 1525920"/>
                      <a:gd name="connsiteY91" fmla="*/ 775149 h 1474228"/>
                      <a:gd name="connsiteX92" fmla="*/ 150162 w 1525920"/>
                      <a:gd name="connsiteY92" fmla="*/ 758406 h 1474228"/>
                      <a:gd name="connsiteX93" fmla="*/ 154214 w 1525920"/>
                      <a:gd name="connsiteY93" fmla="*/ 728437 h 1474228"/>
                      <a:gd name="connsiteX94" fmla="*/ 152838 w 1525920"/>
                      <a:gd name="connsiteY94" fmla="*/ 689370 h 1474228"/>
                      <a:gd name="connsiteX95" fmla="*/ 149321 w 1525920"/>
                      <a:gd name="connsiteY95" fmla="*/ 677367 h 1474228"/>
                      <a:gd name="connsiteX96" fmla="*/ 141217 w 1525920"/>
                      <a:gd name="connsiteY96" fmla="*/ 658330 h 1474228"/>
                      <a:gd name="connsiteX97" fmla="*/ 135407 w 1525920"/>
                      <a:gd name="connsiteY97" fmla="*/ 644798 h 1474228"/>
                      <a:gd name="connsiteX98" fmla="*/ 113082 w 1525920"/>
                      <a:gd name="connsiteY98" fmla="*/ 611694 h 1474228"/>
                      <a:gd name="connsiteX99" fmla="*/ 102609 w 1525920"/>
                      <a:gd name="connsiteY99" fmla="*/ 595028 h 1474228"/>
                      <a:gd name="connsiteX100" fmla="*/ 113312 w 1525920"/>
                      <a:gd name="connsiteY100" fmla="*/ 581572 h 1474228"/>
                      <a:gd name="connsiteX101" fmla="*/ 116141 w 1525920"/>
                      <a:gd name="connsiteY101" fmla="*/ 577826 h 1474228"/>
                      <a:gd name="connsiteX102" fmla="*/ 101768 w 1525920"/>
                      <a:gd name="connsiteY102" fmla="*/ 569799 h 1474228"/>
                      <a:gd name="connsiteX103" fmla="*/ 97945 w 1525920"/>
                      <a:gd name="connsiteY103" fmla="*/ 568346 h 1474228"/>
                      <a:gd name="connsiteX104" fmla="*/ 82119 w 1525920"/>
                      <a:gd name="connsiteY104" fmla="*/ 542276 h 1474228"/>
                      <a:gd name="connsiteX105" fmla="*/ 72486 w 1525920"/>
                      <a:gd name="connsiteY105" fmla="*/ 517352 h 1474228"/>
                      <a:gd name="connsiteX106" fmla="*/ 57655 w 1525920"/>
                      <a:gd name="connsiteY106" fmla="*/ 514677 h 1474228"/>
                      <a:gd name="connsiteX107" fmla="*/ 51003 w 1525920"/>
                      <a:gd name="connsiteY107" fmla="*/ 515212 h 1474228"/>
                      <a:gd name="connsiteX108" fmla="*/ 43664 w 1525920"/>
                      <a:gd name="connsiteY108" fmla="*/ 516664 h 1474228"/>
                      <a:gd name="connsiteX109" fmla="*/ 47792 w 1525920"/>
                      <a:gd name="connsiteY109" fmla="*/ 510472 h 1474228"/>
                      <a:gd name="connsiteX110" fmla="*/ 65453 w 1525920"/>
                      <a:gd name="connsiteY110" fmla="*/ 497704 h 1474228"/>
                      <a:gd name="connsiteX111" fmla="*/ 70116 w 1525920"/>
                      <a:gd name="connsiteY111" fmla="*/ 493040 h 1474228"/>
                      <a:gd name="connsiteX112" fmla="*/ 60025 w 1525920"/>
                      <a:gd name="connsiteY112" fmla="*/ 477597 h 1474228"/>
                      <a:gd name="connsiteX113" fmla="*/ 50850 w 1525920"/>
                      <a:gd name="connsiteY113" fmla="*/ 458637 h 1474228"/>
                      <a:gd name="connsiteX114" fmla="*/ 63771 w 1525920"/>
                      <a:gd name="connsiteY114" fmla="*/ 448928 h 1474228"/>
                      <a:gd name="connsiteX115" fmla="*/ 89306 w 1525920"/>
                      <a:gd name="connsiteY115" fmla="*/ 436695 h 1474228"/>
                      <a:gd name="connsiteX116" fmla="*/ 103832 w 1525920"/>
                      <a:gd name="connsiteY116" fmla="*/ 425304 h 1474228"/>
                      <a:gd name="connsiteX117" fmla="*/ 113465 w 1525920"/>
                      <a:gd name="connsiteY117" fmla="*/ 432032 h 1474228"/>
                      <a:gd name="connsiteX118" fmla="*/ 138465 w 1525920"/>
                      <a:gd name="connsiteY118" fmla="*/ 441894 h 1474228"/>
                      <a:gd name="connsiteX119" fmla="*/ 141370 w 1525920"/>
                      <a:gd name="connsiteY119" fmla="*/ 441359 h 1474228"/>
                      <a:gd name="connsiteX120" fmla="*/ 129290 w 1525920"/>
                      <a:gd name="connsiteY120" fmla="*/ 422781 h 1474228"/>
                      <a:gd name="connsiteX121" fmla="*/ 124397 w 1525920"/>
                      <a:gd name="connsiteY121" fmla="*/ 416741 h 1474228"/>
                      <a:gd name="connsiteX122" fmla="*/ 122639 w 1525920"/>
                      <a:gd name="connsiteY122" fmla="*/ 407108 h 1474228"/>
                      <a:gd name="connsiteX123" fmla="*/ 140758 w 1525920"/>
                      <a:gd name="connsiteY123" fmla="*/ 400228 h 1474228"/>
                      <a:gd name="connsiteX124" fmla="*/ 153908 w 1525920"/>
                      <a:gd name="connsiteY124" fmla="*/ 416588 h 1474228"/>
                      <a:gd name="connsiteX125" fmla="*/ 157425 w 1525920"/>
                      <a:gd name="connsiteY125" fmla="*/ 425151 h 1474228"/>
                      <a:gd name="connsiteX126" fmla="*/ 173480 w 1525920"/>
                      <a:gd name="connsiteY126" fmla="*/ 431649 h 1474228"/>
                      <a:gd name="connsiteX127" fmla="*/ 186553 w 1525920"/>
                      <a:gd name="connsiteY127" fmla="*/ 430426 h 1474228"/>
                      <a:gd name="connsiteX128" fmla="*/ 191446 w 1525920"/>
                      <a:gd name="connsiteY128" fmla="*/ 430044 h 1474228"/>
                      <a:gd name="connsiteX129" fmla="*/ 228296 w 1525920"/>
                      <a:gd name="connsiteY129" fmla="*/ 447322 h 1474228"/>
                      <a:gd name="connsiteX130" fmla="*/ 241446 w 1525920"/>
                      <a:gd name="connsiteY130" fmla="*/ 454814 h 1474228"/>
                      <a:gd name="connsiteX131" fmla="*/ 244122 w 1525920"/>
                      <a:gd name="connsiteY131" fmla="*/ 451298 h 1474228"/>
                      <a:gd name="connsiteX132" fmla="*/ 238541 w 1525920"/>
                      <a:gd name="connsiteY132" fmla="*/ 441130 h 1474228"/>
                      <a:gd name="connsiteX133" fmla="*/ 232654 w 1525920"/>
                      <a:gd name="connsiteY133" fmla="*/ 427903 h 1474228"/>
                      <a:gd name="connsiteX134" fmla="*/ 240834 w 1525920"/>
                      <a:gd name="connsiteY134" fmla="*/ 422551 h 1474228"/>
                      <a:gd name="connsiteX135" fmla="*/ 263464 w 1525920"/>
                      <a:gd name="connsiteY135" fmla="*/ 436236 h 1474228"/>
                      <a:gd name="connsiteX136" fmla="*/ 271568 w 1525920"/>
                      <a:gd name="connsiteY136" fmla="*/ 439983 h 1474228"/>
                      <a:gd name="connsiteX137" fmla="*/ 293586 w 1525920"/>
                      <a:gd name="connsiteY137" fmla="*/ 429050 h 1474228"/>
                      <a:gd name="connsiteX138" fmla="*/ 350314 w 1525920"/>
                      <a:gd name="connsiteY138" fmla="*/ 402827 h 1474228"/>
                      <a:gd name="connsiteX139" fmla="*/ 360711 w 1525920"/>
                      <a:gd name="connsiteY139" fmla="*/ 400916 h 1474228"/>
                      <a:gd name="connsiteX140" fmla="*/ 377454 w 1525920"/>
                      <a:gd name="connsiteY140" fmla="*/ 416741 h 1474228"/>
                      <a:gd name="connsiteX141" fmla="*/ 379136 w 1525920"/>
                      <a:gd name="connsiteY141" fmla="*/ 418194 h 1474228"/>
                      <a:gd name="connsiteX142" fmla="*/ 403983 w 1525920"/>
                      <a:gd name="connsiteY142" fmla="*/ 397399 h 1474228"/>
                      <a:gd name="connsiteX143" fmla="*/ 414763 w 1525920"/>
                      <a:gd name="connsiteY143" fmla="*/ 378439 h 1474228"/>
                      <a:gd name="connsiteX144" fmla="*/ 420344 w 1525920"/>
                      <a:gd name="connsiteY144" fmla="*/ 369417 h 1474228"/>
                      <a:gd name="connsiteX145" fmla="*/ 420038 w 1525920"/>
                      <a:gd name="connsiteY145" fmla="*/ 357032 h 1474228"/>
                      <a:gd name="connsiteX146" fmla="*/ 415910 w 1525920"/>
                      <a:gd name="connsiteY146" fmla="*/ 352063 h 1474228"/>
                      <a:gd name="connsiteX147" fmla="*/ 388999 w 1525920"/>
                      <a:gd name="connsiteY147" fmla="*/ 330503 h 1474228"/>
                      <a:gd name="connsiteX148" fmla="*/ 384259 w 1525920"/>
                      <a:gd name="connsiteY148" fmla="*/ 327369 h 1474228"/>
                      <a:gd name="connsiteX149" fmla="*/ 368280 w 1525920"/>
                      <a:gd name="connsiteY149" fmla="*/ 310855 h 1474228"/>
                      <a:gd name="connsiteX150" fmla="*/ 371950 w 1525920"/>
                      <a:gd name="connsiteY150" fmla="*/ 299769 h 1474228"/>
                      <a:gd name="connsiteX151" fmla="*/ 380054 w 1525920"/>
                      <a:gd name="connsiteY151" fmla="*/ 294647 h 1474228"/>
                      <a:gd name="connsiteX152" fmla="*/ 383188 w 1525920"/>
                      <a:gd name="connsiteY152" fmla="*/ 295182 h 1474228"/>
                      <a:gd name="connsiteX153" fmla="*/ 383723 w 1525920"/>
                      <a:gd name="connsiteY153" fmla="*/ 295259 h 1474228"/>
                      <a:gd name="connsiteX154" fmla="*/ 385558 w 1525920"/>
                      <a:gd name="connsiteY154" fmla="*/ 293271 h 1474228"/>
                      <a:gd name="connsiteX155" fmla="*/ 413769 w 1525920"/>
                      <a:gd name="connsiteY155" fmla="*/ 270717 h 1474228"/>
                      <a:gd name="connsiteX156" fmla="*/ 439381 w 1525920"/>
                      <a:gd name="connsiteY156" fmla="*/ 264678 h 1474228"/>
                      <a:gd name="connsiteX157" fmla="*/ 446185 w 1525920"/>
                      <a:gd name="connsiteY157" fmla="*/ 250687 h 1474228"/>
                      <a:gd name="connsiteX158" fmla="*/ 458188 w 1525920"/>
                      <a:gd name="connsiteY158" fmla="*/ 229663 h 1474228"/>
                      <a:gd name="connsiteX159" fmla="*/ 472102 w 1525920"/>
                      <a:gd name="connsiteY159" fmla="*/ 225381 h 1474228"/>
                      <a:gd name="connsiteX160" fmla="*/ 480436 w 1525920"/>
                      <a:gd name="connsiteY160" fmla="*/ 221559 h 1474228"/>
                      <a:gd name="connsiteX161" fmla="*/ 482653 w 1525920"/>
                      <a:gd name="connsiteY161" fmla="*/ 216360 h 1474228"/>
                      <a:gd name="connsiteX162" fmla="*/ 503601 w 1525920"/>
                      <a:gd name="connsiteY162" fmla="*/ 199005 h 1474228"/>
                      <a:gd name="connsiteX163" fmla="*/ 526154 w 1525920"/>
                      <a:gd name="connsiteY163" fmla="*/ 189372 h 1474228"/>
                      <a:gd name="connsiteX164" fmla="*/ 526995 w 1525920"/>
                      <a:gd name="connsiteY164" fmla="*/ 188684 h 1474228"/>
                      <a:gd name="connsiteX165" fmla="*/ 528142 w 1525920"/>
                      <a:gd name="connsiteY165" fmla="*/ 188684 h 1474228"/>
                      <a:gd name="connsiteX166" fmla="*/ 545420 w 1525920"/>
                      <a:gd name="connsiteY166" fmla="*/ 183562 h 1474228"/>
                      <a:gd name="connsiteX167" fmla="*/ 585328 w 1525920"/>
                      <a:gd name="connsiteY167" fmla="*/ 172706 h 1474228"/>
                      <a:gd name="connsiteX168" fmla="*/ 596184 w 1525920"/>
                      <a:gd name="connsiteY168" fmla="*/ 171865 h 1474228"/>
                      <a:gd name="connsiteX169" fmla="*/ 601765 w 1525920"/>
                      <a:gd name="connsiteY169" fmla="*/ 171024 h 1474228"/>
                      <a:gd name="connsiteX170" fmla="*/ 651765 w 1525920"/>
                      <a:gd name="connsiteY170" fmla="*/ 155351 h 1474228"/>
                      <a:gd name="connsiteX171" fmla="*/ 692514 w 1525920"/>
                      <a:gd name="connsiteY171" fmla="*/ 126605 h 1474228"/>
                      <a:gd name="connsiteX172" fmla="*/ 702606 w 1525920"/>
                      <a:gd name="connsiteY172" fmla="*/ 120259 h 1474228"/>
                      <a:gd name="connsiteX173" fmla="*/ 734028 w 1525920"/>
                      <a:gd name="connsiteY173" fmla="*/ 101070 h 1474228"/>
                      <a:gd name="connsiteX174" fmla="*/ 744960 w 1525920"/>
                      <a:gd name="connsiteY174" fmla="*/ 90749 h 1474228"/>
                      <a:gd name="connsiteX175" fmla="*/ 746719 w 1525920"/>
                      <a:gd name="connsiteY175" fmla="*/ 86773 h 1474228"/>
                      <a:gd name="connsiteX176" fmla="*/ 748477 w 1525920"/>
                      <a:gd name="connsiteY176" fmla="*/ 83562 h 1474228"/>
                      <a:gd name="connsiteX177" fmla="*/ 744196 w 1525920"/>
                      <a:gd name="connsiteY177" fmla="*/ 71559 h 1474228"/>
                      <a:gd name="connsiteX178" fmla="*/ 737697 w 1525920"/>
                      <a:gd name="connsiteY178" fmla="*/ 62844 h 1474228"/>
                      <a:gd name="connsiteX179" fmla="*/ 742361 w 1525920"/>
                      <a:gd name="connsiteY179" fmla="*/ 53134 h 1474228"/>
                      <a:gd name="connsiteX180" fmla="*/ 746642 w 1525920"/>
                      <a:gd name="connsiteY180" fmla="*/ 47095 h 1474228"/>
                      <a:gd name="connsiteX181" fmla="*/ 761627 w 1525920"/>
                      <a:gd name="connsiteY181" fmla="*/ 32186 h 1474228"/>
                      <a:gd name="connsiteX182" fmla="*/ 770419 w 1525920"/>
                      <a:gd name="connsiteY182" fmla="*/ 35244 h 1474228"/>
                      <a:gd name="connsiteX183" fmla="*/ 781505 w 1525920"/>
                      <a:gd name="connsiteY183" fmla="*/ 44419 h 1474228"/>
                      <a:gd name="connsiteX184" fmla="*/ 792361 w 1525920"/>
                      <a:gd name="connsiteY184" fmla="*/ 52370 h 1474228"/>
                      <a:gd name="connsiteX185" fmla="*/ 799777 w 1525920"/>
                      <a:gd name="connsiteY185" fmla="*/ 67890 h 1474228"/>
                      <a:gd name="connsiteX186" fmla="*/ 801076 w 1525920"/>
                      <a:gd name="connsiteY186" fmla="*/ 78516 h 1474228"/>
                      <a:gd name="connsiteX187" fmla="*/ 819501 w 1525920"/>
                      <a:gd name="connsiteY187" fmla="*/ 90367 h 1474228"/>
                      <a:gd name="connsiteX188" fmla="*/ 834868 w 1525920"/>
                      <a:gd name="connsiteY188" fmla="*/ 99006 h 1474228"/>
                      <a:gd name="connsiteX189" fmla="*/ 839838 w 1525920"/>
                      <a:gd name="connsiteY189" fmla="*/ 103134 h 1474228"/>
                      <a:gd name="connsiteX190" fmla="*/ 850159 w 1525920"/>
                      <a:gd name="connsiteY190" fmla="*/ 106422 h 1474228"/>
                      <a:gd name="connsiteX191" fmla="*/ 860480 w 1525920"/>
                      <a:gd name="connsiteY191" fmla="*/ 103134 h 1474228"/>
                      <a:gd name="connsiteX192" fmla="*/ 872789 w 1525920"/>
                      <a:gd name="connsiteY192" fmla="*/ 99617 h 1474228"/>
                      <a:gd name="connsiteX193" fmla="*/ 892743 w 1525920"/>
                      <a:gd name="connsiteY193" fmla="*/ 109250 h 1474228"/>
                      <a:gd name="connsiteX194" fmla="*/ 896947 w 1525920"/>
                      <a:gd name="connsiteY194" fmla="*/ 121406 h 1474228"/>
                      <a:gd name="connsiteX195" fmla="*/ 904898 w 1525920"/>
                      <a:gd name="connsiteY195" fmla="*/ 135626 h 1474228"/>
                      <a:gd name="connsiteX196" fmla="*/ 915067 w 1525920"/>
                      <a:gd name="connsiteY196" fmla="*/ 147553 h 1474228"/>
                      <a:gd name="connsiteX197" fmla="*/ 900847 w 1525920"/>
                      <a:gd name="connsiteY197" fmla="*/ 157262 h 1474228"/>
                      <a:gd name="connsiteX198" fmla="*/ 892360 w 1525920"/>
                      <a:gd name="connsiteY198" fmla="*/ 160703 h 1474228"/>
                      <a:gd name="connsiteX199" fmla="*/ 894654 w 1525920"/>
                      <a:gd name="connsiteY199" fmla="*/ 170183 h 1474228"/>
                      <a:gd name="connsiteX200" fmla="*/ 895877 w 1525920"/>
                      <a:gd name="connsiteY200" fmla="*/ 172553 h 1474228"/>
                      <a:gd name="connsiteX201" fmla="*/ 894654 w 1525920"/>
                      <a:gd name="connsiteY201" fmla="*/ 190290 h 1474228"/>
                      <a:gd name="connsiteX202" fmla="*/ 892666 w 1525920"/>
                      <a:gd name="connsiteY202" fmla="*/ 201452 h 1474228"/>
                      <a:gd name="connsiteX203" fmla="*/ 884562 w 1525920"/>
                      <a:gd name="connsiteY203" fmla="*/ 217660 h 1474228"/>
                      <a:gd name="connsiteX204" fmla="*/ 877146 w 1525920"/>
                      <a:gd name="connsiteY204" fmla="*/ 223699 h 1474228"/>
                      <a:gd name="connsiteX205" fmla="*/ 884868 w 1525920"/>
                      <a:gd name="connsiteY205" fmla="*/ 231345 h 1474228"/>
                      <a:gd name="connsiteX206" fmla="*/ 911091 w 1525920"/>
                      <a:gd name="connsiteY206" fmla="*/ 241742 h 1474228"/>
                      <a:gd name="connsiteX207" fmla="*/ 915678 w 1525920"/>
                      <a:gd name="connsiteY207" fmla="*/ 241360 h 1474228"/>
                      <a:gd name="connsiteX208" fmla="*/ 918966 w 1525920"/>
                      <a:gd name="connsiteY208" fmla="*/ 241054 h 1474228"/>
                      <a:gd name="connsiteX209" fmla="*/ 925617 w 1525920"/>
                      <a:gd name="connsiteY209" fmla="*/ 243883 h 1474228"/>
                      <a:gd name="connsiteX210" fmla="*/ 924317 w 1525920"/>
                      <a:gd name="connsiteY210" fmla="*/ 262613 h 1474228"/>
                      <a:gd name="connsiteX211" fmla="*/ 922941 w 1525920"/>
                      <a:gd name="connsiteY211" fmla="*/ 271100 h 1474228"/>
                      <a:gd name="connsiteX212" fmla="*/ 908492 w 1525920"/>
                      <a:gd name="connsiteY212" fmla="*/ 288990 h 1474228"/>
                      <a:gd name="connsiteX213" fmla="*/ 904210 w 1525920"/>
                      <a:gd name="connsiteY213" fmla="*/ 290442 h 1474228"/>
                      <a:gd name="connsiteX214" fmla="*/ 881810 w 1525920"/>
                      <a:gd name="connsiteY214" fmla="*/ 302292 h 1474228"/>
                      <a:gd name="connsiteX215" fmla="*/ 874470 w 1525920"/>
                      <a:gd name="connsiteY215" fmla="*/ 309555 h 1474228"/>
                      <a:gd name="connsiteX216" fmla="*/ 881351 w 1525920"/>
                      <a:gd name="connsiteY216" fmla="*/ 314601 h 1474228"/>
                      <a:gd name="connsiteX217" fmla="*/ 892513 w 1525920"/>
                      <a:gd name="connsiteY217" fmla="*/ 326375 h 1474228"/>
                      <a:gd name="connsiteX218" fmla="*/ 898859 w 1525920"/>
                      <a:gd name="connsiteY218" fmla="*/ 332109 h 1474228"/>
                      <a:gd name="connsiteX219" fmla="*/ 901458 w 1525920"/>
                      <a:gd name="connsiteY219" fmla="*/ 331650 h 1474228"/>
                      <a:gd name="connsiteX220" fmla="*/ 924164 w 1525920"/>
                      <a:gd name="connsiteY220" fmla="*/ 318806 h 1474228"/>
                      <a:gd name="connsiteX221" fmla="*/ 942207 w 1525920"/>
                      <a:gd name="connsiteY221" fmla="*/ 311390 h 1474228"/>
                      <a:gd name="connsiteX222" fmla="*/ 954745 w 1525920"/>
                      <a:gd name="connsiteY222" fmla="*/ 312384 h 1474228"/>
                      <a:gd name="connsiteX223" fmla="*/ 968430 w 1525920"/>
                      <a:gd name="connsiteY223" fmla="*/ 313454 h 1474228"/>
                      <a:gd name="connsiteX224" fmla="*/ 987696 w 1525920"/>
                      <a:gd name="connsiteY224" fmla="*/ 309249 h 1474228"/>
                      <a:gd name="connsiteX225" fmla="*/ 997100 w 1525920"/>
                      <a:gd name="connsiteY225" fmla="*/ 299693 h 1474228"/>
                      <a:gd name="connsiteX226" fmla="*/ 1004057 w 1525920"/>
                      <a:gd name="connsiteY226" fmla="*/ 289295 h 1474228"/>
                      <a:gd name="connsiteX227" fmla="*/ 1009179 w 1525920"/>
                      <a:gd name="connsiteY227" fmla="*/ 282338 h 1474228"/>
                      <a:gd name="connsiteX228" fmla="*/ 1026075 w 1525920"/>
                      <a:gd name="connsiteY228" fmla="*/ 270565 h 1474228"/>
                      <a:gd name="connsiteX229" fmla="*/ 1029363 w 1525920"/>
                      <a:gd name="connsiteY229" fmla="*/ 270794 h 1474228"/>
                      <a:gd name="connsiteX230" fmla="*/ 1034791 w 1525920"/>
                      <a:gd name="connsiteY230" fmla="*/ 271100 h 1474228"/>
                      <a:gd name="connsiteX231" fmla="*/ 1041977 w 1525920"/>
                      <a:gd name="connsiteY231" fmla="*/ 270794 h 1474228"/>
                      <a:gd name="connsiteX232" fmla="*/ 1048323 w 1525920"/>
                      <a:gd name="connsiteY232" fmla="*/ 270488 h 1474228"/>
                      <a:gd name="connsiteX233" fmla="*/ 1060938 w 1525920"/>
                      <a:gd name="connsiteY233" fmla="*/ 275457 h 1474228"/>
                      <a:gd name="connsiteX234" fmla="*/ 1076840 w 1525920"/>
                      <a:gd name="connsiteY234" fmla="*/ 285549 h 1474228"/>
                      <a:gd name="connsiteX235" fmla="*/ 1079821 w 1525920"/>
                      <a:gd name="connsiteY235" fmla="*/ 283256 h 1474228"/>
                      <a:gd name="connsiteX236" fmla="*/ 1100616 w 1525920"/>
                      <a:gd name="connsiteY236" fmla="*/ 258867 h 1474228"/>
                      <a:gd name="connsiteX237" fmla="*/ 1104286 w 1525920"/>
                      <a:gd name="connsiteY237" fmla="*/ 257338 h 1474228"/>
                      <a:gd name="connsiteX238" fmla="*/ 1126687 w 1525920"/>
                      <a:gd name="connsiteY238" fmla="*/ 242048 h 1474228"/>
                      <a:gd name="connsiteX239" fmla="*/ 1116901 w 1525920"/>
                      <a:gd name="connsiteY239" fmla="*/ 234020 h 1474228"/>
                      <a:gd name="connsiteX240" fmla="*/ 1108567 w 1525920"/>
                      <a:gd name="connsiteY240" fmla="*/ 229433 h 1474228"/>
                      <a:gd name="connsiteX241" fmla="*/ 1104592 w 1525920"/>
                      <a:gd name="connsiteY241" fmla="*/ 217660 h 1474228"/>
                      <a:gd name="connsiteX242" fmla="*/ 1107421 w 1525920"/>
                      <a:gd name="connsiteY242" fmla="*/ 208868 h 1474228"/>
                      <a:gd name="connsiteX243" fmla="*/ 1111702 w 1525920"/>
                      <a:gd name="connsiteY243" fmla="*/ 147553 h 1474228"/>
                      <a:gd name="connsiteX244" fmla="*/ 1100387 w 1525920"/>
                      <a:gd name="connsiteY244" fmla="*/ 123241 h 1474228"/>
                      <a:gd name="connsiteX245" fmla="*/ 1076610 w 1525920"/>
                      <a:gd name="connsiteY245" fmla="*/ 101452 h 1474228"/>
                      <a:gd name="connsiteX246" fmla="*/ 1048552 w 1525920"/>
                      <a:gd name="connsiteY246" fmla="*/ 80504 h 1474228"/>
                      <a:gd name="connsiteX247" fmla="*/ 1046335 w 1525920"/>
                      <a:gd name="connsiteY247" fmla="*/ 75611 h 1474228"/>
                      <a:gd name="connsiteX248" fmla="*/ 1042589 w 1525920"/>
                      <a:gd name="connsiteY248" fmla="*/ 55887 h 1474228"/>
                      <a:gd name="connsiteX249" fmla="*/ 1051458 w 1525920"/>
                      <a:gd name="connsiteY249" fmla="*/ 51988 h 1474228"/>
                      <a:gd name="connsiteX250" fmla="*/ 1066519 w 1525920"/>
                      <a:gd name="connsiteY250" fmla="*/ 54128 h 1474228"/>
                      <a:gd name="connsiteX251" fmla="*/ 1077298 w 1525920"/>
                      <a:gd name="connsiteY251" fmla="*/ 55810 h 1474228"/>
                      <a:gd name="connsiteX252" fmla="*/ 1082344 w 1525920"/>
                      <a:gd name="connsiteY252" fmla="*/ 55504 h 1474228"/>
                      <a:gd name="connsiteX253" fmla="*/ 1089989 w 1525920"/>
                      <a:gd name="connsiteY253" fmla="*/ 55046 h 1474228"/>
                      <a:gd name="connsiteX254" fmla="*/ 1097099 w 1525920"/>
                      <a:gd name="connsiteY254" fmla="*/ 55122 h 1474228"/>
                      <a:gd name="connsiteX255" fmla="*/ 1107497 w 1525920"/>
                      <a:gd name="connsiteY255" fmla="*/ 49006 h 1474228"/>
                      <a:gd name="connsiteX256" fmla="*/ 1106350 w 1525920"/>
                      <a:gd name="connsiteY256" fmla="*/ 38226 h 1474228"/>
                      <a:gd name="connsiteX257" fmla="*/ 1110479 w 1525920"/>
                      <a:gd name="connsiteY257" fmla="*/ 23012 h 1474228"/>
                      <a:gd name="connsiteX258" fmla="*/ 1118965 w 1525920"/>
                      <a:gd name="connsiteY258" fmla="*/ 14526 h 1474228"/>
                      <a:gd name="connsiteX259" fmla="*/ 1131274 w 1525920"/>
                      <a:gd name="connsiteY259" fmla="*/ 6881 h 1474228"/>
                      <a:gd name="connsiteX260" fmla="*/ 1139607 w 1525920"/>
                      <a:gd name="connsiteY260" fmla="*/ 13073 h 1474228"/>
                      <a:gd name="connsiteX261" fmla="*/ 1143735 w 1525920"/>
                      <a:gd name="connsiteY261" fmla="*/ 16208 h 1474228"/>
                      <a:gd name="connsiteX262" fmla="*/ 1147940 w 1525920"/>
                      <a:gd name="connsiteY262" fmla="*/ 15673 h 1474228"/>
                      <a:gd name="connsiteX263" fmla="*/ 1153674 w 1525920"/>
                      <a:gd name="connsiteY263" fmla="*/ 14449 h 1474228"/>
                      <a:gd name="connsiteX264" fmla="*/ 1176457 w 1525920"/>
                      <a:gd name="connsiteY264" fmla="*/ 5734 h 1474228"/>
                      <a:gd name="connsiteX265" fmla="*/ 1190983 w 1525920"/>
                      <a:gd name="connsiteY265" fmla="*/ 0 h 1474228"/>
                      <a:gd name="connsiteX266" fmla="*/ 1204362 w 1525920"/>
                      <a:gd name="connsiteY266" fmla="*/ 5887 h 1474228"/>
                      <a:gd name="connsiteX267" fmla="*/ 1210555 w 1525920"/>
                      <a:gd name="connsiteY267" fmla="*/ 21636 h 1474228"/>
                      <a:gd name="connsiteX268" fmla="*/ 1213689 w 1525920"/>
                      <a:gd name="connsiteY268" fmla="*/ 34327 h 1474228"/>
                      <a:gd name="connsiteX269" fmla="*/ 1219041 w 1525920"/>
                      <a:gd name="connsiteY269" fmla="*/ 70413 h 1474228"/>
                      <a:gd name="connsiteX270" fmla="*/ 1216136 w 1525920"/>
                      <a:gd name="connsiteY270" fmla="*/ 82874 h 1474228"/>
                      <a:gd name="connsiteX271" fmla="*/ 1224163 w 1525920"/>
                      <a:gd name="connsiteY271" fmla="*/ 88685 h 1474228"/>
                      <a:gd name="connsiteX272" fmla="*/ 1260937 w 1525920"/>
                      <a:gd name="connsiteY272" fmla="*/ 95336 h 1474228"/>
                      <a:gd name="connsiteX273" fmla="*/ 1277374 w 1525920"/>
                      <a:gd name="connsiteY273" fmla="*/ 92278 h 1474228"/>
                      <a:gd name="connsiteX274" fmla="*/ 1297481 w 1525920"/>
                      <a:gd name="connsiteY274" fmla="*/ 87614 h 1474228"/>
                      <a:gd name="connsiteX275" fmla="*/ 1317282 w 1525920"/>
                      <a:gd name="connsiteY275" fmla="*/ 79052 h 1474228"/>
                      <a:gd name="connsiteX276" fmla="*/ 1326456 w 1525920"/>
                      <a:gd name="connsiteY276" fmla="*/ 61468 h 1474228"/>
                      <a:gd name="connsiteX277" fmla="*/ 1334790 w 1525920"/>
                      <a:gd name="connsiteY277" fmla="*/ 48853 h 1474228"/>
                      <a:gd name="connsiteX278" fmla="*/ 1356273 w 1525920"/>
                      <a:gd name="connsiteY278" fmla="*/ 24312 h 1474228"/>
                      <a:gd name="connsiteX279" fmla="*/ 1362389 w 1525920"/>
                      <a:gd name="connsiteY279" fmla="*/ 23012 h 1474228"/>
                      <a:gd name="connsiteX280" fmla="*/ 1374392 w 1525920"/>
                      <a:gd name="connsiteY280" fmla="*/ 21101 h 1474228"/>
                      <a:gd name="connsiteX281" fmla="*/ 1388535 w 1525920"/>
                      <a:gd name="connsiteY281" fmla="*/ 26835 h 1474228"/>
                      <a:gd name="connsiteX282" fmla="*/ 1393352 w 1525920"/>
                      <a:gd name="connsiteY282" fmla="*/ 38914 h 1474228"/>
                      <a:gd name="connsiteX283" fmla="*/ 1380967 w 1525920"/>
                      <a:gd name="connsiteY283" fmla="*/ 54281 h 1474228"/>
                      <a:gd name="connsiteX284" fmla="*/ 1376762 w 1525920"/>
                      <a:gd name="connsiteY284" fmla="*/ 60856 h 1474228"/>
                      <a:gd name="connsiteX285" fmla="*/ 1382725 w 1525920"/>
                      <a:gd name="connsiteY285" fmla="*/ 69725 h 1474228"/>
                      <a:gd name="connsiteX286" fmla="*/ 1390753 w 1525920"/>
                      <a:gd name="connsiteY286" fmla="*/ 80428 h 1474228"/>
                      <a:gd name="connsiteX287" fmla="*/ 1385248 w 1525920"/>
                      <a:gd name="connsiteY287" fmla="*/ 96865 h 1474228"/>
                      <a:gd name="connsiteX288" fmla="*/ 1379361 w 1525920"/>
                      <a:gd name="connsiteY288" fmla="*/ 108715 h 1474228"/>
                      <a:gd name="connsiteX289" fmla="*/ 1358948 w 1525920"/>
                      <a:gd name="connsiteY289" fmla="*/ 132721 h 1474228"/>
                      <a:gd name="connsiteX290" fmla="*/ 1335325 w 1525920"/>
                      <a:gd name="connsiteY290" fmla="*/ 146483 h 1474228"/>
                      <a:gd name="connsiteX291" fmla="*/ 1331961 w 1525920"/>
                      <a:gd name="connsiteY291" fmla="*/ 153822 h 1474228"/>
                      <a:gd name="connsiteX292" fmla="*/ 1329514 w 1525920"/>
                      <a:gd name="connsiteY292" fmla="*/ 170794 h 1474228"/>
                      <a:gd name="connsiteX293" fmla="*/ 1335631 w 1525920"/>
                      <a:gd name="connsiteY293" fmla="*/ 179357 h 1474228"/>
                      <a:gd name="connsiteX294" fmla="*/ 1347557 w 1525920"/>
                      <a:gd name="connsiteY294" fmla="*/ 190978 h 1474228"/>
                      <a:gd name="connsiteX295" fmla="*/ 1354667 w 1525920"/>
                      <a:gd name="connsiteY295" fmla="*/ 193883 h 1474228"/>
                      <a:gd name="connsiteX296" fmla="*/ 1370340 w 1525920"/>
                      <a:gd name="connsiteY296" fmla="*/ 204357 h 1474228"/>
                      <a:gd name="connsiteX297" fmla="*/ 1367282 w 1525920"/>
                      <a:gd name="connsiteY297" fmla="*/ 210244 h 1474228"/>
                      <a:gd name="connsiteX298" fmla="*/ 1360783 w 1525920"/>
                      <a:gd name="connsiteY298" fmla="*/ 214296 h 1474228"/>
                      <a:gd name="connsiteX299" fmla="*/ 1354514 w 1525920"/>
                      <a:gd name="connsiteY299" fmla="*/ 220871 h 1474228"/>
                      <a:gd name="connsiteX300" fmla="*/ 1345952 w 1525920"/>
                      <a:gd name="connsiteY300" fmla="*/ 240060 h 1474228"/>
                      <a:gd name="connsiteX301" fmla="*/ 1342282 w 1525920"/>
                      <a:gd name="connsiteY301" fmla="*/ 257185 h 1474228"/>
                      <a:gd name="connsiteX302" fmla="*/ 1363688 w 1525920"/>
                      <a:gd name="connsiteY302" fmla="*/ 265442 h 1474228"/>
                      <a:gd name="connsiteX303" fmla="*/ 1377068 w 1525920"/>
                      <a:gd name="connsiteY303" fmla="*/ 265289 h 1474228"/>
                      <a:gd name="connsiteX304" fmla="*/ 1399468 w 1525920"/>
                      <a:gd name="connsiteY304" fmla="*/ 274387 h 1474228"/>
                      <a:gd name="connsiteX305" fmla="*/ 1400080 w 1525920"/>
                      <a:gd name="connsiteY305" fmla="*/ 288531 h 1474228"/>
                      <a:gd name="connsiteX306" fmla="*/ 1399621 w 1525920"/>
                      <a:gd name="connsiteY306" fmla="*/ 295641 h 1474228"/>
                      <a:gd name="connsiteX307" fmla="*/ 1412083 w 1525920"/>
                      <a:gd name="connsiteY307" fmla="*/ 307567 h 1474228"/>
                      <a:gd name="connsiteX308" fmla="*/ 1413459 w 1525920"/>
                      <a:gd name="connsiteY308" fmla="*/ 308332 h 1474228"/>
                      <a:gd name="connsiteX309" fmla="*/ 1413612 w 1525920"/>
                      <a:gd name="connsiteY309" fmla="*/ 309937 h 1474228"/>
                      <a:gd name="connsiteX310" fmla="*/ 1417052 w 1525920"/>
                      <a:gd name="connsiteY310" fmla="*/ 339295 h 1474228"/>
                      <a:gd name="connsiteX311" fmla="*/ 1414988 w 1525920"/>
                      <a:gd name="connsiteY311" fmla="*/ 372628 h 1474228"/>
                      <a:gd name="connsiteX312" fmla="*/ 1415141 w 1525920"/>
                      <a:gd name="connsiteY312" fmla="*/ 381650 h 1474228"/>
                      <a:gd name="connsiteX313" fmla="*/ 1420875 w 1525920"/>
                      <a:gd name="connsiteY313" fmla="*/ 385243 h 1474228"/>
                      <a:gd name="connsiteX314" fmla="*/ 1427832 w 1525920"/>
                      <a:gd name="connsiteY314" fmla="*/ 382414 h 1474228"/>
                      <a:gd name="connsiteX315" fmla="*/ 1440676 w 1525920"/>
                      <a:gd name="connsiteY315" fmla="*/ 377521 h 1474228"/>
                      <a:gd name="connsiteX316" fmla="*/ 1457113 w 1525920"/>
                      <a:gd name="connsiteY316" fmla="*/ 397016 h 1474228"/>
                      <a:gd name="connsiteX317" fmla="*/ 1467893 w 1525920"/>
                      <a:gd name="connsiteY317" fmla="*/ 416512 h 1474228"/>
                      <a:gd name="connsiteX318" fmla="*/ 1483183 w 1525920"/>
                      <a:gd name="connsiteY318" fmla="*/ 445640 h 1474228"/>
                      <a:gd name="connsiteX319" fmla="*/ 1486394 w 1525920"/>
                      <a:gd name="connsiteY319" fmla="*/ 453362 h 1474228"/>
                      <a:gd name="connsiteX320" fmla="*/ 1497098 w 1525920"/>
                      <a:gd name="connsiteY320" fmla="*/ 455503 h 1474228"/>
                      <a:gd name="connsiteX321" fmla="*/ 1509254 w 1525920"/>
                      <a:gd name="connsiteY321" fmla="*/ 454661 h 1474228"/>
                      <a:gd name="connsiteX322" fmla="*/ 1512082 w 1525920"/>
                      <a:gd name="connsiteY322" fmla="*/ 454509 h 1474228"/>
                      <a:gd name="connsiteX323" fmla="*/ 1523932 w 1525920"/>
                      <a:gd name="connsiteY323" fmla="*/ 460395 h 1474228"/>
                      <a:gd name="connsiteX324" fmla="*/ 1519116 w 1525920"/>
                      <a:gd name="connsiteY324" fmla="*/ 483790 h 1474228"/>
                      <a:gd name="connsiteX325" fmla="*/ 1518504 w 1525920"/>
                      <a:gd name="connsiteY325" fmla="*/ 489142 h 1474228"/>
                      <a:gd name="connsiteX326" fmla="*/ 1523168 w 1525920"/>
                      <a:gd name="connsiteY326" fmla="*/ 499463 h 1474228"/>
                      <a:gd name="connsiteX327" fmla="*/ 1506272 w 1525920"/>
                      <a:gd name="connsiteY327" fmla="*/ 526221 h 1474228"/>
                      <a:gd name="connsiteX328" fmla="*/ 1502296 w 1525920"/>
                      <a:gd name="connsiteY328" fmla="*/ 547627 h 1474228"/>
                      <a:gd name="connsiteX329" fmla="*/ 1505890 w 1525920"/>
                      <a:gd name="connsiteY329" fmla="*/ 558407 h 1474228"/>
                      <a:gd name="connsiteX330" fmla="*/ 1504896 w 1525920"/>
                      <a:gd name="connsiteY330" fmla="*/ 579737 h 1474228"/>
                      <a:gd name="connsiteX331" fmla="*/ 1501303 w 1525920"/>
                      <a:gd name="connsiteY331" fmla="*/ 583178 h 1474228"/>
                      <a:gd name="connsiteX332" fmla="*/ 1492740 w 1525920"/>
                      <a:gd name="connsiteY332" fmla="*/ 594569 h 1474228"/>
                      <a:gd name="connsiteX333" fmla="*/ 1495951 w 1525920"/>
                      <a:gd name="connsiteY333" fmla="*/ 599462 h 1474228"/>
                      <a:gd name="connsiteX334" fmla="*/ 1512465 w 1525920"/>
                      <a:gd name="connsiteY334" fmla="*/ 604584 h 1474228"/>
                      <a:gd name="connsiteX335" fmla="*/ 1515293 w 1525920"/>
                      <a:gd name="connsiteY335" fmla="*/ 604508 h 1474228"/>
                      <a:gd name="connsiteX336" fmla="*/ 1519422 w 1525920"/>
                      <a:gd name="connsiteY336" fmla="*/ 603973 h 1474228"/>
                      <a:gd name="connsiteX337" fmla="*/ 1525920 w 1525920"/>
                      <a:gd name="connsiteY337" fmla="*/ 602826 h 1474228"/>
                      <a:gd name="connsiteX338" fmla="*/ 1522633 w 1525920"/>
                      <a:gd name="connsiteY338" fmla="*/ 608560 h 1474228"/>
                      <a:gd name="connsiteX339" fmla="*/ 1500844 w 1525920"/>
                      <a:gd name="connsiteY339" fmla="*/ 622245 h 1474228"/>
                      <a:gd name="connsiteX340" fmla="*/ 1481348 w 1525920"/>
                      <a:gd name="connsiteY340" fmla="*/ 631266 h 1474228"/>
                      <a:gd name="connsiteX341" fmla="*/ 1485095 w 1525920"/>
                      <a:gd name="connsiteY341" fmla="*/ 635242 h 1474228"/>
                      <a:gd name="connsiteX342" fmla="*/ 1489682 w 1525920"/>
                      <a:gd name="connsiteY342" fmla="*/ 648315 h 1474228"/>
                      <a:gd name="connsiteX343" fmla="*/ 1466517 w 1525920"/>
                      <a:gd name="connsiteY343" fmla="*/ 685547 h 1474228"/>
                      <a:gd name="connsiteX344" fmla="*/ 1424621 w 1525920"/>
                      <a:gd name="connsiteY344" fmla="*/ 725685 h 1474228"/>
                      <a:gd name="connsiteX345" fmla="*/ 1418046 w 1525920"/>
                      <a:gd name="connsiteY345" fmla="*/ 732413 h 1474228"/>
                      <a:gd name="connsiteX346" fmla="*/ 1395645 w 1525920"/>
                      <a:gd name="connsiteY346" fmla="*/ 745639 h 1474228"/>
                      <a:gd name="connsiteX347" fmla="*/ 1392740 w 1525920"/>
                      <a:gd name="connsiteY347" fmla="*/ 745486 h 1474228"/>
                      <a:gd name="connsiteX348" fmla="*/ 1373092 w 1525920"/>
                      <a:gd name="connsiteY348" fmla="*/ 733712 h 1474228"/>
                      <a:gd name="connsiteX349" fmla="*/ 1372939 w 1525920"/>
                      <a:gd name="connsiteY349" fmla="*/ 716663 h 1474228"/>
                      <a:gd name="connsiteX350" fmla="*/ 1374545 w 1525920"/>
                      <a:gd name="connsiteY350" fmla="*/ 710394 h 1474228"/>
                      <a:gd name="connsiteX351" fmla="*/ 1364377 w 1525920"/>
                      <a:gd name="connsiteY351" fmla="*/ 705425 h 1474228"/>
                      <a:gd name="connsiteX352" fmla="*/ 1353062 w 1525920"/>
                      <a:gd name="connsiteY352" fmla="*/ 698391 h 1474228"/>
                      <a:gd name="connsiteX353" fmla="*/ 1341135 w 1525920"/>
                      <a:gd name="connsiteY353" fmla="*/ 692199 h 1474228"/>
                      <a:gd name="connsiteX354" fmla="*/ 1337083 w 1525920"/>
                      <a:gd name="connsiteY354" fmla="*/ 693116 h 1474228"/>
                      <a:gd name="connsiteX355" fmla="*/ 1324545 w 1525920"/>
                      <a:gd name="connsiteY355" fmla="*/ 697933 h 1474228"/>
                      <a:gd name="connsiteX356" fmla="*/ 1294270 w 1525920"/>
                      <a:gd name="connsiteY356" fmla="*/ 711847 h 1474228"/>
                      <a:gd name="connsiteX357" fmla="*/ 1287771 w 1525920"/>
                      <a:gd name="connsiteY357" fmla="*/ 718804 h 1474228"/>
                      <a:gd name="connsiteX358" fmla="*/ 1294193 w 1525920"/>
                      <a:gd name="connsiteY358" fmla="*/ 729049 h 1474228"/>
                      <a:gd name="connsiteX359" fmla="*/ 1307343 w 1525920"/>
                      <a:gd name="connsiteY359" fmla="*/ 740899 h 1474228"/>
                      <a:gd name="connsiteX360" fmla="*/ 1317817 w 1525920"/>
                      <a:gd name="connsiteY360" fmla="*/ 751220 h 1474228"/>
                      <a:gd name="connsiteX361" fmla="*/ 1319881 w 1525920"/>
                      <a:gd name="connsiteY361" fmla="*/ 768039 h 1474228"/>
                      <a:gd name="connsiteX362" fmla="*/ 1306961 w 1525920"/>
                      <a:gd name="connsiteY362" fmla="*/ 776449 h 1474228"/>
                      <a:gd name="connsiteX363" fmla="*/ 1295493 w 1525920"/>
                      <a:gd name="connsiteY363" fmla="*/ 779507 h 1474228"/>
                      <a:gd name="connsiteX364" fmla="*/ 1271334 w 1525920"/>
                      <a:gd name="connsiteY364" fmla="*/ 784400 h 1474228"/>
                      <a:gd name="connsiteX365" fmla="*/ 1259484 w 1525920"/>
                      <a:gd name="connsiteY365" fmla="*/ 781265 h 1474228"/>
                      <a:gd name="connsiteX366" fmla="*/ 1247405 w 1525920"/>
                      <a:gd name="connsiteY366" fmla="*/ 776755 h 1474228"/>
                      <a:gd name="connsiteX367" fmla="*/ 1235631 w 1525920"/>
                      <a:gd name="connsiteY367" fmla="*/ 782565 h 1474228"/>
                      <a:gd name="connsiteX368" fmla="*/ 1217665 w 1525920"/>
                      <a:gd name="connsiteY368" fmla="*/ 789369 h 1474228"/>
                      <a:gd name="connsiteX369" fmla="*/ 1210707 w 1525920"/>
                      <a:gd name="connsiteY369" fmla="*/ 788987 h 1474228"/>
                      <a:gd name="connsiteX370" fmla="*/ 1203903 w 1525920"/>
                      <a:gd name="connsiteY370" fmla="*/ 788605 h 1474228"/>
                      <a:gd name="connsiteX371" fmla="*/ 1197711 w 1525920"/>
                      <a:gd name="connsiteY371" fmla="*/ 791892 h 1474228"/>
                      <a:gd name="connsiteX372" fmla="*/ 1186625 w 1525920"/>
                      <a:gd name="connsiteY372" fmla="*/ 803590 h 1474228"/>
                      <a:gd name="connsiteX373" fmla="*/ 1178598 w 1525920"/>
                      <a:gd name="connsiteY373" fmla="*/ 809247 h 1474228"/>
                      <a:gd name="connsiteX374" fmla="*/ 1163231 w 1525920"/>
                      <a:gd name="connsiteY374" fmla="*/ 826907 h 1474228"/>
                      <a:gd name="connsiteX375" fmla="*/ 1156044 w 1525920"/>
                      <a:gd name="connsiteY375" fmla="*/ 838146 h 1474228"/>
                      <a:gd name="connsiteX376" fmla="*/ 1152527 w 1525920"/>
                      <a:gd name="connsiteY376" fmla="*/ 852901 h 1474228"/>
                      <a:gd name="connsiteX377" fmla="*/ 1158108 w 1525920"/>
                      <a:gd name="connsiteY377" fmla="*/ 863375 h 1474228"/>
                      <a:gd name="connsiteX378" fmla="*/ 1162390 w 1525920"/>
                      <a:gd name="connsiteY378" fmla="*/ 869797 h 1474228"/>
                      <a:gd name="connsiteX379" fmla="*/ 1167512 w 1525920"/>
                      <a:gd name="connsiteY379" fmla="*/ 871632 h 1474228"/>
                      <a:gd name="connsiteX380" fmla="*/ 1181120 w 1525920"/>
                      <a:gd name="connsiteY380" fmla="*/ 864598 h 1474228"/>
                      <a:gd name="connsiteX381" fmla="*/ 1210402 w 1525920"/>
                      <a:gd name="connsiteY381" fmla="*/ 851831 h 1474228"/>
                      <a:gd name="connsiteX382" fmla="*/ 1214683 w 1525920"/>
                      <a:gd name="connsiteY382" fmla="*/ 851449 h 1474228"/>
                      <a:gd name="connsiteX383" fmla="*/ 1224392 w 1525920"/>
                      <a:gd name="connsiteY383" fmla="*/ 862840 h 1474228"/>
                      <a:gd name="connsiteX384" fmla="*/ 1225998 w 1525920"/>
                      <a:gd name="connsiteY384" fmla="*/ 871479 h 1474228"/>
                      <a:gd name="connsiteX385" fmla="*/ 1234408 w 1525920"/>
                      <a:gd name="connsiteY385" fmla="*/ 896861 h 1474228"/>
                      <a:gd name="connsiteX386" fmla="*/ 1232649 w 1525920"/>
                      <a:gd name="connsiteY386" fmla="*/ 918727 h 1474228"/>
                      <a:gd name="connsiteX387" fmla="*/ 1222252 w 1525920"/>
                      <a:gd name="connsiteY387" fmla="*/ 931188 h 1474228"/>
                      <a:gd name="connsiteX388" fmla="*/ 1214912 w 1525920"/>
                      <a:gd name="connsiteY388" fmla="*/ 938298 h 1474228"/>
                      <a:gd name="connsiteX389" fmla="*/ 1211013 w 1525920"/>
                      <a:gd name="connsiteY389" fmla="*/ 942809 h 1474228"/>
                      <a:gd name="connsiteX390" fmla="*/ 1209484 w 1525920"/>
                      <a:gd name="connsiteY390" fmla="*/ 954965 h 1474228"/>
                      <a:gd name="connsiteX391" fmla="*/ 1215906 w 1525920"/>
                      <a:gd name="connsiteY391" fmla="*/ 965057 h 1474228"/>
                      <a:gd name="connsiteX392" fmla="*/ 1209714 w 1525920"/>
                      <a:gd name="connsiteY392" fmla="*/ 968344 h 1474228"/>
                      <a:gd name="connsiteX393" fmla="*/ 1206120 w 1525920"/>
                      <a:gd name="connsiteY393" fmla="*/ 968956 h 1474228"/>
                      <a:gd name="connsiteX394" fmla="*/ 1190830 w 1525920"/>
                      <a:gd name="connsiteY394" fmla="*/ 981494 h 1474228"/>
                      <a:gd name="connsiteX395" fmla="*/ 1187313 w 1525920"/>
                      <a:gd name="connsiteY395" fmla="*/ 984170 h 1474228"/>
                      <a:gd name="connsiteX396" fmla="*/ 1185708 w 1525920"/>
                      <a:gd name="connsiteY396" fmla="*/ 984170 h 1474228"/>
                      <a:gd name="connsiteX397" fmla="*/ 1183873 w 1525920"/>
                      <a:gd name="connsiteY397" fmla="*/ 981570 h 1474228"/>
                      <a:gd name="connsiteX398" fmla="*/ 1184484 w 1525920"/>
                      <a:gd name="connsiteY398" fmla="*/ 979735 h 1474228"/>
                      <a:gd name="connsiteX399" fmla="*/ 1184714 w 1525920"/>
                      <a:gd name="connsiteY399" fmla="*/ 976754 h 1474228"/>
                      <a:gd name="connsiteX400" fmla="*/ 1181273 w 1525920"/>
                      <a:gd name="connsiteY400" fmla="*/ 975913 h 1474228"/>
                      <a:gd name="connsiteX401" fmla="*/ 1167665 w 1525920"/>
                      <a:gd name="connsiteY401" fmla="*/ 973619 h 1474228"/>
                      <a:gd name="connsiteX402" fmla="*/ 1153139 w 1525920"/>
                      <a:gd name="connsiteY402" fmla="*/ 971249 h 1474228"/>
                      <a:gd name="connsiteX403" fmla="*/ 1141671 w 1525920"/>
                      <a:gd name="connsiteY403" fmla="*/ 975148 h 1474228"/>
                      <a:gd name="connsiteX404" fmla="*/ 1130815 w 1525920"/>
                      <a:gd name="connsiteY404" fmla="*/ 982105 h 1474228"/>
                      <a:gd name="connsiteX405" fmla="*/ 1127069 w 1525920"/>
                      <a:gd name="connsiteY405" fmla="*/ 992885 h 1474228"/>
                      <a:gd name="connsiteX406" fmla="*/ 1138384 w 1525920"/>
                      <a:gd name="connsiteY406" fmla="*/ 1019185 h 1474228"/>
                      <a:gd name="connsiteX407" fmla="*/ 1141059 w 1525920"/>
                      <a:gd name="connsiteY407" fmla="*/ 1021402 h 1474228"/>
                      <a:gd name="connsiteX408" fmla="*/ 1143659 w 1525920"/>
                      <a:gd name="connsiteY408" fmla="*/ 1024995 h 1474228"/>
                      <a:gd name="connsiteX409" fmla="*/ 1139913 w 1525920"/>
                      <a:gd name="connsiteY409" fmla="*/ 1030806 h 1474228"/>
                      <a:gd name="connsiteX410" fmla="*/ 1136702 w 1525920"/>
                      <a:gd name="connsiteY410" fmla="*/ 1033940 h 1474228"/>
                      <a:gd name="connsiteX411" fmla="*/ 1128368 w 1525920"/>
                      <a:gd name="connsiteY411" fmla="*/ 1040897 h 1474228"/>
                      <a:gd name="connsiteX412" fmla="*/ 1118047 w 1525920"/>
                      <a:gd name="connsiteY412" fmla="*/ 1052442 h 1474228"/>
                      <a:gd name="connsiteX413" fmla="*/ 1109943 w 1525920"/>
                      <a:gd name="connsiteY413" fmla="*/ 1062610 h 1474228"/>
                      <a:gd name="connsiteX414" fmla="*/ 1104592 w 1525920"/>
                      <a:gd name="connsiteY414" fmla="*/ 1075224 h 1474228"/>
                      <a:gd name="connsiteX415" fmla="*/ 1106044 w 1525920"/>
                      <a:gd name="connsiteY415" fmla="*/ 1084552 h 1474228"/>
                      <a:gd name="connsiteX416" fmla="*/ 1099699 w 1525920"/>
                      <a:gd name="connsiteY416" fmla="*/ 1096860 h 1474228"/>
                      <a:gd name="connsiteX417" fmla="*/ 1094882 w 1525920"/>
                      <a:gd name="connsiteY417" fmla="*/ 1099995 h 1474228"/>
                      <a:gd name="connsiteX418" fmla="*/ 1083338 w 1525920"/>
                      <a:gd name="connsiteY418" fmla="*/ 1113221 h 1474228"/>
                      <a:gd name="connsiteX419" fmla="*/ 1079974 w 1525920"/>
                      <a:gd name="connsiteY419" fmla="*/ 1120408 h 1474228"/>
                      <a:gd name="connsiteX420" fmla="*/ 1060632 w 1525920"/>
                      <a:gd name="connsiteY420" fmla="*/ 1133787 h 1474228"/>
                      <a:gd name="connsiteX421" fmla="*/ 1047253 w 1525920"/>
                      <a:gd name="connsiteY421" fmla="*/ 1136004 h 1474228"/>
                      <a:gd name="connsiteX422" fmla="*/ 1029363 w 1525920"/>
                      <a:gd name="connsiteY422" fmla="*/ 1123695 h 1474228"/>
                      <a:gd name="connsiteX423" fmla="*/ 1023935 w 1525920"/>
                      <a:gd name="connsiteY423" fmla="*/ 1116356 h 1474228"/>
                      <a:gd name="connsiteX424" fmla="*/ 1020953 w 1525920"/>
                      <a:gd name="connsiteY424" fmla="*/ 1121631 h 1474228"/>
                      <a:gd name="connsiteX425" fmla="*/ 1018277 w 1525920"/>
                      <a:gd name="connsiteY425" fmla="*/ 1128817 h 1474228"/>
                      <a:gd name="connsiteX426" fmla="*/ 1002146 w 1525920"/>
                      <a:gd name="connsiteY426" fmla="*/ 1147472 h 1474228"/>
                      <a:gd name="connsiteX427" fmla="*/ 998323 w 1525920"/>
                      <a:gd name="connsiteY427" fmla="*/ 1149383 h 1474228"/>
                      <a:gd name="connsiteX428" fmla="*/ 979287 w 1525920"/>
                      <a:gd name="connsiteY428" fmla="*/ 1165209 h 1474228"/>
                      <a:gd name="connsiteX429" fmla="*/ 969042 w 1525920"/>
                      <a:gd name="connsiteY429" fmla="*/ 1174689 h 1474228"/>
                      <a:gd name="connsiteX430" fmla="*/ 963996 w 1525920"/>
                      <a:gd name="connsiteY430" fmla="*/ 1182487 h 1474228"/>
                      <a:gd name="connsiteX431" fmla="*/ 967054 w 1525920"/>
                      <a:gd name="connsiteY431" fmla="*/ 1189444 h 1474228"/>
                      <a:gd name="connsiteX432" fmla="*/ 972712 w 1525920"/>
                      <a:gd name="connsiteY432" fmla="*/ 1203358 h 1474228"/>
                      <a:gd name="connsiteX433" fmla="*/ 974241 w 1525920"/>
                      <a:gd name="connsiteY433" fmla="*/ 1212838 h 1474228"/>
                      <a:gd name="connsiteX434" fmla="*/ 968583 w 1525920"/>
                      <a:gd name="connsiteY434" fmla="*/ 1240285 h 1474228"/>
                      <a:gd name="connsiteX435" fmla="*/ 958186 w 1525920"/>
                      <a:gd name="connsiteY435" fmla="*/ 1255652 h 1474228"/>
                      <a:gd name="connsiteX436" fmla="*/ 952375 w 1525920"/>
                      <a:gd name="connsiteY436" fmla="*/ 1264979 h 1474228"/>
                      <a:gd name="connsiteX437" fmla="*/ 952605 w 1525920"/>
                      <a:gd name="connsiteY437" fmla="*/ 1245331 h 1474228"/>
                      <a:gd name="connsiteX438" fmla="*/ 951152 w 1525920"/>
                      <a:gd name="connsiteY438" fmla="*/ 1242808 h 1474228"/>
                      <a:gd name="connsiteX439" fmla="*/ 945036 w 1525920"/>
                      <a:gd name="connsiteY439" fmla="*/ 1243878 h 1474228"/>
                      <a:gd name="connsiteX440" fmla="*/ 940678 w 1525920"/>
                      <a:gd name="connsiteY440" fmla="*/ 1244872 h 1474228"/>
                      <a:gd name="connsiteX441" fmla="*/ 934562 w 1525920"/>
                      <a:gd name="connsiteY441" fmla="*/ 1245560 h 1474228"/>
                      <a:gd name="connsiteX442" fmla="*/ 924853 w 1525920"/>
                      <a:gd name="connsiteY442" fmla="*/ 1241814 h 1474228"/>
                      <a:gd name="connsiteX443" fmla="*/ 923171 w 1525920"/>
                      <a:gd name="connsiteY443" fmla="*/ 1232487 h 1474228"/>
                      <a:gd name="connsiteX444" fmla="*/ 916749 w 1525920"/>
                      <a:gd name="connsiteY444" fmla="*/ 1222548 h 1474228"/>
                      <a:gd name="connsiteX445" fmla="*/ 909868 w 1525920"/>
                      <a:gd name="connsiteY445" fmla="*/ 1215820 h 1474228"/>
                      <a:gd name="connsiteX446" fmla="*/ 898400 w 1525920"/>
                      <a:gd name="connsiteY446" fmla="*/ 1205117 h 1474228"/>
                      <a:gd name="connsiteX447" fmla="*/ 891061 w 1525920"/>
                      <a:gd name="connsiteY447" fmla="*/ 1198848 h 1474228"/>
                      <a:gd name="connsiteX448" fmla="*/ 886856 w 1525920"/>
                      <a:gd name="connsiteY448" fmla="*/ 1171325 h 1474228"/>
                      <a:gd name="connsiteX449" fmla="*/ 888308 w 1525920"/>
                      <a:gd name="connsiteY449" fmla="*/ 1167502 h 1474228"/>
                      <a:gd name="connsiteX450" fmla="*/ 892055 w 1525920"/>
                      <a:gd name="connsiteY450" fmla="*/ 1150530 h 1474228"/>
                      <a:gd name="connsiteX451" fmla="*/ 880969 w 1525920"/>
                      <a:gd name="connsiteY451" fmla="*/ 1144184 h 1474228"/>
                      <a:gd name="connsiteX452" fmla="*/ 877834 w 1525920"/>
                      <a:gd name="connsiteY452" fmla="*/ 1144414 h 1474228"/>
                      <a:gd name="connsiteX453" fmla="*/ 862773 w 1525920"/>
                      <a:gd name="connsiteY453" fmla="*/ 1137227 h 1474228"/>
                      <a:gd name="connsiteX454" fmla="*/ 848553 w 1525920"/>
                      <a:gd name="connsiteY454" fmla="*/ 1123083 h 1474228"/>
                      <a:gd name="connsiteX455" fmla="*/ 847253 w 1525920"/>
                      <a:gd name="connsiteY455" fmla="*/ 1122395 h 1474228"/>
                      <a:gd name="connsiteX456" fmla="*/ 832040 w 1525920"/>
                      <a:gd name="connsiteY456" fmla="*/ 1109704 h 1474228"/>
                      <a:gd name="connsiteX457" fmla="*/ 833339 w 1525920"/>
                      <a:gd name="connsiteY457" fmla="*/ 1101371 h 1474228"/>
                      <a:gd name="connsiteX458" fmla="*/ 833492 w 1525920"/>
                      <a:gd name="connsiteY458" fmla="*/ 1078741 h 1474228"/>
                      <a:gd name="connsiteX459" fmla="*/ 828828 w 1525920"/>
                      <a:gd name="connsiteY459" fmla="*/ 1076295 h 1474228"/>
                      <a:gd name="connsiteX460" fmla="*/ 811780 w 1525920"/>
                      <a:gd name="connsiteY460" fmla="*/ 1084628 h 1474228"/>
                      <a:gd name="connsiteX461" fmla="*/ 804746 w 1525920"/>
                      <a:gd name="connsiteY461" fmla="*/ 1103512 h 1474228"/>
                      <a:gd name="connsiteX462" fmla="*/ 804364 w 1525920"/>
                      <a:gd name="connsiteY462" fmla="*/ 1112227 h 1474228"/>
                      <a:gd name="connsiteX463" fmla="*/ 803217 w 1525920"/>
                      <a:gd name="connsiteY463" fmla="*/ 1119567 h 1474228"/>
                      <a:gd name="connsiteX464" fmla="*/ 796566 w 1525920"/>
                      <a:gd name="connsiteY464" fmla="*/ 1139903 h 1474228"/>
                      <a:gd name="connsiteX465" fmla="*/ 788615 w 1525920"/>
                      <a:gd name="connsiteY465" fmla="*/ 1146096 h 1474228"/>
                      <a:gd name="connsiteX466" fmla="*/ 775924 w 1525920"/>
                      <a:gd name="connsiteY466" fmla="*/ 1157028 h 1474228"/>
                      <a:gd name="connsiteX467" fmla="*/ 767972 w 1525920"/>
                      <a:gd name="connsiteY467" fmla="*/ 1174842 h 1474228"/>
                      <a:gd name="connsiteX468" fmla="*/ 766061 w 1525920"/>
                      <a:gd name="connsiteY468" fmla="*/ 1181952 h 1474228"/>
                      <a:gd name="connsiteX469" fmla="*/ 764761 w 1525920"/>
                      <a:gd name="connsiteY469" fmla="*/ 1187838 h 1474228"/>
                      <a:gd name="connsiteX470" fmla="*/ 759104 w 1525920"/>
                      <a:gd name="connsiteY470" fmla="*/ 1193190 h 1474228"/>
                      <a:gd name="connsiteX471" fmla="*/ 751688 w 1525920"/>
                      <a:gd name="connsiteY471" fmla="*/ 1194566 h 1474228"/>
                      <a:gd name="connsiteX472" fmla="*/ 739685 w 1525920"/>
                      <a:gd name="connsiteY472" fmla="*/ 1196478 h 1474228"/>
                      <a:gd name="connsiteX473" fmla="*/ 731428 w 1525920"/>
                      <a:gd name="connsiteY473" fmla="*/ 1200759 h 1474228"/>
                      <a:gd name="connsiteX474" fmla="*/ 719655 w 1525920"/>
                      <a:gd name="connsiteY474" fmla="*/ 1214215 h 1474228"/>
                      <a:gd name="connsiteX475" fmla="*/ 713156 w 1525920"/>
                      <a:gd name="connsiteY475" fmla="*/ 1207716 h 1474228"/>
                      <a:gd name="connsiteX476" fmla="*/ 712698 w 1525920"/>
                      <a:gd name="connsiteY476" fmla="*/ 1206493 h 1474228"/>
                      <a:gd name="connsiteX477" fmla="*/ 701459 w 1525920"/>
                      <a:gd name="connsiteY477" fmla="*/ 1213832 h 1474228"/>
                      <a:gd name="connsiteX478" fmla="*/ 695419 w 1525920"/>
                      <a:gd name="connsiteY478" fmla="*/ 1218343 h 1474228"/>
                      <a:gd name="connsiteX479" fmla="*/ 668432 w 1525920"/>
                      <a:gd name="connsiteY479" fmla="*/ 1228282 h 1474228"/>
                      <a:gd name="connsiteX480" fmla="*/ 663080 w 1525920"/>
                      <a:gd name="connsiteY480" fmla="*/ 1229276 h 1474228"/>
                      <a:gd name="connsiteX481" fmla="*/ 637239 w 1525920"/>
                      <a:gd name="connsiteY481" fmla="*/ 1248618 h 1474228"/>
                      <a:gd name="connsiteX482" fmla="*/ 631735 w 1525920"/>
                      <a:gd name="connsiteY482" fmla="*/ 1258633 h 1474228"/>
                      <a:gd name="connsiteX483" fmla="*/ 624854 w 1525920"/>
                      <a:gd name="connsiteY483" fmla="*/ 1269795 h 1474228"/>
                      <a:gd name="connsiteX484" fmla="*/ 604441 w 1525920"/>
                      <a:gd name="connsiteY484" fmla="*/ 1282869 h 1474228"/>
                      <a:gd name="connsiteX485" fmla="*/ 594426 w 1525920"/>
                      <a:gd name="connsiteY485" fmla="*/ 1287914 h 1474228"/>
                      <a:gd name="connsiteX486" fmla="*/ 588386 w 1525920"/>
                      <a:gd name="connsiteY486" fmla="*/ 1289520 h 1474228"/>
                      <a:gd name="connsiteX487" fmla="*/ 572637 w 1525920"/>
                      <a:gd name="connsiteY487" fmla="*/ 1284015 h 1474228"/>
                      <a:gd name="connsiteX488" fmla="*/ 561628 w 1525920"/>
                      <a:gd name="connsiteY488" fmla="*/ 1279734 h 1474228"/>
                      <a:gd name="connsiteX489" fmla="*/ 542974 w 1525920"/>
                      <a:gd name="connsiteY489" fmla="*/ 1291890 h 1474228"/>
                      <a:gd name="connsiteX490" fmla="*/ 535787 w 1525920"/>
                      <a:gd name="connsiteY490" fmla="*/ 1298159 h 1474228"/>
                      <a:gd name="connsiteX491" fmla="*/ 509564 w 1525920"/>
                      <a:gd name="connsiteY491" fmla="*/ 1309245 h 1474228"/>
                      <a:gd name="connsiteX492" fmla="*/ 499549 w 1525920"/>
                      <a:gd name="connsiteY492" fmla="*/ 1307180 h 1474228"/>
                      <a:gd name="connsiteX493" fmla="*/ 491445 w 1525920"/>
                      <a:gd name="connsiteY493" fmla="*/ 1305422 h 1474228"/>
                      <a:gd name="connsiteX494" fmla="*/ 485940 w 1525920"/>
                      <a:gd name="connsiteY494" fmla="*/ 1308098 h 1474228"/>
                      <a:gd name="connsiteX495" fmla="*/ 479977 w 1525920"/>
                      <a:gd name="connsiteY495" fmla="*/ 1316813 h 1474228"/>
                      <a:gd name="connsiteX496" fmla="*/ 470573 w 1525920"/>
                      <a:gd name="connsiteY496" fmla="*/ 1326523 h 1474228"/>
                      <a:gd name="connsiteX497" fmla="*/ 461934 w 1525920"/>
                      <a:gd name="connsiteY497" fmla="*/ 1327670 h 1474228"/>
                      <a:gd name="connsiteX498" fmla="*/ 446567 w 1525920"/>
                      <a:gd name="connsiteY498" fmla="*/ 1331339 h 1474228"/>
                      <a:gd name="connsiteX499" fmla="*/ 445879 w 1525920"/>
                      <a:gd name="connsiteY499" fmla="*/ 1335009 h 1474228"/>
                      <a:gd name="connsiteX500" fmla="*/ 433647 w 1525920"/>
                      <a:gd name="connsiteY500" fmla="*/ 1347547 h 1474228"/>
                      <a:gd name="connsiteX501" fmla="*/ 428295 w 1525920"/>
                      <a:gd name="connsiteY501" fmla="*/ 1351217 h 1474228"/>
                      <a:gd name="connsiteX502" fmla="*/ 428983 w 1525920"/>
                      <a:gd name="connsiteY502" fmla="*/ 1363908 h 1474228"/>
                      <a:gd name="connsiteX503" fmla="*/ 418203 w 1525920"/>
                      <a:gd name="connsiteY503" fmla="*/ 1395101 h 1474228"/>
                      <a:gd name="connsiteX504" fmla="*/ 407806 w 1525920"/>
                      <a:gd name="connsiteY504" fmla="*/ 1400299 h 1474228"/>
                      <a:gd name="connsiteX505" fmla="*/ 387546 w 1525920"/>
                      <a:gd name="connsiteY505" fmla="*/ 1388373 h 1474228"/>
                      <a:gd name="connsiteX506" fmla="*/ 384488 w 1525920"/>
                      <a:gd name="connsiteY506" fmla="*/ 1384932 h 1474228"/>
                      <a:gd name="connsiteX507" fmla="*/ 375161 w 1525920"/>
                      <a:gd name="connsiteY507" fmla="*/ 1377516 h 1474228"/>
                      <a:gd name="connsiteX508" fmla="*/ 371109 w 1525920"/>
                      <a:gd name="connsiteY508" fmla="*/ 1379657 h 1474228"/>
                      <a:gd name="connsiteX509" fmla="*/ 364993 w 1525920"/>
                      <a:gd name="connsiteY509" fmla="*/ 1396553 h 1474228"/>
                      <a:gd name="connsiteX510" fmla="*/ 365069 w 1525920"/>
                      <a:gd name="connsiteY510" fmla="*/ 1401752 h 1474228"/>
                      <a:gd name="connsiteX511" fmla="*/ 370879 w 1525920"/>
                      <a:gd name="connsiteY511" fmla="*/ 1411614 h 1474228"/>
                      <a:gd name="connsiteX512" fmla="*/ 377990 w 1525920"/>
                      <a:gd name="connsiteY512" fmla="*/ 1416889 h 1474228"/>
                      <a:gd name="connsiteX513" fmla="*/ 376996 w 1525920"/>
                      <a:gd name="connsiteY513" fmla="*/ 1433556 h 1474228"/>
                      <a:gd name="connsiteX514" fmla="*/ 373708 w 1525920"/>
                      <a:gd name="connsiteY514" fmla="*/ 1442654 h 1474228"/>
                      <a:gd name="connsiteX515" fmla="*/ 363540 w 1525920"/>
                      <a:gd name="connsiteY515" fmla="*/ 1466813 h 1474228"/>
                      <a:gd name="connsiteX516" fmla="*/ 345344 w 1525920"/>
                      <a:gd name="connsiteY516" fmla="*/ 1472164 h 1474228"/>
                      <a:gd name="connsiteX517" fmla="*/ 333724 w 1525920"/>
                      <a:gd name="connsiteY517" fmla="*/ 1468112 h 1474228"/>
                      <a:gd name="connsiteX518" fmla="*/ 329442 w 1525920"/>
                      <a:gd name="connsiteY518" fmla="*/ 1463066 h 1474228"/>
                      <a:gd name="connsiteX519" fmla="*/ 326767 w 1525920"/>
                      <a:gd name="connsiteY519" fmla="*/ 1459856 h 1474228"/>
                      <a:gd name="connsiteX520" fmla="*/ 318051 w 1525920"/>
                      <a:gd name="connsiteY520" fmla="*/ 1467195 h 1474228"/>
                      <a:gd name="connsiteX521" fmla="*/ 303907 w 1525920"/>
                      <a:gd name="connsiteY521" fmla="*/ 1459015 h 1474228"/>
                      <a:gd name="connsiteX522" fmla="*/ 285177 w 1525920"/>
                      <a:gd name="connsiteY522" fmla="*/ 1445712 h 1474228"/>
                      <a:gd name="connsiteX523" fmla="*/ 281277 w 1525920"/>
                      <a:gd name="connsiteY523" fmla="*/ 1446247 h 1474228"/>
                      <a:gd name="connsiteX524" fmla="*/ 251461 w 1525920"/>
                      <a:gd name="connsiteY524" fmla="*/ 1467883 h 1474228"/>
                      <a:gd name="connsiteX525" fmla="*/ 241064 w 1525920"/>
                      <a:gd name="connsiteY525" fmla="*/ 1474229 h 14742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  <a:cxn ang="0">
                        <a:pos x="connsiteX442" y="connsiteY442"/>
                      </a:cxn>
                      <a:cxn ang="0">
                        <a:pos x="connsiteX443" y="connsiteY443"/>
                      </a:cxn>
                      <a:cxn ang="0">
                        <a:pos x="connsiteX444" y="connsiteY444"/>
                      </a:cxn>
                      <a:cxn ang="0">
                        <a:pos x="connsiteX445" y="connsiteY445"/>
                      </a:cxn>
                      <a:cxn ang="0">
                        <a:pos x="connsiteX446" y="connsiteY446"/>
                      </a:cxn>
                      <a:cxn ang="0">
                        <a:pos x="connsiteX447" y="connsiteY447"/>
                      </a:cxn>
                      <a:cxn ang="0">
                        <a:pos x="connsiteX448" y="connsiteY448"/>
                      </a:cxn>
                      <a:cxn ang="0">
                        <a:pos x="connsiteX449" y="connsiteY449"/>
                      </a:cxn>
                      <a:cxn ang="0">
                        <a:pos x="connsiteX450" y="connsiteY450"/>
                      </a:cxn>
                      <a:cxn ang="0">
                        <a:pos x="connsiteX451" y="connsiteY451"/>
                      </a:cxn>
                      <a:cxn ang="0">
                        <a:pos x="connsiteX452" y="connsiteY452"/>
                      </a:cxn>
                      <a:cxn ang="0">
                        <a:pos x="connsiteX453" y="connsiteY453"/>
                      </a:cxn>
                      <a:cxn ang="0">
                        <a:pos x="connsiteX454" y="connsiteY454"/>
                      </a:cxn>
                      <a:cxn ang="0">
                        <a:pos x="connsiteX455" y="connsiteY455"/>
                      </a:cxn>
                      <a:cxn ang="0">
                        <a:pos x="connsiteX456" y="connsiteY456"/>
                      </a:cxn>
                      <a:cxn ang="0">
                        <a:pos x="connsiteX457" y="connsiteY457"/>
                      </a:cxn>
                      <a:cxn ang="0">
                        <a:pos x="connsiteX458" y="connsiteY458"/>
                      </a:cxn>
                      <a:cxn ang="0">
                        <a:pos x="connsiteX459" y="connsiteY459"/>
                      </a:cxn>
                      <a:cxn ang="0">
                        <a:pos x="connsiteX460" y="connsiteY460"/>
                      </a:cxn>
                      <a:cxn ang="0">
                        <a:pos x="connsiteX461" y="connsiteY461"/>
                      </a:cxn>
                      <a:cxn ang="0">
                        <a:pos x="connsiteX462" y="connsiteY462"/>
                      </a:cxn>
                      <a:cxn ang="0">
                        <a:pos x="connsiteX463" y="connsiteY463"/>
                      </a:cxn>
                      <a:cxn ang="0">
                        <a:pos x="connsiteX464" y="connsiteY464"/>
                      </a:cxn>
                      <a:cxn ang="0">
                        <a:pos x="connsiteX465" y="connsiteY465"/>
                      </a:cxn>
                      <a:cxn ang="0">
                        <a:pos x="connsiteX466" y="connsiteY466"/>
                      </a:cxn>
                      <a:cxn ang="0">
                        <a:pos x="connsiteX467" y="connsiteY467"/>
                      </a:cxn>
                      <a:cxn ang="0">
                        <a:pos x="connsiteX468" y="connsiteY468"/>
                      </a:cxn>
                      <a:cxn ang="0">
                        <a:pos x="connsiteX469" y="connsiteY469"/>
                      </a:cxn>
                      <a:cxn ang="0">
                        <a:pos x="connsiteX470" y="connsiteY470"/>
                      </a:cxn>
                      <a:cxn ang="0">
                        <a:pos x="connsiteX471" y="connsiteY471"/>
                      </a:cxn>
                      <a:cxn ang="0">
                        <a:pos x="connsiteX472" y="connsiteY472"/>
                      </a:cxn>
                      <a:cxn ang="0">
                        <a:pos x="connsiteX473" y="connsiteY473"/>
                      </a:cxn>
                      <a:cxn ang="0">
                        <a:pos x="connsiteX474" y="connsiteY474"/>
                      </a:cxn>
                      <a:cxn ang="0">
                        <a:pos x="connsiteX475" y="connsiteY475"/>
                      </a:cxn>
                      <a:cxn ang="0">
                        <a:pos x="connsiteX476" y="connsiteY476"/>
                      </a:cxn>
                      <a:cxn ang="0">
                        <a:pos x="connsiteX477" y="connsiteY477"/>
                      </a:cxn>
                      <a:cxn ang="0">
                        <a:pos x="connsiteX478" y="connsiteY478"/>
                      </a:cxn>
                      <a:cxn ang="0">
                        <a:pos x="connsiteX479" y="connsiteY479"/>
                      </a:cxn>
                      <a:cxn ang="0">
                        <a:pos x="connsiteX480" y="connsiteY480"/>
                      </a:cxn>
                      <a:cxn ang="0">
                        <a:pos x="connsiteX481" y="connsiteY481"/>
                      </a:cxn>
                      <a:cxn ang="0">
                        <a:pos x="connsiteX482" y="connsiteY482"/>
                      </a:cxn>
                      <a:cxn ang="0">
                        <a:pos x="connsiteX483" y="connsiteY483"/>
                      </a:cxn>
                      <a:cxn ang="0">
                        <a:pos x="connsiteX484" y="connsiteY484"/>
                      </a:cxn>
                      <a:cxn ang="0">
                        <a:pos x="connsiteX485" y="connsiteY485"/>
                      </a:cxn>
                      <a:cxn ang="0">
                        <a:pos x="connsiteX486" y="connsiteY486"/>
                      </a:cxn>
                      <a:cxn ang="0">
                        <a:pos x="connsiteX487" y="connsiteY487"/>
                      </a:cxn>
                      <a:cxn ang="0">
                        <a:pos x="connsiteX488" y="connsiteY488"/>
                      </a:cxn>
                      <a:cxn ang="0">
                        <a:pos x="connsiteX489" y="connsiteY489"/>
                      </a:cxn>
                      <a:cxn ang="0">
                        <a:pos x="connsiteX490" y="connsiteY490"/>
                      </a:cxn>
                      <a:cxn ang="0">
                        <a:pos x="connsiteX491" y="connsiteY491"/>
                      </a:cxn>
                      <a:cxn ang="0">
                        <a:pos x="connsiteX492" y="connsiteY492"/>
                      </a:cxn>
                      <a:cxn ang="0">
                        <a:pos x="connsiteX493" y="connsiteY493"/>
                      </a:cxn>
                      <a:cxn ang="0">
                        <a:pos x="connsiteX494" y="connsiteY494"/>
                      </a:cxn>
                      <a:cxn ang="0">
                        <a:pos x="connsiteX495" y="connsiteY495"/>
                      </a:cxn>
                      <a:cxn ang="0">
                        <a:pos x="connsiteX496" y="connsiteY496"/>
                      </a:cxn>
                      <a:cxn ang="0">
                        <a:pos x="connsiteX497" y="connsiteY497"/>
                      </a:cxn>
                      <a:cxn ang="0">
                        <a:pos x="connsiteX498" y="connsiteY498"/>
                      </a:cxn>
                      <a:cxn ang="0">
                        <a:pos x="connsiteX499" y="connsiteY499"/>
                      </a:cxn>
                      <a:cxn ang="0">
                        <a:pos x="connsiteX500" y="connsiteY500"/>
                      </a:cxn>
                      <a:cxn ang="0">
                        <a:pos x="connsiteX501" y="connsiteY501"/>
                      </a:cxn>
                      <a:cxn ang="0">
                        <a:pos x="connsiteX502" y="connsiteY502"/>
                      </a:cxn>
                      <a:cxn ang="0">
                        <a:pos x="connsiteX503" y="connsiteY503"/>
                      </a:cxn>
                      <a:cxn ang="0">
                        <a:pos x="connsiteX504" y="connsiteY504"/>
                      </a:cxn>
                      <a:cxn ang="0">
                        <a:pos x="connsiteX505" y="connsiteY505"/>
                      </a:cxn>
                      <a:cxn ang="0">
                        <a:pos x="connsiteX506" y="connsiteY506"/>
                      </a:cxn>
                      <a:cxn ang="0">
                        <a:pos x="connsiteX507" y="connsiteY507"/>
                      </a:cxn>
                      <a:cxn ang="0">
                        <a:pos x="connsiteX508" y="connsiteY508"/>
                      </a:cxn>
                      <a:cxn ang="0">
                        <a:pos x="connsiteX509" y="connsiteY509"/>
                      </a:cxn>
                      <a:cxn ang="0">
                        <a:pos x="connsiteX510" y="connsiteY510"/>
                      </a:cxn>
                      <a:cxn ang="0">
                        <a:pos x="connsiteX511" y="connsiteY511"/>
                      </a:cxn>
                      <a:cxn ang="0">
                        <a:pos x="connsiteX512" y="connsiteY512"/>
                      </a:cxn>
                      <a:cxn ang="0">
                        <a:pos x="connsiteX513" y="connsiteY513"/>
                      </a:cxn>
                      <a:cxn ang="0">
                        <a:pos x="connsiteX514" y="connsiteY514"/>
                      </a:cxn>
                      <a:cxn ang="0">
                        <a:pos x="connsiteX515" y="connsiteY515"/>
                      </a:cxn>
                      <a:cxn ang="0">
                        <a:pos x="connsiteX516" y="connsiteY516"/>
                      </a:cxn>
                      <a:cxn ang="0">
                        <a:pos x="connsiteX517" y="connsiteY517"/>
                      </a:cxn>
                      <a:cxn ang="0">
                        <a:pos x="connsiteX518" y="connsiteY518"/>
                      </a:cxn>
                      <a:cxn ang="0">
                        <a:pos x="connsiteX519" y="connsiteY519"/>
                      </a:cxn>
                      <a:cxn ang="0">
                        <a:pos x="connsiteX520" y="connsiteY520"/>
                      </a:cxn>
                      <a:cxn ang="0">
                        <a:pos x="connsiteX521" y="connsiteY521"/>
                      </a:cxn>
                      <a:cxn ang="0">
                        <a:pos x="connsiteX522" y="connsiteY522"/>
                      </a:cxn>
                      <a:cxn ang="0">
                        <a:pos x="connsiteX523" y="connsiteY523"/>
                      </a:cxn>
                      <a:cxn ang="0">
                        <a:pos x="connsiteX524" y="connsiteY524"/>
                      </a:cxn>
                      <a:cxn ang="0">
                        <a:pos x="connsiteX525" y="connsiteY525"/>
                      </a:cxn>
                    </a:cxnLst>
                    <a:rect l="l" t="t" r="r" b="b"/>
                    <a:pathLst>
                      <a:path w="1525920" h="1474228">
                        <a:moveTo>
                          <a:pt x="241064" y="1474229"/>
                        </a:moveTo>
                        <a:cubicBezTo>
                          <a:pt x="233265" y="1474229"/>
                          <a:pt x="229061" y="1464519"/>
                          <a:pt x="225697" y="1456798"/>
                        </a:cubicBezTo>
                        <a:cubicBezTo>
                          <a:pt x="224626" y="1454275"/>
                          <a:pt x="223632" y="1451905"/>
                          <a:pt x="222562" y="1450223"/>
                        </a:cubicBezTo>
                        <a:cubicBezTo>
                          <a:pt x="218128" y="1442883"/>
                          <a:pt x="215834" y="1440895"/>
                          <a:pt x="211859" y="1440895"/>
                        </a:cubicBezTo>
                        <a:cubicBezTo>
                          <a:pt x="210865" y="1440895"/>
                          <a:pt x="209718" y="1441048"/>
                          <a:pt x="208495" y="1441278"/>
                        </a:cubicBezTo>
                        <a:cubicBezTo>
                          <a:pt x="205284" y="1441889"/>
                          <a:pt x="204137" y="1446400"/>
                          <a:pt x="202608" y="1453739"/>
                        </a:cubicBezTo>
                        <a:lnTo>
                          <a:pt x="201079" y="1460850"/>
                        </a:lnTo>
                        <a:lnTo>
                          <a:pt x="197104" y="1457409"/>
                        </a:lnTo>
                        <a:cubicBezTo>
                          <a:pt x="194504" y="1455192"/>
                          <a:pt x="192746" y="1453051"/>
                          <a:pt x="191370" y="1450758"/>
                        </a:cubicBezTo>
                        <a:cubicBezTo>
                          <a:pt x="183648" y="1437837"/>
                          <a:pt x="186477" y="1429580"/>
                          <a:pt x="195880" y="1410773"/>
                        </a:cubicBezTo>
                        <a:cubicBezTo>
                          <a:pt x="201308" y="1399917"/>
                          <a:pt x="198862" y="1397165"/>
                          <a:pt x="194122" y="1391737"/>
                        </a:cubicBezTo>
                        <a:cubicBezTo>
                          <a:pt x="191828" y="1389137"/>
                          <a:pt x="188923" y="1385850"/>
                          <a:pt x="186630" y="1381186"/>
                        </a:cubicBezTo>
                        <a:cubicBezTo>
                          <a:pt x="179902" y="1367731"/>
                          <a:pt x="172868" y="1358862"/>
                          <a:pt x="160177" y="1358862"/>
                        </a:cubicBezTo>
                        <a:cubicBezTo>
                          <a:pt x="157960" y="1358862"/>
                          <a:pt x="155590" y="1359168"/>
                          <a:pt x="153067" y="1359703"/>
                        </a:cubicBezTo>
                        <a:cubicBezTo>
                          <a:pt x="147180" y="1361003"/>
                          <a:pt x="143281" y="1361614"/>
                          <a:pt x="140452" y="1361614"/>
                        </a:cubicBezTo>
                        <a:cubicBezTo>
                          <a:pt x="133648" y="1361614"/>
                          <a:pt x="131813" y="1358174"/>
                          <a:pt x="129978" y="1354504"/>
                        </a:cubicBezTo>
                        <a:cubicBezTo>
                          <a:pt x="129214" y="1353052"/>
                          <a:pt x="128296" y="1351293"/>
                          <a:pt x="126844" y="1349306"/>
                        </a:cubicBezTo>
                        <a:cubicBezTo>
                          <a:pt x="125544" y="1347624"/>
                          <a:pt x="124245" y="1346171"/>
                          <a:pt x="123098" y="1344795"/>
                        </a:cubicBezTo>
                        <a:cubicBezTo>
                          <a:pt x="117670" y="1338526"/>
                          <a:pt x="112930" y="1333174"/>
                          <a:pt x="117058" y="1316660"/>
                        </a:cubicBezTo>
                        <a:cubicBezTo>
                          <a:pt x="119887" y="1305422"/>
                          <a:pt x="122180" y="1303664"/>
                          <a:pt x="128220" y="1301370"/>
                        </a:cubicBezTo>
                        <a:cubicBezTo>
                          <a:pt x="131507" y="1300147"/>
                          <a:pt x="136095" y="1298389"/>
                          <a:pt x="143511" y="1291890"/>
                        </a:cubicBezTo>
                        <a:cubicBezTo>
                          <a:pt x="147486" y="1288450"/>
                          <a:pt x="152914" y="1283710"/>
                          <a:pt x="153526" y="1282257"/>
                        </a:cubicBezTo>
                        <a:cubicBezTo>
                          <a:pt x="153526" y="1282257"/>
                          <a:pt x="153526" y="1282334"/>
                          <a:pt x="153449" y="1282334"/>
                        </a:cubicBezTo>
                        <a:cubicBezTo>
                          <a:pt x="153296" y="1282334"/>
                          <a:pt x="152914" y="1281875"/>
                          <a:pt x="152608" y="1281492"/>
                        </a:cubicBezTo>
                        <a:cubicBezTo>
                          <a:pt x="151156" y="1279734"/>
                          <a:pt x="148939" y="1277135"/>
                          <a:pt x="147257" y="1272089"/>
                        </a:cubicBezTo>
                        <a:cubicBezTo>
                          <a:pt x="145804" y="1267731"/>
                          <a:pt x="144887" y="1267731"/>
                          <a:pt x="144351" y="1267731"/>
                        </a:cubicBezTo>
                        <a:cubicBezTo>
                          <a:pt x="143587" y="1267731"/>
                          <a:pt x="142517" y="1267960"/>
                          <a:pt x="141293" y="1268266"/>
                        </a:cubicBezTo>
                        <a:cubicBezTo>
                          <a:pt x="139153" y="1268725"/>
                          <a:pt x="136477" y="1269337"/>
                          <a:pt x="133113" y="1269337"/>
                        </a:cubicBezTo>
                        <a:cubicBezTo>
                          <a:pt x="129290" y="1269337"/>
                          <a:pt x="125468" y="1268572"/>
                          <a:pt x="121339" y="1267043"/>
                        </a:cubicBezTo>
                        <a:cubicBezTo>
                          <a:pt x="109107" y="1262532"/>
                          <a:pt x="107884" y="1259015"/>
                          <a:pt x="108037" y="1251676"/>
                        </a:cubicBezTo>
                        <a:cubicBezTo>
                          <a:pt x="108113" y="1248236"/>
                          <a:pt x="108113" y="1244031"/>
                          <a:pt x="105667" y="1237456"/>
                        </a:cubicBezTo>
                        <a:cubicBezTo>
                          <a:pt x="103297" y="1231187"/>
                          <a:pt x="101997" y="1227288"/>
                          <a:pt x="101079" y="1224383"/>
                        </a:cubicBezTo>
                        <a:cubicBezTo>
                          <a:pt x="99245" y="1218878"/>
                          <a:pt x="98786" y="1217578"/>
                          <a:pt x="94428" y="1210239"/>
                        </a:cubicBezTo>
                        <a:cubicBezTo>
                          <a:pt x="92440" y="1206951"/>
                          <a:pt x="90376" y="1206569"/>
                          <a:pt x="88388" y="1206569"/>
                        </a:cubicBezTo>
                        <a:cubicBezTo>
                          <a:pt x="86248" y="1206569"/>
                          <a:pt x="83648" y="1207257"/>
                          <a:pt x="80973" y="1207945"/>
                        </a:cubicBezTo>
                        <a:cubicBezTo>
                          <a:pt x="77762" y="1208786"/>
                          <a:pt x="74092" y="1209780"/>
                          <a:pt x="70269" y="1209780"/>
                        </a:cubicBezTo>
                        <a:cubicBezTo>
                          <a:pt x="68970" y="1209780"/>
                          <a:pt x="67670" y="1209627"/>
                          <a:pt x="66294" y="1209398"/>
                        </a:cubicBezTo>
                        <a:cubicBezTo>
                          <a:pt x="60560" y="1208251"/>
                          <a:pt x="56661" y="1205958"/>
                          <a:pt x="54444" y="1202364"/>
                        </a:cubicBezTo>
                        <a:cubicBezTo>
                          <a:pt x="51538" y="1197624"/>
                          <a:pt x="51615" y="1190744"/>
                          <a:pt x="54673" y="1180040"/>
                        </a:cubicBezTo>
                        <a:cubicBezTo>
                          <a:pt x="57502" y="1170025"/>
                          <a:pt x="56126" y="1169566"/>
                          <a:pt x="50545" y="1167579"/>
                        </a:cubicBezTo>
                        <a:cubicBezTo>
                          <a:pt x="48786" y="1166967"/>
                          <a:pt x="46798" y="1166203"/>
                          <a:pt x="44658" y="1165209"/>
                        </a:cubicBezTo>
                        <a:cubicBezTo>
                          <a:pt x="39688" y="1162686"/>
                          <a:pt x="31508" y="1157716"/>
                          <a:pt x="32272" y="1151906"/>
                        </a:cubicBezTo>
                        <a:cubicBezTo>
                          <a:pt x="32731" y="1148695"/>
                          <a:pt x="35560" y="1146554"/>
                          <a:pt x="40759" y="1145484"/>
                        </a:cubicBezTo>
                        <a:cubicBezTo>
                          <a:pt x="49551" y="1143726"/>
                          <a:pt x="49933" y="1137686"/>
                          <a:pt x="49933" y="1123007"/>
                        </a:cubicBezTo>
                        <a:cubicBezTo>
                          <a:pt x="49933" y="1115744"/>
                          <a:pt x="53450" y="1112074"/>
                          <a:pt x="60330" y="1112074"/>
                        </a:cubicBezTo>
                        <a:cubicBezTo>
                          <a:pt x="62318" y="1112074"/>
                          <a:pt x="64612" y="1112380"/>
                          <a:pt x="67135" y="1112686"/>
                        </a:cubicBezTo>
                        <a:cubicBezTo>
                          <a:pt x="69811" y="1112992"/>
                          <a:pt x="72716" y="1113374"/>
                          <a:pt x="75697" y="1113374"/>
                        </a:cubicBezTo>
                        <a:cubicBezTo>
                          <a:pt x="77226" y="1113374"/>
                          <a:pt x="78755" y="1113297"/>
                          <a:pt x="80361" y="1112992"/>
                        </a:cubicBezTo>
                        <a:cubicBezTo>
                          <a:pt x="82425" y="1112686"/>
                          <a:pt x="83725" y="1111998"/>
                          <a:pt x="84489" y="1110927"/>
                        </a:cubicBezTo>
                        <a:cubicBezTo>
                          <a:pt x="86324" y="1108328"/>
                          <a:pt x="85254" y="1102824"/>
                          <a:pt x="84107" y="1096937"/>
                        </a:cubicBezTo>
                        <a:cubicBezTo>
                          <a:pt x="83266" y="1092579"/>
                          <a:pt x="82425" y="1088145"/>
                          <a:pt x="82425" y="1083634"/>
                        </a:cubicBezTo>
                        <a:cubicBezTo>
                          <a:pt x="82425" y="1069337"/>
                          <a:pt x="82196" y="1068267"/>
                          <a:pt x="73939" y="1068267"/>
                        </a:cubicBezTo>
                        <a:cubicBezTo>
                          <a:pt x="67058" y="1068267"/>
                          <a:pt x="58496" y="1065897"/>
                          <a:pt x="54979" y="1059399"/>
                        </a:cubicBezTo>
                        <a:cubicBezTo>
                          <a:pt x="53220" y="1056111"/>
                          <a:pt x="52150" y="1050454"/>
                          <a:pt x="57425" y="1042579"/>
                        </a:cubicBezTo>
                        <a:cubicBezTo>
                          <a:pt x="60330" y="1038222"/>
                          <a:pt x="61477" y="1034399"/>
                          <a:pt x="60407" y="1032411"/>
                        </a:cubicBezTo>
                        <a:cubicBezTo>
                          <a:pt x="59489" y="1030806"/>
                          <a:pt x="57272" y="1030653"/>
                          <a:pt x="56584" y="1030653"/>
                        </a:cubicBezTo>
                        <a:cubicBezTo>
                          <a:pt x="55743" y="1030653"/>
                          <a:pt x="54902" y="1030806"/>
                          <a:pt x="54061" y="1031035"/>
                        </a:cubicBezTo>
                        <a:cubicBezTo>
                          <a:pt x="50697" y="1032105"/>
                          <a:pt x="47563" y="1032335"/>
                          <a:pt x="43511" y="1032488"/>
                        </a:cubicBezTo>
                        <a:cubicBezTo>
                          <a:pt x="38236" y="1032793"/>
                          <a:pt x="31737" y="1033099"/>
                          <a:pt x="21340" y="1035698"/>
                        </a:cubicBezTo>
                        <a:cubicBezTo>
                          <a:pt x="18970" y="1036310"/>
                          <a:pt x="16906" y="1036540"/>
                          <a:pt x="15071" y="1036540"/>
                        </a:cubicBezTo>
                        <a:cubicBezTo>
                          <a:pt x="11783" y="1036540"/>
                          <a:pt x="9184" y="1035546"/>
                          <a:pt x="7425" y="1033634"/>
                        </a:cubicBezTo>
                        <a:cubicBezTo>
                          <a:pt x="3832" y="1029735"/>
                          <a:pt x="4520" y="1023084"/>
                          <a:pt x="5208" y="1015439"/>
                        </a:cubicBezTo>
                        <a:cubicBezTo>
                          <a:pt x="5514" y="1012075"/>
                          <a:pt x="5896" y="1008482"/>
                          <a:pt x="5896" y="1004888"/>
                        </a:cubicBezTo>
                        <a:cubicBezTo>
                          <a:pt x="5896" y="998772"/>
                          <a:pt x="4062" y="993650"/>
                          <a:pt x="2456" y="989139"/>
                        </a:cubicBezTo>
                        <a:cubicBezTo>
                          <a:pt x="10" y="982411"/>
                          <a:pt x="-2437" y="975454"/>
                          <a:pt x="4826" y="970026"/>
                        </a:cubicBezTo>
                        <a:cubicBezTo>
                          <a:pt x="9948" y="966127"/>
                          <a:pt x="13542" y="964445"/>
                          <a:pt x="16600" y="964445"/>
                        </a:cubicBezTo>
                        <a:cubicBezTo>
                          <a:pt x="19199" y="964445"/>
                          <a:pt x="23633" y="965821"/>
                          <a:pt x="23633" y="974843"/>
                        </a:cubicBezTo>
                        <a:cubicBezTo>
                          <a:pt x="23633" y="977365"/>
                          <a:pt x="25239" y="980729"/>
                          <a:pt x="27838" y="983482"/>
                        </a:cubicBezTo>
                        <a:cubicBezTo>
                          <a:pt x="30591" y="986463"/>
                          <a:pt x="33496" y="987763"/>
                          <a:pt x="35025" y="987763"/>
                        </a:cubicBezTo>
                        <a:cubicBezTo>
                          <a:pt x="35713" y="987763"/>
                          <a:pt x="36095" y="987610"/>
                          <a:pt x="36401" y="987075"/>
                        </a:cubicBezTo>
                        <a:cubicBezTo>
                          <a:pt x="37701" y="985087"/>
                          <a:pt x="39077" y="982335"/>
                          <a:pt x="40529" y="979124"/>
                        </a:cubicBezTo>
                        <a:cubicBezTo>
                          <a:pt x="44428" y="971020"/>
                          <a:pt x="49245" y="960852"/>
                          <a:pt x="57884" y="953971"/>
                        </a:cubicBezTo>
                        <a:cubicBezTo>
                          <a:pt x="62700" y="950148"/>
                          <a:pt x="65682" y="948849"/>
                          <a:pt x="67899" y="947931"/>
                        </a:cubicBezTo>
                        <a:cubicBezTo>
                          <a:pt x="70651" y="946785"/>
                          <a:pt x="71798" y="946249"/>
                          <a:pt x="75544" y="938834"/>
                        </a:cubicBezTo>
                        <a:cubicBezTo>
                          <a:pt x="82272" y="925301"/>
                          <a:pt x="91217" y="921861"/>
                          <a:pt x="101538" y="917886"/>
                        </a:cubicBezTo>
                        <a:lnTo>
                          <a:pt x="104902" y="916586"/>
                        </a:lnTo>
                        <a:cubicBezTo>
                          <a:pt x="110177" y="914445"/>
                          <a:pt x="114229" y="914139"/>
                          <a:pt x="116905" y="913910"/>
                        </a:cubicBezTo>
                        <a:cubicBezTo>
                          <a:pt x="117670" y="913834"/>
                          <a:pt x="118664" y="913757"/>
                          <a:pt x="119122" y="913681"/>
                        </a:cubicBezTo>
                        <a:cubicBezTo>
                          <a:pt x="119122" y="913528"/>
                          <a:pt x="119122" y="913146"/>
                          <a:pt x="119122" y="912610"/>
                        </a:cubicBezTo>
                        <a:cubicBezTo>
                          <a:pt x="119122" y="907106"/>
                          <a:pt x="115453" y="903283"/>
                          <a:pt x="115453" y="903207"/>
                        </a:cubicBezTo>
                        <a:lnTo>
                          <a:pt x="112930" y="900608"/>
                        </a:lnTo>
                        <a:lnTo>
                          <a:pt x="129826" y="888528"/>
                        </a:lnTo>
                        <a:cubicBezTo>
                          <a:pt x="129290" y="888069"/>
                          <a:pt x="128602" y="887687"/>
                          <a:pt x="127532" y="887687"/>
                        </a:cubicBezTo>
                        <a:cubicBezTo>
                          <a:pt x="126462" y="887687"/>
                          <a:pt x="124550" y="888069"/>
                          <a:pt x="121569" y="889828"/>
                        </a:cubicBezTo>
                        <a:cubicBezTo>
                          <a:pt x="114535" y="894033"/>
                          <a:pt x="106202" y="898314"/>
                          <a:pt x="97410" y="898314"/>
                        </a:cubicBezTo>
                        <a:cubicBezTo>
                          <a:pt x="92593" y="898314"/>
                          <a:pt x="88006" y="897014"/>
                          <a:pt x="83725" y="894491"/>
                        </a:cubicBezTo>
                        <a:cubicBezTo>
                          <a:pt x="80667" y="892656"/>
                          <a:pt x="78679" y="889751"/>
                          <a:pt x="78067" y="886158"/>
                        </a:cubicBezTo>
                        <a:cubicBezTo>
                          <a:pt x="75621" y="872244"/>
                          <a:pt x="92593" y="850684"/>
                          <a:pt x="94505" y="848238"/>
                        </a:cubicBezTo>
                        <a:cubicBezTo>
                          <a:pt x="98709" y="842886"/>
                          <a:pt x="102379" y="836617"/>
                          <a:pt x="106737" y="829354"/>
                        </a:cubicBezTo>
                        <a:cubicBezTo>
                          <a:pt x="111553" y="821174"/>
                          <a:pt x="117058" y="811923"/>
                          <a:pt x="124474" y="801984"/>
                        </a:cubicBezTo>
                        <a:cubicBezTo>
                          <a:pt x="131355" y="792810"/>
                          <a:pt x="136783" y="788987"/>
                          <a:pt x="140758" y="786159"/>
                        </a:cubicBezTo>
                        <a:cubicBezTo>
                          <a:pt x="145040" y="783100"/>
                          <a:pt x="147410" y="781418"/>
                          <a:pt x="149474" y="775149"/>
                        </a:cubicBezTo>
                        <a:cubicBezTo>
                          <a:pt x="151232" y="769874"/>
                          <a:pt x="150773" y="764599"/>
                          <a:pt x="150162" y="758406"/>
                        </a:cubicBezTo>
                        <a:cubicBezTo>
                          <a:pt x="149397" y="749691"/>
                          <a:pt x="148480" y="739905"/>
                          <a:pt x="154214" y="728437"/>
                        </a:cubicBezTo>
                        <a:cubicBezTo>
                          <a:pt x="160865" y="715058"/>
                          <a:pt x="157195" y="703208"/>
                          <a:pt x="152838" y="689370"/>
                        </a:cubicBezTo>
                        <a:cubicBezTo>
                          <a:pt x="151614" y="685471"/>
                          <a:pt x="150391" y="681495"/>
                          <a:pt x="149321" y="677367"/>
                        </a:cubicBezTo>
                        <a:cubicBezTo>
                          <a:pt x="146951" y="667810"/>
                          <a:pt x="143893" y="662764"/>
                          <a:pt x="141217" y="658330"/>
                        </a:cubicBezTo>
                        <a:cubicBezTo>
                          <a:pt x="138847" y="654355"/>
                          <a:pt x="136553" y="650685"/>
                          <a:pt x="135407" y="644798"/>
                        </a:cubicBezTo>
                        <a:cubicBezTo>
                          <a:pt x="133419" y="634706"/>
                          <a:pt x="127761" y="626373"/>
                          <a:pt x="113082" y="611694"/>
                        </a:cubicBezTo>
                        <a:cubicBezTo>
                          <a:pt x="106278" y="604890"/>
                          <a:pt x="102379" y="599997"/>
                          <a:pt x="102609" y="595028"/>
                        </a:cubicBezTo>
                        <a:cubicBezTo>
                          <a:pt x="102914" y="589982"/>
                          <a:pt x="107272" y="586465"/>
                          <a:pt x="113312" y="581572"/>
                        </a:cubicBezTo>
                        <a:cubicBezTo>
                          <a:pt x="115529" y="579814"/>
                          <a:pt x="116217" y="578514"/>
                          <a:pt x="116141" y="577826"/>
                        </a:cubicBezTo>
                        <a:cubicBezTo>
                          <a:pt x="115758" y="575227"/>
                          <a:pt x="106966" y="571786"/>
                          <a:pt x="101768" y="569799"/>
                        </a:cubicBezTo>
                        <a:lnTo>
                          <a:pt x="97945" y="568346"/>
                        </a:lnTo>
                        <a:cubicBezTo>
                          <a:pt x="84336" y="562918"/>
                          <a:pt x="82119" y="556190"/>
                          <a:pt x="82119" y="542276"/>
                        </a:cubicBezTo>
                        <a:cubicBezTo>
                          <a:pt x="82119" y="527673"/>
                          <a:pt x="81737" y="521098"/>
                          <a:pt x="72486" y="517352"/>
                        </a:cubicBezTo>
                        <a:cubicBezTo>
                          <a:pt x="66982" y="515135"/>
                          <a:pt x="61401" y="514677"/>
                          <a:pt x="57655" y="514677"/>
                        </a:cubicBezTo>
                        <a:cubicBezTo>
                          <a:pt x="53832" y="514677"/>
                          <a:pt x="51156" y="515135"/>
                          <a:pt x="51003" y="515212"/>
                        </a:cubicBezTo>
                        <a:lnTo>
                          <a:pt x="43664" y="516664"/>
                        </a:lnTo>
                        <a:lnTo>
                          <a:pt x="47792" y="510472"/>
                        </a:lnTo>
                        <a:cubicBezTo>
                          <a:pt x="48022" y="510166"/>
                          <a:pt x="53144" y="502673"/>
                          <a:pt x="65453" y="497704"/>
                        </a:cubicBezTo>
                        <a:cubicBezTo>
                          <a:pt x="69734" y="496022"/>
                          <a:pt x="70040" y="493729"/>
                          <a:pt x="70116" y="493040"/>
                        </a:cubicBezTo>
                        <a:cubicBezTo>
                          <a:pt x="70728" y="489065"/>
                          <a:pt x="66752" y="483025"/>
                          <a:pt x="60025" y="477597"/>
                        </a:cubicBezTo>
                        <a:cubicBezTo>
                          <a:pt x="52685" y="471710"/>
                          <a:pt x="49245" y="464677"/>
                          <a:pt x="50850" y="458637"/>
                        </a:cubicBezTo>
                        <a:cubicBezTo>
                          <a:pt x="51615" y="455655"/>
                          <a:pt x="54291" y="450533"/>
                          <a:pt x="63771" y="448928"/>
                        </a:cubicBezTo>
                        <a:cubicBezTo>
                          <a:pt x="78373" y="446481"/>
                          <a:pt x="85560" y="444188"/>
                          <a:pt x="89306" y="436695"/>
                        </a:cubicBezTo>
                        <a:cubicBezTo>
                          <a:pt x="92823" y="429738"/>
                          <a:pt x="98480" y="425304"/>
                          <a:pt x="103832" y="425304"/>
                        </a:cubicBezTo>
                        <a:cubicBezTo>
                          <a:pt x="106125" y="425304"/>
                          <a:pt x="110483" y="426145"/>
                          <a:pt x="113465" y="432032"/>
                        </a:cubicBezTo>
                        <a:cubicBezTo>
                          <a:pt x="117287" y="439830"/>
                          <a:pt x="122639" y="441894"/>
                          <a:pt x="138465" y="441894"/>
                        </a:cubicBezTo>
                        <a:cubicBezTo>
                          <a:pt x="140835" y="441894"/>
                          <a:pt x="141370" y="441359"/>
                          <a:pt x="141370" y="441359"/>
                        </a:cubicBezTo>
                        <a:cubicBezTo>
                          <a:pt x="142517" y="438683"/>
                          <a:pt x="132884" y="427139"/>
                          <a:pt x="129290" y="422781"/>
                        </a:cubicBezTo>
                        <a:cubicBezTo>
                          <a:pt x="127379" y="420487"/>
                          <a:pt x="125697" y="418423"/>
                          <a:pt x="124397" y="416741"/>
                        </a:cubicBezTo>
                        <a:cubicBezTo>
                          <a:pt x="121110" y="412383"/>
                          <a:pt x="121645" y="409096"/>
                          <a:pt x="122639" y="407108"/>
                        </a:cubicBezTo>
                        <a:cubicBezTo>
                          <a:pt x="125926" y="400533"/>
                          <a:pt x="138312" y="400228"/>
                          <a:pt x="140758" y="400228"/>
                        </a:cubicBezTo>
                        <a:cubicBezTo>
                          <a:pt x="147868" y="400228"/>
                          <a:pt x="150926" y="408561"/>
                          <a:pt x="153908" y="416588"/>
                        </a:cubicBezTo>
                        <a:cubicBezTo>
                          <a:pt x="154978" y="419493"/>
                          <a:pt x="156125" y="422475"/>
                          <a:pt x="157425" y="425151"/>
                        </a:cubicBezTo>
                        <a:cubicBezTo>
                          <a:pt x="159565" y="429509"/>
                          <a:pt x="164841" y="431649"/>
                          <a:pt x="173480" y="431649"/>
                        </a:cubicBezTo>
                        <a:cubicBezTo>
                          <a:pt x="177226" y="431649"/>
                          <a:pt x="181507" y="431267"/>
                          <a:pt x="186553" y="430426"/>
                        </a:cubicBezTo>
                        <a:cubicBezTo>
                          <a:pt x="188159" y="430120"/>
                          <a:pt x="189841" y="430044"/>
                          <a:pt x="191446" y="430044"/>
                        </a:cubicBezTo>
                        <a:cubicBezTo>
                          <a:pt x="205131" y="430044"/>
                          <a:pt x="218357" y="439295"/>
                          <a:pt x="228296" y="447322"/>
                        </a:cubicBezTo>
                        <a:cubicBezTo>
                          <a:pt x="234565" y="452291"/>
                          <a:pt x="238999" y="454814"/>
                          <a:pt x="241446" y="454814"/>
                        </a:cubicBezTo>
                        <a:cubicBezTo>
                          <a:pt x="242057" y="454814"/>
                          <a:pt x="243281" y="454814"/>
                          <a:pt x="244122" y="451298"/>
                        </a:cubicBezTo>
                        <a:cubicBezTo>
                          <a:pt x="244886" y="448087"/>
                          <a:pt x="241675" y="444493"/>
                          <a:pt x="238541" y="441130"/>
                        </a:cubicBezTo>
                        <a:cubicBezTo>
                          <a:pt x="235024" y="437307"/>
                          <a:pt x="230972" y="432949"/>
                          <a:pt x="232654" y="427903"/>
                        </a:cubicBezTo>
                        <a:cubicBezTo>
                          <a:pt x="233801" y="424463"/>
                          <a:pt x="236782" y="422551"/>
                          <a:pt x="240834" y="422551"/>
                        </a:cubicBezTo>
                        <a:cubicBezTo>
                          <a:pt x="247715" y="422551"/>
                          <a:pt x="257042" y="428133"/>
                          <a:pt x="263464" y="436236"/>
                        </a:cubicBezTo>
                        <a:cubicBezTo>
                          <a:pt x="265452" y="438760"/>
                          <a:pt x="268128" y="439983"/>
                          <a:pt x="271568" y="439983"/>
                        </a:cubicBezTo>
                        <a:cubicBezTo>
                          <a:pt x="279596" y="439983"/>
                          <a:pt x="289305" y="433255"/>
                          <a:pt x="293586" y="429050"/>
                        </a:cubicBezTo>
                        <a:cubicBezTo>
                          <a:pt x="301232" y="421405"/>
                          <a:pt x="337317" y="407185"/>
                          <a:pt x="350314" y="402827"/>
                        </a:cubicBezTo>
                        <a:cubicBezTo>
                          <a:pt x="354136" y="401527"/>
                          <a:pt x="357653" y="400916"/>
                          <a:pt x="360711" y="400916"/>
                        </a:cubicBezTo>
                        <a:cubicBezTo>
                          <a:pt x="366904" y="400916"/>
                          <a:pt x="374855" y="403668"/>
                          <a:pt x="377454" y="416741"/>
                        </a:cubicBezTo>
                        <a:cubicBezTo>
                          <a:pt x="377684" y="417964"/>
                          <a:pt x="378066" y="418194"/>
                          <a:pt x="379136" y="418194"/>
                        </a:cubicBezTo>
                        <a:cubicBezTo>
                          <a:pt x="385176" y="418194"/>
                          <a:pt x="399014" y="407491"/>
                          <a:pt x="403983" y="397399"/>
                        </a:cubicBezTo>
                        <a:cubicBezTo>
                          <a:pt x="408723" y="387919"/>
                          <a:pt x="411399" y="383714"/>
                          <a:pt x="414763" y="378439"/>
                        </a:cubicBezTo>
                        <a:cubicBezTo>
                          <a:pt x="416369" y="375916"/>
                          <a:pt x="418127" y="373163"/>
                          <a:pt x="420344" y="369417"/>
                        </a:cubicBezTo>
                        <a:cubicBezTo>
                          <a:pt x="424625" y="362231"/>
                          <a:pt x="424167" y="361619"/>
                          <a:pt x="420038" y="357032"/>
                        </a:cubicBezTo>
                        <a:cubicBezTo>
                          <a:pt x="418815" y="355656"/>
                          <a:pt x="417439" y="354050"/>
                          <a:pt x="415910" y="352063"/>
                        </a:cubicBezTo>
                        <a:cubicBezTo>
                          <a:pt x="410099" y="344341"/>
                          <a:pt x="400772" y="338225"/>
                          <a:pt x="388999" y="330503"/>
                        </a:cubicBezTo>
                        <a:lnTo>
                          <a:pt x="384259" y="327369"/>
                        </a:lnTo>
                        <a:cubicBezTo>
                          <a:pt x="375543" y="321482"/>
                          <a:pt x="369274" y="316895"/>
                          <a:pt x="368280" y="310855"/>
                        </a:cubicBezTo>
                        <a:cubicBezTo>
                          <a:pt x="367669" y="307414"/>
                          <a:pt x="368892" y="303898"/>
                          <a:pt x="371950" y="299769"/>
                        </a:cubicBezTo>
                        <a:cubicBezTo>
                          <a:pt x="374549" y="296329"/>
                          <a:pt x="377149" y="294647"/>
                          <a:pt x="380054" y="294647"/>
                        </a:cubicBezTo>
                        <a:cubicBezTo>
                          <a:pt x="381277" y="294647"/>
                          <a:pt x="382347" y="294953"/>
                          <a:pt x="383188" y="295182"/>
                        </a:cubicBezTo>
                        <a:cubicBezTo>
                          <a:pt x="383341" y="295259"/>
                          <a:pt x="383571" y="295259"/>
                          <a:pt x="383723" y="295259"/>
                        </a:cubicBezTo>
                        <a:cubicBezTo>
                          <a:pt x="384335" y="295259"/>
                          <a:pt x="384870" y="294724"/>
                          <a:pt x="385558" y="293271"/>
                        </a:cubicBezTo>
                        <a:cubicBezTo>
                          <a:pt x="388922" y="286543"/>
                          <a:pt x="396720" y="270717"/>
                          <a:pt x="413769" y="270717"/>
                        </a:cubicBezTo>
                        <a:cubicBezTo>
                          <a:pt x="427225" y="270717"/>
                          <a:pt x="433341" y="270717"/>
                          <a:pt x="439381" y="264678"/>
                        </a:cubicBezTo>
                        <a:cubicBezTo>
                          <a:pt x="441980" y="262078"/>
                          <a:pt x="444121" y="256268"/>
                          <a:pt x="446185" y="250687"/>
                        </a:cubicBezTo>
                        <a:cubicBezTo>
                          <a:pt x="449167" y="242507"/>
                          <a:pt x="452301" y="234097"/>
                          <a:pt x="458188" y="229663"/>
                        </a:cubicBezTo>
                        <a:cubicBezTo>
                          <a:pt x="463157" y="225916"/>
                          <a:pt x="468127" y="225611"/>
                          <a:pt x="472102" y="225381"/>
                        </a:cubicBezTo>
                        <a:cubicBezTo>
                          <a:pt x="476689" y="225075"/>
                          <a:pt x="478754" y="224846"/>
                          <a:pt x="480436" y="221559"/>
                        </a:cubicBezTo>
                        <a:cubicBezTo>
                          <a:pt x="481277" y="219800"/>
                          <a:pt x="481965" y="218042"/>
                          <a:pt x="482653" y="216360"/>
                        </a:cubicBezTo>
                        <a:cubicBezTo>
                          <a:pt x="485634" y="208868"/>
                          <a:pt x="488769" y="201146"/>
                          <a:pt x="503601" y="199005"/>
                        </a:cubicBezTo>
                        <a:cubicBezTo>
                          <a:pt x="514075" y="197553"/>
                          <a:pt x="521643" y="192965"/>
                          <a:pt x="526154" y="189372"/>
                        </a:cubicBezTo>
                        <a:lnTo>
                          <a:pt x="526995" y="188684"/>
                        </a:lnTo>
                        <a:cubicBezTo>
                          <a:pt x="526995" y="188684"/>
                          <a:pt x="528142" y="188684"/>
                          <a:pt x="528142" y="188684"/>
                        </a:cubicBezTo>
                        <a:cubicBezTo>
                          <a:pt x="537469" y="188684"/>
                          <a:pt x="543203" y="186926"/>
                          <a:pt x="545420" y="183562"/>
                        </a:cubicBezTo>
                        <a:cubicBezTo>
                          <a:pt x="551536" y="174464"/>
                          <a:pt x="570267" y="173470"/>
                          <a:pt x="585328" y="172706"/>
                        </a:cubicBezTo>
                        <a:cubicBezTo>
                          <a:pt x="589762" y="172476"/>
                          <a:pt x="593585" y="172247"/>
                          <a:pt x="596184" y="171865"/>
                        </a:cubicBezTo>
                        <a:cubicBezTo>
                          <a:pt x="597637" y="171635"/>
                          <a:pt x="599548" y="171329"/>
                          <a:pt x="601765" y="171024"/>
                        </a:cubicBezTo>
                        <a:cubicBezTo>
                          <a:pt x="614839" y="169112"/>
                          <a:pt x="641979" y="165137"/>
                          <a:pt x="651765" y="155351"/>
                        </a:cubicBezTo>
                        <a:cubicBezTo>
                          <a:pt x="661245" y="145871"/>
                          <a:pt x="679288" y="134709"/>
                          <a:pt x="692514" y="126605"/>
                        </a:cubicBezTo>
                        <a:cubicBezTo>
                          <a:pt x="696566" y="124082"/>
                          <a:pt x="700083" y="121941"/>
                          <a:pt x="702606" y="120259"/>
                        </a:cubicBezTo>
                        <a:cubicBezTo>
                          <a:pt x="713462" y="112996"/>
                          <a:pt x="722331" y="107721"/>
                          <a:pt x="734028" y="101070"/>
                        </a:cubicBezTo>
                        <a:cubicBezTo>
                          <a:pt x="742743" y="96101"/>
                          <a:pt x="743431" y="94419"/>
                          <a:pt x="744960" y="90749"/>
                        </a:cubicBezTo>
                        <a:cubicBezTo>
                          <a:pt x="745419" y="89602"/>
                          <a:pt x="745954" y="88302"/>
                          <a:pt x="746719" y="86773"/>
                        </a:cubicBezTo>
                        <a:cubicBezTo>
                          <a:pt x="747254" y="85626"/>
                          <a:pt x="747866" y="84556"/>
                          <a:pt x="748477" y="83562"/>
                        </a:cubicBezTo>
                        <a:cubicBezTo>
                          <a:pt x="751229" y="78822"/>
                          <a:pt x="752147" y="77217"/>
                          <a:pt x="744196" y="71559"/>
                        </a:cubicBezTo>
                        <a:cubicBezTo>
                          <a:pt x="740067" y="68578"/>
                          <a:pt x="738003" y="65825"/>
                          <a:pt x="737697" y="62844"/>
                        </a:cubicBezTo>
                        <a:cubicBezTo>
                          <a:pt x="737239" y="58868"/>
                          <a:pt x="739838" y="55963"/>
                          <a:pt x="742361" y="53134"/>
                        </a:cubicBezTo>
                        <a:cubicBezTo>
                          <a:pt x="744043" y="51223"/>
                          <a:pt x="745725" y="49312"/>
                          <a:pt x="746642" y="47095"/>
                        </a:cubicBezTo>
                        <a:cubicBezTo>
                          <a:pt x="749395" y="40137"/>
                          <a:pt x="753599" y="32186"/>
                          <a:pt x="761627" y="32186"/>
                        </a:cubicBezTo>
                        <a:cubicBezTo>
                          <a:pt x="764379" y="32186"/>
                          <a:pt x="767361" y="33180"/>
                          <a:pt x="770419" y="35244"/>
                        </a:cubicBezTo>
                        <a:cubicBezTo>
                          <a:pt x="775159" y="38455"/>
                          <a:pt x="778523" y="41590"/>
                          <a:pt x="781505" y="44419"/>
                        </a:cubicBezTo>
                        <a:cubicBezTo>
                          <a:pt x="785174" y="47859"/>
                          <a:pt x="788003" y="50611"/>
                          <a:pt x="792361" y="52370"/>
                        </a:cubicBezTo>
                        <a:cubicBezTo>
                          <a:pt x="799624" y="55275"/>
                          <a:pt x="799700" y="62003"/>
                          <a:pt x="799777" y="67890"/>
                        </a:cubicBezTo>
                        <a:cubicBezTo>
                          <a:pt x="799853" y="71406"/>
                          <a:pt x="799930" y="75000"/>
                          <a:pt x="801076" y="78516"/>
                        </a:cubicBezTo>
                        <a:cubicBezTo>
                          <a:pt x="803981" y="87232"/>
                          <a:pt x="811168" y="88685"/>
                          <a:pt x="819501" y="90367"/>
                        </a:cubicBezTo>
                        <a:cubicBezTo>
                          <a:pt x="826611" y="91819"/>
                          <a:pt x="830587" y="95336"/>
                          <a:pt x="834868" y="99006"/>
                        </a:cubicBezTo>
                        <a:cubicBezTo>
                          <a:pt x="836397" y="100305"/>
                          <a:pt x="838003" y="101682"/>
                          <a:pt x="839838" y="103134"/>
                        </a:cubicBezTo>
                        <a:cubicBezTo>
                          <a:pt x="842666" y="105275"/>
                          <a:pt x="846336" y="106422"/>
                          <a:pt x="850159" y="106422"/>
                        </a:cubicBezTo>
                        <a:cubicBezTo>
                          <a:pt x="853981" y="106422"/>
                          <a:pt x="857651" y="105275"/>
                          <a:pt x="860480" y="103134"/>
                        </a:cubicBezTo>
                        <a:cubicBezTo>
                          <a:pt x="863538" y="100841"/>
                          <a:pt x="867896" y="99617"/>
                          <a:pt x="872789" y="99617"/>
                        </a:cubicBezTo>
                        <a:cubicBezTo>
                          <a:pt x="881428" y="99617"/>
                          <a:pt x="889226" y="103440"/>
                          <a:pt x="892743" y="109250"/>
                        </a:cubicBezTo>
                        <a:cubicBezTo>
                          <a:pt x="894883" y="112767"/>
                          <a:pt x="895954" y="117201"/>
                          <a:pt x="896947" y="121406"/>
                        </a:cubicBezTo>
                        <a:cubicBezTo>
                          <a:pt x="898859" y="129204"/>
                          <a:pt x="900311" y="134097"/>
                          <a:pt x="904898" y="135626"/>
                        </a:cubicBezTo>
                        <a:cubicBezTo>
                          <a:pt x="911473" y="137843"/>
                          <a:pt x="915602" y="142660"/>
                          <a:pt x="915067" y="147553"/>
                        </a:cubicBezTo>
                        <a:cubicBezTo>
                          <a:pt x="914837" y="149999"/>
                          <a:pt x="912926" y="155886"/>
                          <a:pt x="900847" y="157262"/>
                        </a:cubicBezTo>
                        <a:cubicBezTo>
                          <a:pt x="896336" y="157797"/>
                          <a:pt x="893278" y="159021"/>
                          <a:pt x="892360" y="160703"/>
                        </a:cubicBezTo>
                        <a:cubicBezTo>
                          <a:pt x="891061" y="163073"/>
                          <a:pt x="893354" y="167736"/>
                          <a:pt x="894654" y="170183"/>
                        </a:cubicBezTo>
                        <a:lnTo>
                          <a:pt x="895877" y="172553"/>
                        </a:lnTo>
                        <a:cubicBezTo>
                          <a:pt x="899088" y="178440"/>
                          <a:pt x="899317" y="180733"/>
                          <a:pt x="894654" y="190290"/>
                        </a:cubicBezTo>
                        <a:cubicBezTo>
                          <a:pt x="892819" y="193959"/>
                          <a:pt x="892743" y="197782"/>
                          <a:pt x="892666" y="201452"/>
                        </a:cubicBezTo>
                        <a:cubicBezTo>
                          <a:pt x="892513" y="207262"/>
                          <a:pt x="892360" y="213837"/>
                          <a:pt x="884562" y="217660"/>
                        </a:cubicBezTo>
                        <a:cubicBezTo>
                          <a:pt x="878217" y="220871"/>
                          <a:pt x="877223" y="222782"/>
                          <a:pt x="877146" y="223699"/>
                        </a:cubicBezTo>
                        <a:cubicBezTo>
                          <a:pt x="877146" y="224387"/>
                          <a:pt x="877605" y="226834"/>
                          <a:pt x="884868" y="231345"/>
                        </a:cubicBezTo>
                        <a:cubicBezTo>
                          <a:pt x="896947" y="238913"/>
                          <a:pt x="904058" y="241742"/>
                          <a:pt x="911091" y="241742"/>
                        </a:cubicBezTo>
                        <a:cubicBezTo>
                          <a:pt x="912620" y="241742"/>
                          <a:pt x="914149" y="241589"/>
                          <a:pt x="915678" y="241360"/>
                        </a:cubicBezTo>
                        <a:cubicBezTo>
                          <a:pt x="916901" y="241130"/>
                          <a:pt x="918048" y="241054"/>
                          <a:pt x="918966" y="241054"/>
                        </a:cubicBezTo>
                        <a:cubicBezTo>
                          <a:pt x="921947" y="241054"/>
                          <a:pt x="924241" y="241971"/>
                          <a:pt x="925617" y="243883"/>
                        </a:cubicBezTo>
                        <a:cubicBezTo>
                          <a:pt x="928599" y="247782"/>
                          <a:pt x="926687" y="254357"/>
                          <a:pt x="924317" y="262613"/>
                        </a:cubicBezTo>
                        <a:cubicBezTo>
                          <a:pt x="923400" y="265748"/>
                          <a:pt x="923171" y="268577"/>
                          <a:pt x="922941" y="271100"/>
                        </a:cubicBezTo>
                        <a:cubicBezTo>
                          <a:pt x="922253" y="278363"/>
                          <a:pt x="921642" y="284632"/>
                          <a:pt x="908492" y="288990"/>
                        </a:cubicBezTo>
                        <a:lnTo>
                          <a:pt x="904210" y="290442"/>
                        </a:lnTo>
                        <a:cubicBezTo>
                          <a:pt x="892743" y="294188"/>
                          <a:pt x="890678" y="294876"/>
                          <a:pt x="881810" y="302292"/>
                        </a:cubicBezTo>
                        <a:cubicBezTo>
                          <a:pt x="878752" y="304815"/>
                          <a:pt x="874547" y="308332"/>
                          <a:pt x="874470" y="309555"/>
                        </a:cubicBezTo>
                        <a:cubicBezTo>
                          <a:pt x="874547" y="309937"/>
                          <a:pt x="875388" y="311161"/>
                          <a:pt x="881351" y="314601"/>
                        </a:cubicBezTo>
                        <a:cubicBezTo>
                          <a:pt x="887162" y="317889"/>
                          <a:pt x="890143" y="322629"/>
                          <a:pt x="892513" y="326375"/>
                        </a:cubicBezTo>
                        <a:cubicBezTo>
                          <a:pt x="895189" y="330579"/>
                          <a:pt x="896412" y="332109"/>
                          <a:pt x="898859" y="332109"/>
                        </a:cubicBezTo>
                        <a:cubicBezTo>
                          <a:pt x="899623" y="332109"/>
                          <a:pt x="900541" y="331956"/>
                          <a:pt x="901458" y="331650"/>
                        </a:cubicBezTo>
                        <a:cubicBezTo>
                          <a:pt x="913691" y="328133"/>
                          <a:pt x="919654" y="324769"/>
                          <a:pt x="924164" y="318806"/>
                        </a:cubicBezTo>
                        <a:cubicBezTo>
                          <a:pt x="929057" y="312231"/>
                          <a:pt x="936397" y="311390"/>
                          <a:pt x="942207" y="311390"/>
                        </a:cubicBezTo>
                        <a:cubicBezTo>
                          <a:pt x="945800" y="311390"/>
                          <a:pt x="950005" y="311772"/>
                          <a:pt x="954745" y="312384"/>
                        </a:cubicBezTo>
                        <a:cubicBezTo>
                          <a:pt x="960326" y="313072"/>
                          <a:pt x="964684" y="313454"/>
                          <a:pt x="968430" y="313454"/>
                        </a:cubicBezTo>
                        <a:cubicBezTo>
                          <a:pt x="975999" y="313454"/>
                          <a:pt x="981886" y="312155"/>
                          <a:pt x="987696" y="309249"/>
                        </a:cubicBezTo>
                        <a:cubicBezTo>
                          <a:pt x="993277" y="306421"/>
                          <a:pt x="994730" y="303898"/>
                          <a:pt x="997100" y="299693"/>
                        </a:cubicBezTo>
                        <a:cubicBezTo>
                          <a:pt x="998629" y="296940"/>
                          <a:pt x="1000540" y="293500"/>
                          <a:pt x="1004057" y="289295"/>
                        </a:cubicBezTo>
                        <a:cubicBezTo>
                          <a:pt x="1006121" y="286849"/>
                          <a:pt x="1007727" y="284479"/>
                          <a:pt x="1009179" y="282338"/>
                        </a:cubicBezTo>
                        <a:cubicBezTo>
                          <a:pt x="1013614" y="275993"/>
                          <a:pt x="1017360" y="270565"/>
                          <a:pt x="1026075" y="270565"/>
                        </a:cubicBezTo>
                        <a:cubicBezTo>
                          <a:pt x="1027146" y="270565"/>
                          <a:pt x="1028216" y="270641"/>
                          <a:pt x="1029363" y="270794"/>
                        </a:cubicBezTo>
                        <a:cubicBezTo>
                          <a:pt x="1031198" y="271023"/>
                          <a:pt x="1032956" y="271176"/>
                          <a:pt x="1034791" y="271100"/>
                        </a:cubicBezTo>
                        <a:cubicBezTo>
                          <a:pt x="1037237" y="271100"/>
                          <a:pt x="1039684" y="270947"/>
                          <a:pt x="1041977" y="270794"/>
                        </a:cubicBezTo>
                        <a:cubicBezTo>
                          <a:pt x="1044194" y="270641"/>
                          <a:pt x="1046335" y="270488"/>
                          <a:pt x="1048323" y="270488"/>
                        </a:cubicBezTo>
                        <a:cubicBezTo>
                          <a:pt x="1052451" y="270488"/>
                          <a:pt x="1057574" y="271100"/>
                          <a:pt x="1060938" y="275457"/>
                        </a:cubicBezTo>
                        <a:cubicBezTo>
                          <a:pt x="1064378" y="280045"/>
                          <a:pt x="1072252" y="285549"/>
                          <a:pt x="1076840" y="285549"/>
                        </a:cubicBezTo>
                        <a:cubicBezTo>
                          <a:pt x="1078139" y="285549"/>
                          <a:pt x="1079133" y="285167"/>
                          <a:pt x="1079821" y="283256"/>
                        </a:cubicBezTo>
                        <a:cubicBezTo>
                          <a:pt x="1083262" y="273011"/>
                          <a:pt x="1086931" y="264678"/>
                          <a:pt x="1100616" y="258867"/>
                        </a:cubicBezTo>
                        <a:lnTo>
                          <a:pt x="1104286" y="257338"/>
                        </a:lnTo>
                        <a:cubicBezTo>
                          <a:pt x="1112849" y="253745"/>
                          <a:pt x="1128751" y="247094"/>
                          <a:pt x="1126687" y="242048"/>
                        </a:cubicBezTo>
                        <a:cubicBezTo>
                          <a:pt x="1124928" y="237614"/>
                          <a:pt x="1121411" y="236008"/>
                          <a:pt x="1116901" y="234020"/>
                        </a:cubicBezTo>
                        <a:cubicBezTo>
                          <a:pt x="1114301" y="232873"/>
                          <a:pt x="1111320" y="231497"/>
                          <a:pt x="1108567" y="229433"/>
                        </a:cubicBezTo>
                        <a:cubicBezTo>
                          <a:pt x="1102910" y="225228"/>
                          <a:pt x="1102298" y="223470"/>
                          <a:pt x="1104592" y="217660"/>
                        </a:cubicBezTo>
                        <a:cubicBezTo>
                          <a:pt x="1105356" y="215748"/>
                          <a:pt x="1106427" y="213072"/>
                          <a:pt x="1107421" y="208868"/>
                        </a:cubicBezTo>
                        <a:cubicBezTo>
                          <a:pt x="1112390" y="189143"/>
                          <a:pt x="1116442" y="152293"/>
                          <a:pt x="1111702" y="147553"/>
                        </a:cubicBezTo>
                        <a:cubicBezTo>
                          <a:pt x="1104057" y="139984"/>
                          <a:pt x="1102145" y="135856"/>
                          <a:pt x="1100387" y="123241"/>
                        </a:cubicBezTo>
                        <a:cubicBezTo>
                          <a:pt x="1098781" y="111773"/>
                          <a:pt x="1086549" y="104281"/>
                          <a:pt x="1076610" y="101452"/>
                        </a:cubicBezTo>
                        <a:cubicBezTo>
                          <a:pt x="1062696" y="97477"/>
                          <a:pt x="1052146" y="89679"/>
                          <a:pt x="1048552" y="80504"/>
                        </a:cubicBezTo>
                        <a:cubicBezTo>
                          <a:pt x="1047941" y="79052"/>
                          <a:pt x="1047176" y="77370"/>
                          <a:pt x="1046335" y="75611"/>
                        </a:cubicBezTo>
                        <a:cubicBezTo>
                          <a:pt x="1043048" y="68731"/>
                          <a:pt x="1039378" y="61009"/>
                          <a:pt x="1042589" y="55887"/>
                        </a:cubicBezTo>
                        <a:cubicBezTo>
                          <a:pt x="1044194" y="53287"/>
                          <a:pt x="1047253" y="51988"/>
                          <a:pt x="1051458" y="51988"/>
                        </a:cubicBezTo>
                        <a:cubicBezTo>
                          <a:pt x="1058109" y="51988"/>
                          <a:pt x="1062543" y="53134"/>
                          <a:pt x="1066519" y="54128"/>
                        </a:cubicBezTo>
                        <a:cubicBezTo>
                          <a:pt x="1070035" y="55046"/>
                          <a:pt x="1073093" y="55810"/>
                          <a:pt x="1077298" y="55810"/>
                        </a:cubicBezTo>
                        <a:cubicBezTo>
                          <a:pt x="1078827" y="55810"/>
                          <a:pt x="1080433" y="55734"/>
                          <a:pt x="1082344" y="55504"/>
                        </a:cubicBezTo>
                        <a:cubicBezTo>
                          <a:pt x="1085020" y="55199"/>
                          <a:pt x="1087619" y="55046"/>
                          <a:pt x="1089989" y="55046"/>
                        </a:cubicBezTo>
                        <a:lnTo>
                          <a:pt x="1097099" y="55122"/>
                        </a:lnTo>
                        <a:cubicBezTo>
                          <a:pt x="1103521" y="55122"/>
                          <a:pt x="1106044" y="54205"/>
                          <a:pt x="1107497" y="49006"/>
                        </a:cubicBezTo>
                        <a:cubicBezTo>
                          <a:pt x="1108720" y="44648"/>
                          <a:pt x="1107497" y="41361"/>
                          <a:pt x="1106350" y="38226"/>
                        </a:cubicBezTo>
                        <a:cubicBezTo>
                          <a:pt x="1104668" y="33792"/>
                          <a:pt x="1102604" y="28287"/>
                          <a:pt x="1110479" y="23012"/>
                        </a:cubicBezTo>
                        <a:cubicBezTo>
                          <a:pt x="1114531" y="20260"/>
                          <a:pt x="1116901" y="17202"/>
                          <a:pt x="1118965" y="14526"/>
                        </a:cubicBezTo>
                        <a:cubicBezTo>
                          <a:pt x="1121870" y="10780"/>
                          <a:pt x="1124852" y="6881"/>
                          <a:pt x="1131274" y="6881"/>
                        </a:cubicBezTo>
                        <a:cubicBezTo>
                          <a:pt x="1136931" y="6881"/>
                          <a:pt x="1138613" y="10780"/>
                          <a:pt x="1139607" y="13073"/>
                        </a:cubicBezTo>
                        <a:cubicBezTo>
                          <a:pt x="1140601" y="15367"/>
                          <a:pt x="1140983" y="16208"/>
                          <a:pt x="1143735" y="16208"/>
                        </a:cubicBezTo>
                        <a:cubicBezTo>
                          <a:pt x="1144882" y="16208"/>
                          <a:pt x="1146258" y="15978"/>
                          <a:pt x="1147940" y="15673"/>
                        </a:cubicBezTo>
                        <a:lnTo>
                          <a:pt x="1153674" y="14449"/>
                        </a:lnTo>
                        <a:cubicBezTo>
                          <a:pt x="1164607" y="12079"/>
                          <a:pt x="1167894" y="11391"/>
                          <a:pt x="1176457" y="5734"/>
                        </a:cubicBezTo>
                        <a:cubicBezTo>
                          <a:pt x="1182497" y="1682"/>
                          <a:pt x="1186778" y="0"/>
                          <a:pt x="1190983" y="0"/>
                        </a:cubicBezTo>
                        <a:cubicBezTo>
                          <a:pt x="1195264" y="0"/>
                          <a:pt x="1199240" y="1758"/>
                          <a:pt x="1204362" y="5887"/>
                        </a:cubicBezTo>
                        <a:cubicBezTo>
                          <a:pt x="1210096" y="10474"/>
                          <a:pt x="1210325" y="16437"/>
                          <a:pt x="1210555" y="21636"/>
                        </a:cubicBezTo>
                        <a:cubicBezTo>
                          <a:pt x="1210707" y="25994"/>
                          <a:pt x="1210937" y="30199"/>
                          <a:pt x="1213689" y="34327"/>
                        </a:cubicBezTo>
                        <a:cubicBezTo>
                          <a:pt x="1220799" y="45030"/>
                          <a:pt x="1223322" y="61926"/>
                          <a:pt x="1219041" y="70413"/>
                        </a:cubicBezTo>
                        <a:cubicBezTo>
                          <a:pt x="1217206" y="74159"/>
                          <a:pt x="1214607" y="79205"/>
                          <a:pt x="1216136" y="82874"/>
                        </a:cubicBezTo>
                        <a:cubicBezTo>
                          <a:pt x="1217130" y="85244"/>
                          <a:pt x="1219805" y="87156"/>
                          <a:pt x="1224163" y="88685"/>
                        </a:cubicBezTo>
                        <a:cubicBezTo>
                          <a:pt x="1228827" y="90214"/>
                          <a:pt x="1245340" y="95336"/>
                          <a:pt x="1260937" y="95336"/>
                        </a:cubicBezTo>
                        <a:cubicBezTo>
                          <a:pt x="1267817" y="95336"/>
                          <a:pt x="1273398" y="94342"/>
                          <a:pt x="1277374" y="92278"/>
                        </a:cubicBezTo>
                        <a:cubicBezTo>
                          <a:pt x="1283108" y="89373"/>
                          <a:pt x="1290447" y="88455"/>
                          <a:pt x="1297481" y="87614"/>
                        </a:cubicBezTo>
                        <a:cubicBezTo>
                          <a:pt x="1309331" y="86162"/>
                          <a:pt x="1316594" y="84786"/>
                          <a:pt x="1317282" y="79052"/>
                        </a:cubicBezTo>
                        <a:cubicBezTo>
                          <a:pt x="1318352" y="70489"/>
                          <a:pt x="1322481" y="65902"/>
                          <a:pt x="1326456" y="61468"/>
                        </a:cubicBezTo>
                        <a:cubicBezTo>
                          <a:pt x="1329514" y="58104"/>
                          <a:pt x="1332649" y="54587"/>
                          <a:pt x="1334790" y="48853"/>
                        </a:cubicBezTo>
                        <a:cubicBezTo>
                          <a:pt x="1339988" y="34939"/>
                          <a:pt x="1344040" y="26376"/>
                          <a:pt x="1356273" y="24312"/>
                        </a:cubicBezTo>
                        <a:cubicBezTo>
                          <a:pt x="1358337" y="24006"/>
                          <a:pt x="1360401" y="23471"/>
                          <a:pt x="1362389" y="23012"/>
                        </a:cubicBezTo>
                        <a:cubicBezTo>
                          <a:pt x="1366288" y="22095"/>
                          <a:pt x="1370340" y="21101"/>
                          <a:pt x="1374392" y="21101"/>
                        </a:cubicBezTo>
                        <a:cubicBezTo>
                          <a:pt x="1379973" y="21101"/>
                          <a:pt x="1384636" y="23012"/>
                          <a:pt x="1388535" y="26835"/>
                        </a:cubicBezTo>
                        <a:cubicBezTo>
                          <a:pt x="1393199" y="31498"/>
                          <a:pt x="1393734" y="36009"/>
                          <a:pt x="1393352" y="38914"/>
                        </a:cubicBezTo>
                        <a:cubicBezTo>
                          <a:pt x="1392434" y="46407"/>
                          <a:pt x="1385248" y="51758"/>
                          <a:pt x="1380967" y="54281"/>
                        </a:cubicBezTo>
                        <a:cubicBezTo>
                          <a:pt x="1378214" y="55963"/>
                          <a:pt x="1376762" y="58180"/>
                          <a:pt x="1376762" y="60856"/>
                        </a:cubicBezTo>
                        <a:cubicBezTo>
                          <a:pt x="1376762" y="64143"/>
                          <a:pt x="1379055" y="67584"/>
                          <a:pt x="1382725" y="69725"/>
                        </a:cubicBezTo>
                        <a:cubicBezTo>
                          <a:pt x="1387236" y="72400"/>
                          <a:pt x="1389988" y="76146"/>
                          <a:pt x="1390753" y="80428"/>
                        </a:cubicBezTo>
                        <a:cubicBezTo>
                          <a:pt x="1391670" y="85550"/>
                          <a:pt x="1389759" y="91284"/>
                          <a:pt x="1385248" y="96865"/>
                        </a:cubicBezTo>
                        <a:cubicBezTo>
                          <a:pt x="1383184" y="99464"/>
                          <a:pt x="1381349" y="103975"/>
                          <a:pt x="1379361" y="108715"/>
                        </a:cubicBezTo>
                        <a:cubicBezTo>
                          <a:pt x="1374927" y="119342"/>
                          <a:pt x="1369958" y="131345"/>
                          <a:pt x="1358948" y="132721"/>
                        </a:cubicBezTo>
                        <a:cubicBezTo>
                          <a:pt x="1345111" y="134403"/>
                          <a:pt x="1339835" y="135932"/>
                          <a:pt x="1335325" y="146483"/>
                        </a:cubicBezTo>
                        <a:cubicBezTo>
                          <a:pt x="1334254" y="149082"/>
                          <a:pt x="1333031" y="151528"/>
                          <a:pt x="1331961" y="153822"/>
                        </a:cubicBezTo>
                        <a:cubicBezTo>
                          <a:pt x="1327679" y="162690"/>
                          <a:pt x="1325768" y="167048"/>
                          <a:pt x="1329514" y="170794"/>
                        </a:cubicBezTo>
                        <a:cubicBezTo>
                          <a:pt x="1332267" y="173623"/>
                          <a:pt x="1334025" y="176528"/>
                          <a:pt x="1335631" y="179357"/>
                        </a:cubicBezTo>
                        <a:cubicBezTo>
                          <a:pt x="1338383" y="184021"/>
                          <a:pt x="1340753" y="188073"/>
                          <a:pt x="1347557" y="190978"/>
                        </a:cubicBezTo>
                        <a:cubicBezTo>
                          <a:pt x="1349927" y="191972"/>
                          <a:pt x="1352374" y="192965"/>
                          <a:pt x="1354667" y="193883"/>
                        </a:cubicBezTo>
                        <a:cubicBezTo>
                          <a:pt x="1363383" y="197323"/>
                          <a:pt x="1369728" y="199770"/>
                          <a:pt x="1370340" y="204357"/>
                        </a:cubicBezTo>
                        <a:cubicBezTo>
                          <a:pt x="1370569" y="205886"/>
                          <a:pt x="1370187" y="208103"/>
                          <a:pt x="1367282" y="210244"/>
                        </a:cubicBezTo>
                        <a:cubicBezTo>
                          <a:pt x="1365141" y="211849"/>
                          <a:pt x="1362924" y="213072"/>
                          <a:pt x="1360783" y="214296"/>
                        </a:cubicBezTo>
                        <a:cubicBezTo>
                          <a:pt x="1355355" y="217354"/>
                          <a:pt x="1353903" y="218501"/>
                          <a:pt x="1354514" y="220871"/>
                        </a:cubicBezTo>
                        <a:cubicBezTo>
                          <a:pt x="1356655" y="229739"/>
                          <a:pt x="1353750" y="236161"/>
                          <a:pt x="1345952" y="240060"/>
                        </a:cubicBezTo>
                        <a:cubicBezTo>
                          <a:pt x="1341059" y="242507"/>
                          <a:pt x="1340829" y="252675"/>
                          <a:pt x="1342282" y="257185"/>
                        </a:cubicBezTo>
                        <a:cubicBezTo>
                          <a:pt x="1342970" y="259173"/>
                          <a:pt x="1345111" y="265442"/>
                          <a:pt x="1363688" y="265442"/>
                        </a:cubicBezTo>
                        <a:lnTo>
                          <a:pt x="1377068" y="265289"/>
                        </a:lnTo>
                        <a:cubicBezTo>
                          <a:pt x="1387006" y="265289"/>
                          <a:pt x="1396181" y="265977"/>
                          <a:pt x="1399468" y="274387"/>
                        </a:cubicBezTo>
                        <a:cubicBezTo>
                          <a:pt x="1401838" y="280197"/>
                          <a:pt x="1400844" y="284785"/>
                          <a:pt x="1400080" y="288531"/>
                        </a:cubicBezTo>
                        <a:cubicBezTo>
                          <a:pt x="1399545" y="291054"/>
                          <a:pt x="1399086" y="293271"/>
                          <a:pt x="1399621" y="295641"/>
                        </a:cubicBezTo>
                        <a:cubicBezTo>
                          <a:pt x="1400691" y="299769"/>
                          <a:pt x="1407801" y="305121"/>
                          <a:pt x="1412083" y="307567"/>
                        </a:cubicBezTo>
                        <a:lnTo>
                          <a:pt x="1413459" y="308332"/>
                        </a:lnTo>
                        <a:lnTo>
                          <a:pt x="1413612" y="309937"/>
                        </a:lnTo>
                        <a:cubicBezTo>
                          <a:pt x="1413612" y="310090"/>
                          <a:pt x="1415370" y="329051"/>
                          <a:pt x="1417052" y="339295"/>
                        </a:cubicBezTo>
                        <a:cubicBezTo>
                          <a:pt x="1418581" y="348546"/>
                          <a:pt x="1420951" y="362537"/>
                          <a:pt x="1414988" y="372628"/>
                        </a:cubicBezTo>
                        <a:cubicBezTo>
                          <a:pt x="1413459" y="375151"/>
                          <a:pt x="1413535" y="378821"/>
                          <a:pt x="1415141" y="381650"/>
                        </a:cubicBezTo>
                        <a:cubicBezTo>
                          <a:pt x="1415905" y="383026"/>
                          <a:pt x="1417664" y="385243"/>
                          <a:pt x="1420875" y="385243"/>
                        </a:cubicBezTo>
                        <a:cubicBezTo>
                          <a:pt x="1422939" y="385243"/>
                          <a:pt x="1425309" y="384249"/>
                          <a:pt x="1427832" y="382414"/>
                        </a:cubicBezTo>
                        <a:cubicBezTo>
                          <a:pt x="1432190" y="379127"/>
                          <a:pt x="1436471" y="377521"/>
                          <a:pt x="1440676" y="377521"/>
                        </a:cubicBezTo>
                        <a:cubicBezTo>
                          <a:pt x="1449850" y="377521"/>
                          <a:pt x="1457113" y="386084"/>
                          <a:pt x="1457113" y="397016"/>
                        </a:cubicBezTo>
                        <a:cubicBezTo>
                          <a:pt x="1457113" y="406497"/>
                          <a:pt x="1460859" y="416512"/>
                          <a:pt x="1467893" y="416512"/>
                        </a:cubicBezTo>
                        <a:cubicBezTo>
                          <a:pt x="1477602" y="416512"/>
                          <a:pt x="1483183" y="427139"/>
                          <a:pt x="1483183" y="445640"/>
                        </a:cubicBezTo>
                        <a:cubicBezTo>
                          <a:pt x="1483183" y="450610"/>
                          <a:pt x="1485018" y="452444"/>
                          <a:pt x="1486394" y="453362"/>
                        </a:cubicBezTo>
                        <a:cubicBezTo>
                          <a:pt x="1488535" y="454814"/>
                          <a:pt x="1492052" y="455503"/>
                          <a:pt x="1497098" y="455503"/>
                        </a:cubicBezTo>
                        <a:cubicBezTo>
                          <a:pt x="1500691" y="455503"/>
                          <a:pt x="1504819" y="455120"/>
                          <a:pt x="1509254" y="454661"/>
                        </a:cubicBezTo>
                        <a:cubicBezTo>
                          <a:pt x="1510247" y="454585"/>
                          <a:pt x="1511241" y="454509"/>
                          <a:pt x="1512082" y="454509"/>
                        </a:cubicBezTo>
                        <a:cubicBezTo>
                          <a:pt x="1519269" y="454509"/>
                          <a:pt x="1522480" y="457720"/>
                          <a:pt x="1523932" y="460395"/>
                        </a:cubicBezTo>
                        <a:cubicBezTo>
                          <a:pt x="1527449" y="467047"/>
                          <a:pt x="1523780" y="476833"/>
                          <a:pt x="1519116" y="483790"/>
                        </a:cubicBezTo>
                        <a:cubicBezTo>
                          <a:pt x="1516669" y="487460"/>
                          <a:pt x="1516899" y="487689"/>
                          <a:pt x="1518504" y="489142"/>
                        </a:cubicBezTo>
                        <a:cubicBezTo>
                          <a:pt x="1520339" y="490900"/>
                          <a:pt x="1523168" y="493499"/>
                          <a:pt x="1523168" y="499463"/>
                        </a:cubicBezTo>
                        <a:cubicBezTo>
                          <a:pt x="1523168" y="511160"/>
                          <a:pt x="1513994" y="520487"/>
                          <a:pt x="1506272" y="526221"/>
                        </a:cubicBezTo>
                        <a:cubicBezTo>
                          <a:pt x="1500844" y="530273"/>
                          <a:pt x="1500462" y="535395"/>
                          <a:pt x="1502296" y="547627"/>
                        </a:cubicBezTo>
                        <a:cubicBezTo>
                          <a:pt x="1502832" y="551450"/>
                          <a:pt x="1504361" y="555043"/>
                          <a:pt x="1505890" y="558407"/>
                        </a:cubicBezTo>
                        <a:cubicBezTo>
                          <a:pt x="1508795" y="565059"/>
                          <a:pt x="1512082" y="572627"/>
                          <a:pt x="1504896" y="579737"/>
                        </a:cubicBezTo>
                        <a:cubicBezTo>
                          <a:pt x="1503673" y="580884"/>
                          <a:pt x="1502526" y="582031"/>
                          <a:pt x="1501303" y="583178"/>
                        </a:cubicBezTo>
                        <a:cubicBezTo>
                          <a:pt x="1497021" y="587230"/>
                          <a:pt x="1492663" y="591358"/>
                          <a:pt x="1492740" y="594569"/>
                        </a:cubicBezTo>
                        <a:cubicBezTo>
                          <a:pt x="1492816" y="596098"/>
                          <a:pt x="1493887" y="597704"/>
                          <a:pt x="1495951" y="599462"/>
                        </a:cubicBezTo>
                        <a:cubicBezTo>
                          <a:pt x="1501073" y="603743"/>
                          <a:pt x="1507801" y="604584"/>
                          <a:pt x="1512465" y="604584"/>
                        </a:cubicBezTo>
                        <a:cubicBezTo>
                          <a:pt x="1513535" y="604584"/>
                          <a:pt x="1514452" y="604508"/>
                          <a:pt x="1515293" y="604508"/>
                        </a:cubicBezTo>
                        <a:cubicBezTo>
                          <a:pt x="1517740" y="604279"/>
                          <a:pt x="1519422" y="603973"/>
                          <a:pt x="1519422" y="603973"/>
                        </a:cubicBezTo>
                        <a:lnTo>
                          <a:pt x="1525920" y="602826"/>
                        </a:lnTo>
                        <a:lnTo>
                          <a:pt x="1522633" y="608560"/>
                        </a:lnTo>
                        <a:cubicBezTo>
                          <a:pt x="1522327" y="609095"/>
                          <a:pt x="1514682" y="622245"/>
                          <a:pt x="1500844" y="622245"/>
                        </a:cubicBezTo>
                        <a:cubicBezTo>
                          <a:pt x="1491440" y="622245"/>
                          <a:pt x="1481348" y="624615"/>
                          <a:pt x="1481348" y="631266"/>
                        </a:cubicBezTo>
                        <a:cubicBezTo>
                          <a:pt x="1481348" y="633101"/>
                          <a:pt x="1482342" y="633789"/>
                          <a:pt x="1485095" y="635242"/>
                        </a:cubicBezTo>
                        <a:cubicBezTo>
                          <a:pt x="1488153" y="636847"/>
                          <a:pt x="1493963" y="639829"/>
                          <a:pt x="1489682" y="648315"/>
                        </a:cubicBezTo>
                        <a:cubicBezTo>
                          <a:pt x="1484865" y="658101"/>
                          <a:pt x="1475844" y="676296"/>
                          <a:pt x="1466517" y="685547"/>
                        </a:cubicBezTo>
                        <a:cubicBezTo>
                          <a:pt x="1444651" y="707413"/>
                          <a:pt x="1430584" y="720868"/>
                          <a:pt x="1424621" y="725685"/>
                        </a:cubicBezTo>
                        <a:cubicBezTo>
                          <a:pt x="1422327" y="727520"/>
                          <a:pt x="1420263" y="729890"/>
                          <a:pt x="1418046" y="732413"/>
                        </a:cubicBezTo>
                        <a:cubicBezTo>
                          <a:pt x="1412694" y="738605"/>
                          <a:pt x="1406655" y="745639"/>
                          <a:pt x="1395645" y="745639"/>
                        </a:cubicBezTo>
                        <a:cubicBezTo>
                          <a:pt x="1394728" y="745639"/>
                          <a:pt x="1393734" y="745562"/>
                          <a:pt x="1392740" y="745486"/>
                        </a:cubicBezTo>
                        <a:cubicBezTo>
                          <a:pt x="1383795" y="744492"/>
                          <a:pt x="1376609" y="740211"/>
                          <a:pt x="1373092" y="733712"/>
                        </a:cubicBezTo>
                        <a:cubicBezTo>
                          <a:pt x="1370187" y="728437"/>
                          <a:pt x="1370110" y="722168"/>
                          <a:pt x="1372939" y="716663"/>
                        </a:cubicBezTo>
                        <a:cubicBezTo>
                          <a:pt x="1374468" y="713682"/>
                          <a:pt x="1375003" y="711541"/>
                          <a:pt x="1374545" y="710394"/>
                        </a:cubicBezTo>
                        <a:cubicBezTo>
                          <a:pt x="1373780" y="708559"/>
                          <a:pt x="1369422" y="707107"/>
                          <a:pt x="1364377" y="705425"/>
                        </a:cubicBezTo>
                        <a:cubicBezTo>
                          <a:pt x="1360095" y="703972"/>
                          <a:pt x="1356502" y="701143"/>
                          <a:pt x="1353062" y="698391"/>
                        </a:cubicBezTo>
                        <a:cubicBezTo>
                          <a:pt x="1349010" y="695180"/>
                          <a:pt x="1345263" y="692199"/>
                          <a:pt x="1341135" y="692199"/>
                        </a:cubicBezTo>
                        <a:cubicBezTo>
                          <a:pt x="1339835" y="692199"/>
                          <a:pt x="1338459" y="692505"/>
                          <a:pt x="1337083" y="693116"/>
                        </a:cubicBezTo>
                        <a:cubicBezTo>
                          <a:pt x="1333413" y="694721"/>
                          <a:pt x="1329056" y="696251"/>
                          <a:pt x="1324545" y="697933"/>
                        </a:cubicBezTo>
                        <a:cubicBezTo>
                          <a:pt x="1314224" y="701755"/>
                          <a:pt x="1302450" y="706036"/>
                          <a:pt x="1294270" y="711847"/>
                        </a:cubicBezTo>
                        <a:cubicBezTo>
                          <a:pt x="1290065" y="714828"/>
                          <a:pt x="1288001" y="717122"/>
                          <a:pt x="1287771" y="718804"/>
                        </a:cubicBezTo>
                        <a:cubicBezTo>
                          <a:pt x="1287466" y="721021"/>
                          <a:pt x="1290294" y="724385"/>
                          <a:pt x="1294193" y="729049"/>
                        </a:cubicBezTo>
                        <a:cubicBezTo>
                          <a:pt x="1298933" y="734706"/>
                          <a:pt x="1303368" y="737993"/>
                          <a:pt x="1307343" y="740899"/>
                        </a:cubicBezTo>
                        <a:cubicBezTo>
                          <a:pt x="1311854" y="744186"/>
                          <a:pt x="1315753" y="747091"/>
                          <a:pt x="1317817" y="751220"/>
                        </a:cubicBezTo>
                        <a:cubicBezTo>
                          <a:pt x="1320034" y="755730"/>
                          <a:pt x="1322634" y="762305"/>
                          <a:pt x="1319881" y="768039"/>
                        </a:cubicBezTo>
                        <a:cubicBezTo>
                          <a:pt x="1317894" y="772168"/>
                          <a:pt x="1313536" y="774996"/>
                          <a:pt x="1306961" y="776449"/>
                        </a:cubicBezTo>
                        <a:cubicBezTo>
                          <a:pt x="1303291" y="777290"/>
                          <a:pt x="1299469" y="778437"/>
                          <a:pt x="1295493" y="779507"/>
                        </a:cubicBezTo>
                        <a:cubicBezTo>
                          <a:pt x="1287236" y="781877"/>
                          <a:pt x="1278750" y="784400"/>
                          <a:pt x="1271334" y="784400"/>
                        </a:cubicBezTo>
                        <a:cubicBezTo>
                          <a:pt x="1266518" y="784400"/>
                          <a:pt x="1262619" y="783330"/>
                          <a:pt x="1259484" y="781265"/>
                        </a:cubicBezTo>
                        <a:cubicBezTo>
                          <a:pt x="1254973" y="778284"/>
                          <a:pt x="1250998" y="776755"/>
                          <a:pt x="1247405" y="776755"/>
                        </a:cubicBezTo>
                        <a:cubicBezTo>
                          <a:pt x="1243429" y="776755"/>
                          <a:pt x="1239530" y="778666"/>
                          <a:pt x="1235631" y="782565"/>
                        </a:cubicBezTo>
                        <a:cubicBezTo>
                          <a:pt x="1229591" y="788605"/>
                          <a:pt x="1222863" y="789369"/>
                          <a:pt x="1217665" y="789369"/>
                        </a:cubicBezTo>
                        <a:cubicBezTo>
                          <a:pt x="1215371" y="789369"/>
                          <a:pt x="1213078" y="789217"/>
                          <a:pt x="1210707" y="788987"/>
                        </a:cubicBezTo>
                        <a:cubicBezTo>
                          <a:pt x="1208490" y="788834"/>
                          <a:pt x="1206197" y="788605"/>
                          <a:pt x="1203903" y="788605"/>
                        </a:cubicBezTo>
                        <a:cubicBezTo>
                          <a:pt x="1199851" y="788605"/>
                          <a:pt x="1199545" y="789064"/>
                          <a:pt x="1197711" y="791892"/>
                        </a:cubicBezTo>
                        <a:cubicBezTo>
                          <a:pt x="1195952" y="794568"/>
                          <a:pt x="1193353" y="798544"/>
                          <a:pt x="1186625" y="803590"/>
                        </a:cubicBezTo>
                        <a:cubicBezTo>
                          <a:pt x="1183338" y="806036"/>
                          <a:pt x="1180815" y="807794"/>
                          <a:pt x="1178598" y="809247"/>
                        </a:cubicBezTo>
                        <a:cubicBezTo>
                          <a:pt x="1171640" y="814064"/>
                          <a:pt x="1169500" y="815516"/>
                          <a:pt x="1163231" y="826907"/>
                        </a:cubicBezTo>
                        <a:cubicBezTo>
                          <a:pt x="1160708" y="831418"/>
                          <a:pt x="1158185" y="835088"/>
                          <a:pt x="1156044" y="838146"/>
                        </a:cubicBezTo>
                        <a:cubicBezTo>
                          <a:pt x="1150540" y="846173"/>
                          <a:pt x="1149087" y="848696"/>
                          <a:pt x="1152527" y="852901"/>
                        </a:cubicBezTo>
                        <a:cubicBezTo>
                          <a:pt x="1156121" y="857412"/>
                          <a:pt x="1157191" y="860699"/>
                          <a:pt x="1158108" y="863375"/>
                        </a:cubicBezTo>
                        <a:cubicBezTo>
                          <a:pt x="1158949" y="865974"/>
                          <a:pt x="1159484" y="867580"/>
                          <a:pt x="1162390" y="869797"/>
                        </a:cubicBezTo>
                        <a:cubicBezTo>
                          <a:pt x="1164072" y="871020"/>
                          <a:pt x="1165754" y="871632"/>
                          <a:pt x="1167512" y="871632"/>
                        </a:cubicBezTo>
                        <a:cubicBezTo>
                          <a:pt x="1170952" y="871632"/>
                          <a:pt x="1175004" y="869491"/>
                          <a:pt x="1181120" y="864598"/>
                        </a:cubicBezTo>
                        <a:cubicBezTo>
                          <a:pt x="1190830" y="856877"/>
                          <a:pt x="1198475" y="853513"/>
                          <a:pt x="1210402" y="851831"/>
                        </a:cubicBezTo>
                        <a:cubicBezTo>
                          <a:pt x="1212084" y="851602"/>
                          <a:pt x="1213460" y="851449"/>
                          <a:pt x="1214683" y="851449"/>
                        </a:cubicBezTo>
                        <a:cubicBezTo>
                          <a:pt x="1222711" y="851449"/>
                          <a:pt x="1223552" y="857030"/>
                          <a:pt x="1224392" y="862840"/>
                        </a:cubicBezTo>
                        <a:cubicBezTo>
                          <a:pt x="1224775" y="865210"/>
                          <a:pt x="1225157" y="868039"/>
                          <a:pt x="1225998" y="871479"/>
                        </a:cubicBezTo>
                        <a:cubicBezTo>
                          <a:pt x="1229515" y="885317"/>
                          <a:pt x="1231120" y="890286"/>
                          <a:pt x="1234408" y="896861"/>
                        </a:cubicBezTo>
                        <a:cubicBezTo>
                          <a:pt x="1238460" y="904965"/>
                          <a:pt x="1238307" y="907641"/>
                          <a:pt x="1232649" y="918727"/>
                        </a:cubicBezTo>
                        <a:cubicBezTo>
                          <a:pt x="1229285" y="925454"/>
                          <a:pt x="1225845" y="928283"/>
                          <a:pt x="1222252" y="931188"/>
                        </a:cubicBezTo>
                        <a:cubicBezTo>
                          <a:pt x="1219958" y="933100"/>
                          <a:pt x="1217588" y="935011"/>
                          <a:pt x="1214912" y="938298"/>
                        </a:cubicBezTo>
                        <a:cubicBezTo>
                          <a:pt x="1213613" y="939980"/>
                          <a:pt x="1212237" y="941433"/>
                          <a:pt x="1211013" y="942809"/>
                        </a:cubicBezTo>
                        <a:cubicBezTo>
                          <a:pt x="1205815" y="948620"/>
                          <a:pt x="1204515" y="949996"/>
                          <a:pt x="1209484" y="954965"/>
                        </a:cubicBezTo>
                        <a:cubicBezTo>
                          <a:pt x="1215142" y="960622"/>
                          <a:pt x="1216824" y="962304"/>
                          <a:pt x="1215906" y="965057"/>
                        </a:cubicBezTo>
                        <a:cubicBezTo>
                          <a:pt x="1215065" y="967503"/>
                          <a:pt x="1212695" y="967885"/>
                          <a:pt x="1209714" y="968344"/>
                        </a:cubicBezTo>
                        <a:cubicBezTo>
                          <a:pt x="1208720" y="968497"/>
                          <a:pt x="1207496" y="968726"/>
                          <a:pt x="1206120" y="968956"/>
                        </a:cubicBezTo>
                        <a:cubicBezTo>
                          <a:pt x="1198934" y="970408"/>
                          <a:pt x="1194347" y="976066"/>
                          <a:pt x="1190830" y="981494"/>
                        </a:cubicBezTo>
                        <a:cubicBezTo>
                          <a:pt x="1189836" y="983023"/>
                          <a:pt x="1188995" y="984170"/>
                          <a:pt x="1187313" y="984170"/>
                        </a:cubicBezTo>
                        <a:lnTo>
                          <a:pt x="1185708" y="984170"/>
                        </a:lnTo>
                        <a:lnTo>
                          <a:pt x="1183873" y="981570"/>
                        </a:lnTo>
                        <a:lnTo>
                          <a:pt x="1184484" y="979735"/>
                        </a:lnTo>
                        <a:cubicBezTo>
                          <a:pt x="1185172" y="977748"/>
                          <a:pt x="1184943" y="976983"/>
                          <a:pt x="1184714" y="976754"/>
                        </a:cubicBezTo>
                        <a:cubicBezTo>
                          <a:pt x="1184408" y="976371"/>
                          <a:pt x="1183338" y="975913"/>
                          <a:pt x="1181273" y="975913"/>
                        </a:cubicBezTo>
                        <a:cubicBezTo>
                          <a:pt x="1176992" y="975913"/>
                          <a:pt x="1172481" y="974843"/>
                          <a:pt x="1167665" y="973619"/>
                        </a:cubicBezTo>
                        <a:cubicBezTo>
                          <a:pt x="1162772" y="972396"/>
                          <a:pt x="1157726" y="971249"/>
                          <a:pt x="1153139" y="971249"/>
                        </a:cubicBezTo>
                        <a:cubicBezTo>
                          <a:pt x="1148399" y="971249"/>
                          <a:pt x="1144729" y="972473"/>
                          <a:pt x="1141671" y="975148"/>
                        </a:cubicBezTo>
                        <a:cubicBezTo>
                          <a:pt x="1137313" y="978895"/>
                          <a:pt x="1133567" y="980729"/>
                          <a:pt x="1130815" y="982105"/>
                        </a:cubicBezTo>
                        <a:cubicBezTo>
                          <a:pt x="1125922" y="984552"/>
                          <a:pt x="1125310" y="984858"/>
                          <a:pt x="1127069" y="992885"/>
                        </a:cubicBezTo>
                        <a:cubicBezTo>
                          <a:pt x="1130586" y="1008864"/>
                          <a:pt x="1134026" y="1014751"/>
                          <a:pt x="1138384" y="1019185"/>
                        </a:cubicBezTo>
                        <a:cubicBezTo>
                          <a:pt x="1139454" y="1020255"/>
                          <a:pt x="1140448" y="1020943"/>
                          <a:pt x="1141059" y="1021402"/>
                        </a:cubicBezTo>
                        <a:cubicBezTo>
                          <a:pt x="1142130" y="1022167"/>
                          <a:pt x="1143506" y="1023160"/>
                          <a:pt x="1143659" y="1024995"/>
                        </a:cubicBezTo>
                        <a:cubicBezTo>
                          <a:pt x="1143812" y="1027059"/>
                          <a:pt x="1142589" y="1028206"/>
                          <a:pt x="1139913" y="1030806"/>
                        </a:cubicBezTo>
                        <a:lnTo>
                          <a:pt x="1136702" y="1033940"/>
                        </a:lnTo>
                        <a:cubicBezTo>
                          <a:pt x="1133338" y="1037304"/>
                          <a:pt x="1130738" y="1039215"/>
                          <a:pt x="1128368" y="1040897"/>
                        </a:cubicBezTo>
                        <a:cubicBezTo>
                          <a:pt x="1124699" y="1043497"/>
                          <a:pt x="1122099" y="1045408"/>
                          <a:pt x="1118047" y="1052442"/>
                        </a:cubicBezTo>
                        <a:cubicBezTo>
                          <a:pt x="1115219" y="1057487"/>
                          <a:pt x="1112313" y="1060316"/>
                          <a:pt x="1109943" y="1062610"/>
                        </a:cubicBezTo>
                        <a:cubicBezTo>
                          <a:pt x="1106503" y="1066050"/>
                          <a:pt x="1104592" y="1067885"/>
                          <a:pt x="1104592" y="1075224"/>
                        </a:cubicBezTo>
                        <a:cubicBezTo>
                          <a:pt x="1104592" y="1079888"/>
                          <a:pt x="1105433" y="1082564"/>
                          <a:pt x="1106044" y="1084552"/>
                        </a:cubicBezTo>
                        <a:cubicBezTo>
                          <a:pt x="1107803" y="1090056"/>
                          <a:pt x="1106732" y="1092273"/>
                          <a:pt x="1099699" y="1096860"/>
                        </a:cubicBezTo>
                        <a:cubicBezTo>
                          <a:pt x="1097788" y="1098160"/>
                          <a:pt x="1096182" y="1099154"/>
                          <a:pt x="1094882" y="1099995"/>
                        </a:cubicBezTo>
                        <a:cubicBezTo>
                          <a:pt x="1089301" y="1103512"/>
                          <a:pt x="1088613" y="1103970"/>
                          <a:pt x="1083338" y="1113221"/>
                        </a:cubicBezTo>
                        <a:cubicBezTo>
                          <a:pt x="1081656" y="1116203"/>
                          <a:pt x="1080739" y="1118496"/>
                          <a:pt x="1079974" y="1120408"/>
                        </a:cubicBezTo>
                        <a:cubicBezTo>
                          <a:pt x="1077222" y="1127212"/>
                          <a:pt x="1075540" y="1129735"/>
                          <a:pt x="1060632" y="1133787"/>
                        </a:cubicBezTo>
                        <a:cubicBezTo>
                          <a:pt x="1055204" y="1135239"/>
                          <a:pt x="1050846" y="1136004"/>
                          <a:pt x="1047253" y="1136004"/>
                        </a:cubicBezTo>
                        <a:cubicBezTo>
                          <a:pt x="1036702" y="1136004"/>
                          <a:pt x="1032956" y="1129735"/>
                          <a:pt x="1029363" y="1123695"/>
                        </a:cubicBezTo>
                        <a:cubicBezTo>
                          <a:pt x="1027987" y="1121478"/>
                          <a:pt x="1025234" y="1116814"/>
                          <a:pt x="1023935" y="1116356"/>
                        </a:cubicBezTo>
                        <a:cubicBezTo>
                          <a:pt x="1024011" y="1116432"/>
                          <a:pt x="1022864" y="1117273"/>
                          <a:pt x="1020953" y="1121631"/>
                        </a:cubicBezTo>
                        <a:cubicBezTo>
                          <a:pt x="1019806" y="1124383"/>
                          <a:pt x="1018965" y="1126753"/>
                          <a:pt x="1018277" y="1128817"/>
                        </a:cubicBezTo>
                        <a:cubicBezTo>
                          <a:pt x="1015754" y="1136233"/>
                          <a:pt x="1013919" y="1141508"/>
                          <a:pt x="1002146" y="1147472"/>
                        </a:cubicBezTo>
                        <a:lnTo>
                          <a:pt x="998323" y="1149383"/>
                        </a:lnTo>
                        <a:cubicBezTo>
                          <a:pt x="987543" y="1154735"/>
                          <a:pt x="983491" y="1156723"/>
                          <a:pt x="979287" y="1165209"/>
                        </a:cubicBezTo>
                        <a:cubicBezTo>
                          <a:pt x="976611" y="1170637"/>
                          <a:pt x="972406" y="1172854"/>
                          <a:pt x="969042" y="1174689"/>
                        </a:cubicBezTo>
                        <a:cubicBezTo>
                          <a:pt x="964990" y="1176829"/>
                          <a:pt x="963308" y="1177747"/>
                          <a:pt x="963996" y="1182487"/>
                        </a:cubicBezTo>
                        <a:cubicBezTo>
                          <a:pt x="964608" y="1187074"/>
                          <a:pt x="965678" y="1188068"/>
                          <a:pt x="967054" y="1189444"/>
                        </a:cubicBezTo>
                        <a:cubicBezTo>
                          <a:pt x="969654" y="1191967"/>
                          <a:pt x="971718" y="1194643"/>
                          <a:pt x="972712" y="1203358"/>
                        </a:cubicBezTo>
                        <a:cubicBezTo>
                          <a:pt x="973094" y="1207028"/>
                          <a:pt x="973706" y="1210086"/>
                          <a:pt x="974241" y="1212838"/>
                        </a:cubicBezTo>
                        <a:cubicBezTo>
                          <a:pt x="975999" y="1222013"/>
                          <a:pt x="977299" y="1228588"/>
                          <a:pt x="968583" y="1240285"/>
                        </a:cubicBezTo>
                        <a:cubicBezTo>
                          <a:pt x="964990" y="1245178"/>
                          <a:pt x="961320" y="1250606"/>
                          <a:pt x="958186" y="1255652"/>
                        </a:cubicBezTo>
                        <a:lnTo>
                          <a:pt x="952375" y="1264979"/>
                        </a:lnTo>
                        <a:lnTo>
                          <a:pt x="952605" y="1245331"/>
                        </a:lnTo>
                        <a:cubicBezTo>
                          <a:pt x="952605" y="1242808"/>
                          <a:pt x="952222" y="1242808"/>
                          <a:pt x="951152" y="1242808"/>
                        </a:cubicBezTo>
                        <a:cubicBezTo>
                          <a:pt x="949623" y="1242808"/>
                          <a:pt x="947406" y="1243343"/>
                          <a:pt x="945036" y="1243878"/>
                        </a:cubicBezTo>
                        <a:cubicBezTo>
                          <a:pt x="943660" y="1244260"/>
                          <a:pt x="942207" y="1244566"/>
                          <a:pt x="940678" y="1244872"/>
                        </a:cubicBezTo>
                        <a:cubicBezTo>
                          <a:pt x="938537" y="1245331"/>
                          <a:pt x="936397" y="1245560"/>
                          <a:pt x="934562" y="1245560"/>
                        </a:cubicBezTo>
                        <a:cubicBezTo>
                          <a:pt x="930128" y="1245560"/>
                          <a:pt x="926840" y="1244260"/>
                          <a:pt x="924853" y="1241814"/>
                        </a:cubicBezTo>
                        <a:cubicBezTo>
                          <a:pt x="922941" y="1239520"/>
                          <a:pt x="922406" y="1236386"/>
                          <a:pt x="923171" y="1232487"/>
                        </a:cubicBezTo>
                        <a:cubicBezTo>
                          <a:pt x="923935" y="1228740"/>
                          <a:pt x="921336" y="1226370"/>
                          <a:pt x="916749" y="1222548"/>
                        </a:cubicBezTo>
                        <a:cubicBezTo>
                          <a:pt x="914379" y="1220560"/>
                          <a:pt x="911856" y="1218496"/>
                          <a:pt x="909868" y="1215820"/>
                        </a:cubicBezTo>
                        <a:cubicBezTo>
                          <a:pt x="906886" y="1211845"/>
                          <a:pt x="902605" y="1208404"/>
                          <a:pt x="898400" y="1205117"/>
                        </a:cubicBezTo>
                        <a:cubicBezTo>
                          <a:pt x="895724" y="1202976"/>
                          <a:pt x="893125" y="1200912"/>
                          <a:pt x="891061" y="1198848"/>
                        </a:cubicBezTo>
                        <a:cubicBezTo>
                          <a:pt x="884868" y="1192655"/>
                          <a:pt x="884792" y="1177517"/>
                          <a:pt x="886856" y="1171325"/>
                        </a:cubicBezTo>
                        <a:cubicBezTo>
                          <a:pt x="887238" y="1170255"/>
                          <a:pt x="887697" y="1168955"/>
                          <a:pt x="888308" y="1167502"/>
                        </a:cubicBezTo>
                        <a:cubicBezTo>
                          <a:pt x="890220" y="1162533"/>
                          <a:pt x="893125" y="1155041"/>
                          <a:pt x="892055" y="1150530"/>
                        </a:cubicBezTo>
                        <a:cubicBezTo>
                          <a:pt x="891137" y="1146936"/>
                          <a:pt x="884333" y="1144719"/>
                          <a:pt x="880969" y="1144184"/>
                        </a:cubicBezTo>
                        <a:cubicBezTo>
                          <a:pt x="880816" y="1144261"/>
                          <a:pt x="879516" y="1144414"/>
                          <a:pt x="877834" y="1144414"/>
                        </a:cubicBezTo>
                        <a:cubicBezTo>
                          <a:pt x="870419" y="1144414"/>
                          <a:pt x="864990" y="1141891"/>
                          <a:pt x="862773" y="1137227"/>
                        </a:cubicBezTo>
                        <a:cubicBezTo>
                          <a:pt x="859639" y="1130958"/>
                          <a:pt x="854822" y="1126142"/>
                          <a:pt x="848553" y="1123083"/>
                        </a:cubicBezTo>
                        <a:lnTo>
                          <a:pt x="847253" y="1122395"/>
                        </a:lnTo>
                        <a:cubicBezTo>
                          <a:pt x="841596" y="1119643"/>
                          <a:pt x="833874" y="1115821"/>
                          <a:pt x="832040" y="1109704"/>
                        </a:cubicBezTo>
                        <a:cubicBezTo>
                          <a:pt x="831199" y="1106952"/>
                          <a:pt x="831657" y="1104123"/>
                          <a:pt x="833339" y="1101371"/>
                        </a:cubicBezTo>
                        <a:cubicBezTo>
                          <a:pt x="837926" y="1093802"/>
                          <a:pt x="838003" y="1084704"/>
                          <a:pt x="833492" y="1078741"/>
                        </a:cubicBezTo>
                        <a:cubicBezTo>
                          <a:pt x="832269" y="1077059"/>
                          <a:pt x="830816" y="1076295"/>
                          <a:pt x="828828" y="1076295"/>
                        </a:cubicBezTo>
                        <a:cubicBezTo>
                          <a:pt x="823936" y="1076295"/>
                          <a:pt x="816749" y="1081035"/>
                          <a:pt x="811780" y="1084628"/>
                        </a:cubicBezTo>
                        <a:cubicBezTo>
                          <a:pt x="804364" y="1089903"/>
                          <a:pt x="804593" y="1096478"/>
                          <a:pt x="804746" y="1103512"/>
                        </a:cubicBezTo>
                        <a:cubicBezTo>
                          <a:pt x="804822" y="1106417"/>
                          <a:pt x="804899" y="1109399"/>
                          <a:pt x="804364" y="1112227"/>
                        </a:cubicBezTo>
                        <a:cubicBezTo>
                          <a:pt x="803905" y="1114521"/>
                          <a:pt x="803599" y="1117044"/>
                          <a:pt x="803217" y="1119567"/>
                        </a:cubicBezTo>
                        <a:cubicBezTo>
                          <a:pt x="802147" y="1127288"/>
                          <a:pt x="801076" y="1135316"/>
                          <a:pt x="796566" y="1139903"/>
                        </a:cubicBezTo>
                        <a:cubicBezTo>
                          <a:pt x="794272" y="1142196"/>
                          <a:pt x="791520" y="1144108"/>
                          <a:pt x="788615" y="1146096"/>
                        </a:cubicBezTo>
                        <a:cubicBezTo>
                          <a:pt x="784257" y="1149077"/>
                          <a:pt x="779823" y="1152135"/>
                          <a:pt x="775924" y="1157028"/>
                        </a:cubicBezTo>
                        <a:cubicBezTo>
                          <a:pt x="770878" y="1163297"/>
                          <a:pt x="769884" y="1167426"/>
                          <a:pt x="767972" y="1174842"/>
                        </a:cubicBezTo>
                        <a:cubicBezTo>
                          <a:pt x="767437" y="1176982"/>
                          <a:pt x="766826" y="1179276"/>
                          <a:pt x="766061" y="1181952"/>
                        </a:cubicBezTo>
                        <a:cubicBezTo>
                          <a:pt x="765220" y="1184780"/>
                          <a:pt x="764914" y="1186615"/>
                          <a:pt x="764761" y="1187838"/>
                        </a:cubicBezTo>
                        <a:cubicBezTo>
                          <a:pt x="764150" y="1191661"/>
                          <a:pt x="763003" y="1192655"/>
                          <a:pt x="759104" y="1193190"/>
                        </a:cubicBezTo>
                        <a:cubicBezTo>
                          <a:pt x="757651" y="1193343"/>
                          <a:pt x="755434" y="1193649"/>
                          <a:pt x="751688" y="1194566"/>
                        </a:cubicBezTo>
                        <a:cubicBezTo>
                          <a:pt x="746872" y="1195790"/>
                          <a:pt x="742896" y="1196172"/>
                          <a:pt x="739685" y="1196478"/>
                        </a:cubicBezTo>
                        <a:cubicBezTo>
                          <a:pt x="732957" y="1197166"/>
                          <a:pt x="732040" y="1197471"/>
                          <a:pt x="731428" y="1200759"/>
                        </a:cubicBezTo>
                        <a:cubicBezTo>
                          <a:pt x="730129" y="1207257"/>
                          <a:pt x="725083" y="1214215"/>
                          <a:pt x="719655" y="1214215"/>
                        </a:cubicBezTo>
                        <a:cubicBezTo>
                          <a:pt x="718431" y="1214215"/>
                          <a:pt x="714379" y="1213756"/>
                          <a:pt x="713156" y="1207716"/>
                        </a:cubicBezTo>
                        <a:cubicBezTo>
                          <a:pt x="713003" y="1206722"/>
                          <a:pt x="712698" y="1206493"/>
                          <a:pt x="712698" y="1206493"/>
                        </a:cubicBezTo>
                        <a:cubicBezTo>
                          <a:pt x="711016" y="1206646"/>
                          <a:pt x="705970" y="1210468"/>
                          <a:pt x="701459" y="1213832"/>
                        </a:cubicBezTo>
                        <a:cubicBezTo>
                          <a:pt x="699548" y="1215285"/>
                          <a:pt x="697484" y="1216814"/>
                          <a:pt x="695419" y="1218343"/>
                        </a:cubicBezTo>
                        <a:cubicBezTo>
                          <a:pt x="685480" y="1225453"/>
                          <a:pt x="675618" y="1227058"/>
                          <a:pt x="668432" y="1228282"/>
                        </a:cubicBezTo>
                        <a:cubicBezTo>
                          <a:pt x="666444" y="1228664"/>
                          <a:pt x="664609" y="1228893"/>
                          <a:pt x="663080" y="1229276"/>
                        </a:cubicBezTo>
                        <a:cubicBezTo>
                          <a:pt x="656429" y="1230958"/>
                          <a:pt x="643585" y="1237685"/>
                          <a:pt x="637239" y="1248618"/>
                        </a:cubicBezTo>
                        <a:cubicBezTo>
                          <a:pt x="634640" y="1253129"/>
                          <a:pt x="633034" y="1256187"/>
                          <a:pt x="631735" y="1258633"/>
                        </a:cubicBezTo>
                        <a:cubicBezTo>
                          <a:pt x="629517" y="1262762"/>
                          <a:pt x="628218" y="1265208"/>
                          <a:pt x="624854" y="1269795"/>
                        </a:cubicBezTo>
                        <a:cubicBezTo>
                          <a:pt x="620955" y="1275070"/>
                          <a:pt x="612545" y="1279046"/>
                          <a:pt x="604441" y="1282869"/>
                        </a:cubicBezTo>
                        <a:cubicBezTo>
                          <a:pt x="600771" y="1284550"/>
                          <a:pt x="597255" y="1286309"/>
                          <a:pt x="594426" y="1287914"/>
                        </a:cubicBezTo>
                        <a:cubicBezTo>
                          <a:pt x="592667" y="1288985"/>
                          <a:pt x="590603" y="1289520"/>
                          <a:pt x="588386" y="1289520"/>
                        </a:cubicBezTo>
                        <a:cubicBezTo>
                          <a:pt x="583264" y="1289520"/>
                          <a:pt x="577836" y="1286691"/>
                          <a:pt x="572637" y="1284015"/>
                        </a:cubicBezTo>
                        <a:cubicBezTo>
                          <a:pt x="568585" y="1281875"/>
                          <a:pt x="564380" y="1279734"/>
                          <a:pt x="561628" y="1279734"/>
                        </a:cubicBezTo>
                        <a:cubicBezTo>
                          <a:pt x="556429" y="1279734"/>
                          <a:pt x="549243" y="1286232"/>
                          <a:pt x="542974" y="1291890"/>
                        </a:cubicBezTo>
                        <a:cubicBezTo>
                          <a:pt x="540527" y="1294107"/>
                          <a:pt x="538081" y="1296324"/>
                          <a:pt x="535787" y="1298159"/>
                        </a:cubicBezTo>
                        <a:cubicBezTo>
                          <a:pt x="527454" y="1304810"/>
                          <a:pt x="519732" y="1309245"/>
                          <a:pt x="509564" y="1309245"/>
                        </a:cubicBezTo>
                        <a:cubicBezTo>
                          <a:pt x="506200" y="1309245"/>
                          <a:pt x="502836" y="1308174"/>
                          <a:pt x="499549" y="1307180"/>
                        </a:cubicBezTo>
                        <a:cubicBezTo>
                          <a:pt x="496567" y="1306263"/>
                          <a:pt x="493815" y="1305422"/>
                          <a:pt x="491445" y="1305422"/>
                        </a:cubicBezTo>
                        <a:cubicBezTo>
                          <a:pt x="489075" y="1305422"/>
                          <a:pt x="487469" y="1306263"/>
                          <a:pt x="485940" y="1308098"/>
                        </a:cubicBezTo>
                        <a:cubicBezTo>
                          <a:pt x="483341" y="1311309"/>
                          <a:pt x="481582" y="1314290"/>
                          <a:pt x="479977" y="1316813"/>
                        </a:cubicBezTo>
                        <a:cubicBezTo>
                          <a:pt x="477148" y="1321400"/>
                          <a:pt x="474855" y="1325070"/>
                          <a:pt x="470573" y="1326523"/>
                        </a:cubicBezTo>
                        <a:cubicBezTo>
                          <a:pt x="468585" y="1327134"/>
                          <a:pt x="465604" y="1327364"/>
                          <a:pt x="461934" y="1327670"/>
                        </a:cubicBezTo>
                        <a:cubicBezTo>
                          <a:pt x="457576" y="1327976"/>
                          <a:pt x="447255" y="1328740"/>
                          <a:pt x="446567" y="1331339"/>
                        </a:cubicBezTo>
                        <a:cubicBezTo>
                          <a:pt x="446261" y="1332639"/>
                          <a:pt x="446032" y="1333862"/>
                          <a:pt x="445879" y="1335009"/>
                        </a:cubicBezTo>
                        <a:cubicBezTo>
                          <a:pt x="445115" y="1340055"/>
                          <a:pt x="444197" y="1345789"/>
                          <a:pt x="433647" y="1347547"/>
                        </a:cubicBezTo>
                        <a:cubicBezTo>
                          <a:pt x="431124" y="1348006"/>
                          <a:pt x="429365" y="1349153"/>
                          <a:pt x="428295" y="1351217"/>
                        </a:cubicBezTo>
                        <a:cubicBezTo>
                          <a:pt x="426460" y="1354887"/>
                          <a:pt x="427225" y="1360391"/>
                          <a:pt x="428983" y="1363908"/>
                        </a:cubicBezTo>
                        <a:cubicBezTo>
                          <a:pt x="432729" y="1371477"/>
                          <a:pt x="429136" y="1381951"/>
                          <a:pt x="418203" y="1395101"/>
                        </a:cubicBezTo>
                        <a:cubicBezTo>
                          <a:pt x="415298" y="1398541"/>
                          <a:pt x="411781" y="1400299"/>
                          <a:pt x="407806" y="1400299"/>
                        </a:cubicBezTo>
                        <a:cubicBezTo>
                          <a:pt x="399473" y="1400299"/>
                          <a:pt x="391751" y="1392578"/>
                          <a:pt x="387546" y="1388373"/>
                        </a:cubicBezTo>
                        <a:cubicBezTo>
                          <a:pt x="386552" y="1387379"/>
                          <a:pt x="385558" y="1386156"/>
                          <a:pt x="384488" y="1384932"/>
                        </a:cubicBezTo>
                        <a:cubicBezTo>
                          <a:pt x="381659" y="1381645"/>
                          <a:pt x="378219" y="1377516"/>
                          <a:pt x="375161" y="1377516"/>
                        </a:cubicBezTo>
                        <a:cubicBezTo>
                          <a:pt x="373861" y="1377516"/>
                          <a:pt x="372561" y="1378204"/>
                          <a:pt x="371109" y="1379657"/>
                        </a:cubicBezTo>
                        <a:cubicBezTo>
                          <a:pt x="364763" y="1386003"/>
                          <a:pt x="364763" y="1388449"/>
                          <a:pt x="364993" y="1396553"/>
                        </a:cubicBezTo>
                        <a:cubicBezTo>
                          <a:pt x="365069" y="1398082"/>
                          <a:pt x="365069" y="1399841"/>
                          <a:pt x="365069" y="1401752"/>
                        </a:cubicBezTo>
                        <a:cubicBezTo>
                          <a:pt x="365069" y="1408174"/>
                          <a:pt x="366904" y="1409244"/>
                          <a:pt x="370879" y="1411614"/>
                        </a:cubicBezTo>
                        <a:cubicBezTo>
                          <a:pt x="372944" y="1412838"/>
                          <a:pt x="375467" y="1414366"/>
                          <a:pt x="377990" y="1416889"/>
                        </a:cubicBezTo>
                        <a:cubicBezTo>
                          <a:pt x="383571" y="1422470"/>
                          <a:pt x="379748" y="1428892"/>
                          <a:pt x="376996" y="1433556"/>
                        </a:cubicBezTo>
                        <a:cubicBezTo>
                          <a:pt x="375084" y="1436767"/>
                          <a:pt x="373173" y="1440055"/>
                          <a:pt x="373708" y="1442654"/>
                        </a:cubicBezTo>
                        <a:cubicBezTo>
                          <a:pt x="375849" y="1453663"/>
                          <a:pt x="372638" y="1461308"/>
                          <a:pt x="363540" y="1466813"/>
                        </a:cubicBezTo>
                        <a:cubicBezTo>
                          <a:pt x="358036" y="1470177"/>
                          <a:pt x="351231" y="1472164"/>
                          <a:pt x="345344" y="1472164"/>
                        </a:cubicBezTo>
                        <a:cubicBezTo>
                          <a:pt x="340375" y="1472164"/>
                          <a:pt x="336400" y="1470788"/>
                          <a:pt x="333724" y="1468112"/>
                        </a:cubicBezTo>
                        <a:cubicBezTo>
                          <a:pt x="332271" y="1466660"/>
                          <a:pt x="330819" y="1464825"/>
                          <a:pt x="329442" y="1463066"/>
                        </a:cubicBezTo>
                        <a:cubicBezTo>
                          <a:pt x="328678" y="1462073"/>
                          <a:pt x="327608" y="1460773"/>
                          <a:pt x="326767" y="1459856"/>
                        </a:cubicBezTo>
                        <a:cubicBezTo>
                          <a:pt x="325696" y="1464443"/>
                          <a:pt x="322485" y="1467195"/>
                          <a:pt x="318051" y="1467195"/>
                        </a:cubicBezTo>
                        <a:cubicBezTo>
                          <a:pt x="313235" y="1467195"/>
                          <a:pt x="307577" y="1463908"/>
                          <a:pt x="303907" y="1459015"/>
                        </a:cubicBezTo>
                        <a:cubicBezTo>
                          <a:pt x="299014" y="1452440"/>
                          <a:pt x="292898" y="1445712"/>
                          <a:pt x="285177" y="1445712"/>
                        </a:cubicBezTo>
                        <a:cubicBezTo>
                          <a:pt x="283877" y="1445712"/>
                          <a:pt x="282577" y="1445865"/>
                          <a:pt x="281277" y="1446247"/>
                        </a:cubicBezTo>
                        <a:cubicBezTo>
                          <a:pt x="269963" y="1449458"/>
                          <a:pt x="265299" y="1452363"/>
                          <a:pt x="251461" y="1467883"/>
                        </a:cubicBezTo>
                        <a:cubicBezTo>
                          <a:pt x="248097" y="1472164"/>
                          <a:pt x="244580" y="1474229"/>
                          <a:pt x="241064" y="1474229"/>
                        </a:cubicBezTo>
                        <a:close/>
                      </a:path>
                    </a:pathLst>
                  </a:custGeom>
                  <a:solidFill>
                    <a:srgbClr val="90A2BA"/>
                  </a:solidFill>
                  <a:ln w="7642" cap="flat">
                    <a:solidFill>
                      <a:sysClr val="window" lastClr="FFFFFF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864017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04" name="Freeform: Shape 77">
                    <a:extLst>
                      <a:ext uri="{FF2B5EF4-FFF2-40B4-BE49-F238E27FC236}">
                        <a16:creationId xmlns:a16="http://schemas.microsoft.com/office/drawing/2014/main" id="{685FB061-60E4-3E81-2431-2F6E4605E013}"/>
                      </a:ext>
                    </a:extLst>
                  </p:cNvPr>
                  <p:cNvSpPr/>
                  <p:nvPr/>
                </p:nvSpPr>
                <p:spPr>
                  <a:xfrm>
                    <a:off x="499948" y="2383556"/>
                    <a:ext cx="1538257" cy="1480497"/>
                  </a:xfrm>
                  <a:custGeom>
                    <a:avLst/>
                    <a:gdLst>
                      <a:gd name="connsiteX0" fmla="*/ 1194299 w 1538257"/>
                      <a:gd name="connsiteY0" fmla="*/ 6193 h 1480497"/>
                      <a:gd name="connsiteX1" fmla="*/ 1205767 w 1538257"/>
                      <a:gd name="connsiteY1" fmla="*/ 11391 h 1480497"/>
                      <a:gd name="connsiteX2" fmla="*/ 1214482 w 1538257"/>
                      <a:gd name="connsiteY2" fmla="*/ 39144 h 1480497"/>
                      <a:gd name="connsiteX3" fmla="*/ 1219681 w 1538257"/>
                      <a:gd name="connsiteY3" fmla="*/ 72171 h 1480497"/>
                      <a:gd name="connsiteX4" fmla="*/ 1226638 w 1538257"/>
                      <a:gd name="connsiteY4" fmla="*/ 94724 h 1480497"/>
                      <a:gd name="connsiteX5" fmla="*/ 1264406 w 1538257"/>
                      <a:gd name="connsiteY5" fmla="*/ 101529 h 1480497"/>
                      <a:gd name="connsiteX6" fmla="*/ 1282219 w 1538257"/>
                      <a:gd name="connsiteY6" fmla="*/ 98165 h 1480497"/>
                      <a:gd name="connsiteX7" fmla="*/ 1323886 w 1538257"/>
                      <a:gd name="connsiteY7" fmla="*/ 82568 h 1480497"/>
                      <a:gd name="connsiteX8" fmla="*/ 1341240 w 1538257"/>
                      <a:gd name="connsiteY8" fmla="*/ 53058 h 1480497"/>
                      <a:gd name="connsiteX9" fmla="*/ 1360277 w 1538257"/>
                      <a:gd name="connsiteY9" fmla="*/ 30504 h 1480497"/>
                      <a:gd name="connsiteX10" fmla="*/ 1377861 w 1538257"/>
                      <a:gd name="connsiteY10" fmla="*/ 27370 h 1480497"/>
                      <a:gd name="connsiteX11" fmla="*/ 1389788 w 1538257"/>
                      <a:gd name="connsiteY11" fmla="*/ 32263 h 1480497"/>
                      <a:gd name="connsiteX12" fmla="*/ 1382830 w 1538257"/>
                      <a:gd name="connsiteY12" fmla="*/ 54816 h 1480497"/>
                      <a:gd name="connsiteX13" fmla="*/ 1384589 w 1538257"/>
                      <a:gd name="connsiteY13" fmla="*/ 75611 h 1480497"/>
                      <a:gd name="connsiteX14" fmla="*/ 1386271 w 1538257"/>
                      <a:gd name="connsiteY14" fmla="*/ 98241 h 1480497"/>
                      <a:gd name="connsiteX15" fmla="*/ 1362035 w 1538257"/>
                      <a:gd name="connsiteY15" fmla="*/ 132950 h 1480497"/>
                      <a:gd name="connsiteX16" fmla="*/ 1335965 w 1538257"/>
                      <a:gd name="connsiteY16" fmla="*/ 148547 h 1480497"/>
                      <a:gd name="connsiteX17" fmla="*/ 1330766 w 1538257"/>
                      <a:gd name="connsiteY17" fmla="*/ 176299 h 1480497"/>
                      <a:gd name="connsiteX18" fmla="*/ 1349803 w 1538257"/>
                      <a:gd name="connsiteY18" fmla="*/ 197170 h 1480497"/>
                      <a:gd name="connsiteX19" fmla="*/ 1368916 w 1538257"/>
                      <a:gd name="connsiteY19" fmla="*/ 211085 h 1480497"/>
                      <a:gd name="connsiteX20" fmla="*/ 1355002 w 1538257"/>
                      <a:gd name="connsiteY20" fmla="*/ 224922 h 1480497"/>
                      <a:gd name="connsiteX21" fmla="*/ 1348045 w 1538257"/>
                      <a:gd name="connsiteY21" fmla="*/ 240519 h 1480497"/>
                      <a:gd name="connsiteX22" fmla="*/ 1342769 w 1538257"/>
                      <a:gd name="connsiteY22" fmla="*/ 261390 h 1480497"/>
                      <a:gd name="connsiteX23" fmla="*/ 1367081 w 1538257"/>
                      <a:gd name="connsiteY23" fmla="*/ 271711 h 1480497"/>
                      <a:gd name="connsiteX24" fmla="*/ 1380460 w 1538257"/>
                      <a:gd name="connsiteY24" fmla="*/ 271558 h 1480497"/>
                      <a:gd name="connsiteX25" fmla="*/ 1400032 w 1538257"/>
                      <a:gd name="connsiteY25" fmla="*/ 278668 h 1480497"/>
                      <a:gd name="connsiteX26" fmla="*/ 1400032 w 1538257"/>
                      <a:gd name="connsiteY26" fmla="*/ 299540 h 1480497"/>
                      <a:gd name="connsiteX27" fmla="*/ 1413946 w 1538257"/>
                      <a:gd name="connsiteY27" fmla="*/ 313378 h 1480497"/>
                      <a:gd name="connsiteX28" fmla="*/ 1417387 w 1538257"/>
                      <a:gd name="connsiteY28" fmla="*/ 342888 h 1480497"/>
                      <a:gd name="connsiteX29" fmla="*/ 1415705 w 1538257"/>
                      <a:gd name="connsiteY29" fmla="*/ 374157 h 1480497"/>
                      <a:gd name="connsiteX30" fmla="*/ 1424191 w 1538257"/>
                      <a:gd name="connsiteY30" fmla="*/ 391512 h 1480497"/>
                      <a:gd name="connsiteX31" fmla="*/ 1432983 w 1538257"/>
                      <a:gd name="connsiteY31" fmla="*/ 388072 h 1480497"/>
                      <a:gd name="connsiteX32" fmla="*/ 1443992 w 1538257"/>
                      <a:gd name="connsiteY32" fmla="*/ 383790 h 1480497"/>
                      <a:gd name="connsiteX33" fmla="*/ 1457295 w 1538257"/>
                      <a:gd name="connsiteY33" fmla="*/ 400227 h 1480497"/>
                      <a:gd name="connsiteX34" fmla="*/ 1471133 w 1538257"/>
                      <a:gd name="connsiteY34" fmla="*/ 422781 h 1480497"/>
                      <a:gd name="connsiteX35" fmla="*/ 1483289 w 1538257"/>
                      <a:gd name="connsiteY35" fmla="*/ 448851 h 1480497"/>
                      <a:gd name="connsiteX36" fmla="*/ 1500337 w 1538257"/>
                      <a:gd name="connsiteY36" fmla="*/ 461772 h 1480497"/>
                      <a:gd name="connsiteX37" fmla="*/ 1512799 w 1538257"/>
                      <a:gd name="connsiteY37" fmla="*/ 460930 h 1480497"/>
                      <a:gd name="connsiteX38" fmla="*/ 1515322 w 1538257"/>
                      <a:gd name="connsiteY38" fmla="*/ 460778 h 1480497"/>
                      <a:gd name="connsiteX39" fmla="*/ 1519756 w 1538257"/>
                      <a:gd name="connsiteY39" fmla="*/ 485166 h 1480497"/>
                      <a:gd name="connsiteX40" fmla="*/ 1523197 w 1538257"/>
                      <a:gd name="connsiteY40" fmla="*/ 502521 h 1480497"/>
                      <a:gd name="connsiteX41" fmla="*/ 1507600 w 1538257"/>
                      <a:gd name="connsiteY41" fmla="*/ 526832 h 1480497"/>
                      <a:gd name="connsiteX42" fmla="*/ 1502402 w 1538257"/>
                      <a:gd name="connsiteY42" fmla="*/ 551144 h 1480497"/>
                      <a:gd name="connsiteX43" fmla="*/ 1505842 w 1538257"/>
                      <a:gd name="connsiteY43" fmla="*/ 580655 h 1480497"/>
                      <a:gd name="connsiteX44" fmla="*/ 1497126 w 1538257"/>
                      <a:gd name="connsiteY44" fmla="*/ 604967 h 1480497"/>
                      <a:gd name="connsiteX45" fmla="*/ 1515628 w 1538257"/>
                      <a:gd name="connsiteY45" fmla="*/ 610853 h 1480497"/>
                      <a:gd name="connsiteX46" fmla="*/ 1518762 w 1538257"/>
                      <a:gd name="connsiteY46" fmla="*/ 610777 h 1480497"/>
                      <a:gd name="connsiteX47" fmla="*/ 1512799 w 1538257"/>
                      <a:gd name="connsiteY47" fmla="*/ 615976 h 1480497"/>
                      <a:gd name="connsiteX48" fmla="*/ 1518762 w 1538257"/>
                      <a:gd name="connsiteY48" fmla="*/ 610777 h 1480497"/>
                      <a:gd name="connsiteX49" fmla="*/ 1523197 w 1538257"/>
                      <a:gd name="connsiteY49" fmla="*/ 610242 h 1480497"/>
                      <a:gd name="connsiteX50" fmla="*/ 1504084 w 1538257"/>
                      <a:gd name="connsiteY50" fmla="*/ 622398 h 1480497"/>
                      <a:gd name="connsiteX51" fmla="*/ 1481530 w 1538257"/>
                      <a:gd name="connsiteY51" fmla="*/ 634554 h 1480497"/>
                      <a:gd name="connsiteX52" fmla="*/ 1490246 w 1538257"/>
                      <a:gd name="connsiteY52" fmla="*/ 650150 h 1480497"/>
                      <a:gd name="connsiteX53" fmla="*/ 1467692 w 1538257"/>
                      <a:gd name="connsiteY53" fmla="*/ 686618 h 1480497"/>
                      <a:gd name="connsiteX54" fmla="*/ 1426026 w 1538257"/>
                      <a:gd name="connsiteY54" fmla="*/ 726526 h 1480497"/>
                      <a:gd name="connsiteX55" fmla="*/ 1399038 w 1538257"/>
                      <a:gd name="connsiteY55" fmla="*/ 745792 h 1480497"/>
                      <a:gd name="connsiteX56" fmla="*/ 1396439 w 1538257"/>
                      <a:gd name="connsiteY56" fmla="*/ 745639 h 1480497"/>
                      <a:gd name="connsiteX57" fmla="*/ 1379084 w 1538257"/>
                      <a:gd name="connsiteY57" fmla="*/ 721327 h 1480497"/>
                      <a:gd name="connsiteX58" fmla="*/ 1368687 w 1538257"/>
                      <a:gd name="connsiteY58" fmla="*/ 705731 h 1480497"/>
                      <a:gd name="connsiteX59" fmla="*/ 1344451 w 1538257"/>
                      <a:gd name="connsiteY59" fmla="*/ 692428 h 1480497"/>
                      <a:gd name="connsiteX60" fmla="*/ 1339176 w 1538257"/>
                      <a:gd name="connsiteY60" fmla="*/ 693575 h 1480497"/>
                      <a:gd name="connsiteX61" fmla="*/ 1295751 w 1538257"/>
                      <a:gd name="connsiteY61" fmla="*/ 712688 h 1480497"/>
                      <a:gd name="connsiteX62" fmla="*/ 1295751 w 1538257"/>
                      <a:gd name="connsiteY62" fmla="*/ 735241 h 1480497"/>
                      <a:gd name="connsiteX63" fmla="*/ 1318381 w 1538257"/>
                      <a:gd name="connsiteY63" fmla="*/ 756036 h 1480497"/>
                      <a:gd name="connsiteX64" fmla="*/ 1309665 w 1538257"/>
                      <a:gd name="connsiteY64" fmla="*/ 776831 h 1480497"/>
                      <a:gd name="connsiteX65" fmla="*/ 1274727 w 1538257"/>
                      <a:gd name="connsiteY65" fmla="*/ 784706 h 1480497"/>
                      <a:gd name="connsiteX66" fmla="*/ 1264559 w 1538257"/>
                      <a:gd name="connsiteY66" fmla="*/ 782106 h 1480497"/>
                      <a:gd name="connsiteX67" fmla="*/ 1250797 w 1538257"/>
                      <a:gd name="connsiteY67" fmla="*/ 777061 h 1480497"/>
                      <a:gd name="connsiteX68" fmla="*/ 1236806 w 1538257"/>
                      <a:gd name="connsiteY68" fmla="*/ 783788 h 1480497"/>
                      <a:gd name="connsiteX69" fmla="*/ 1221057 w 1538257"/>
                      <a:gd name="connsiteY69" fmla="*/ 789675 h 1480497"/>
                      <a:gd name="connsiteX70" fmla="*/ 1207296 w 1538257"/>
                      <a:gd name="connsiteY70" fmla="*/ 788987 h 1480497"/>
                      <a:gd name="connsiteX71" fmla="*/ 1188183 w 1538257"/>
                      <a:gd name="connsiteY71" fmla="*/ 804583 h 1480497"/>
                      <a:gd name="connsiteX72" fmla="*/ 1163948 w 1538257"/>
                      <a:gd name="connsiteY72" fmla="*/ 828895 h 1480497"/>
                      <a:gd name="connsiteX73" fmla="*/ 1153550 w 1538257"/>
                      <a:gd name="connsiteY73" fmla="*/ 858406 h 1480497"/>
                      <a:gd name="connsiteX74" fmla="*/ 1163948 w 1538257"/>
                      <a:gd name="connsiteY74" fmla="*/ 875760 h 1480497"/>
                      <a:gd name="connsiteX75" fmla="*/ 1170905 w 1538257"/>
                      <a:gd name="connsiteY75" fmla="*/ 878283 h 1480497"/>
                      <a:gd name="connsiteX76" fmla="*/ 1186501 w 1538257"/>
                      <a:gd name="connsiteY76" fmla="*/ 870562 h 1480497"/>
                      <a:gd name="connsiteX77" fmla="*/ 1214253 w 1538257"/>
                      <a:gd name="connsiteY77" fmla="*/ 858406 h 1480497"/>
                      <a:gd name="connsiteX78" fmla="*/ 1218076 w 1538257"/>
                      <a:gd name="connsiteY78" fmla="*/ 858100 h 1480497"/>
                      <a:gd name="connsiteX79" fmla="*/ 1226409 w 1538257"/>
                      <a:gd name="connsiteY79" fmla="*/ 875837 h 1480497"/>
                      <a:gd name="connsiteX80" fmla="*/ 1235048 w 1538257"/>
                      <a:gd name="connsiteY80" fmla="*/ 901831 h 1480497"/>
                      <a:gd name="connsiteX81" fmla="*/ 1233290 w 1538257"/>
                      <a:gd name="connsiteY81" fmla="*/ 920944 h 1480497"/>
                      <a:gd name="connsiteX82" fmla="*/ 1215935 w 1538257"/>
                      <a:gd name="connsiteY82" fmla="*/ 939980 h 1480497"/>
                      <a:gd name="connsiteX83" fmla="*/ 1210736 w 1538257"/>
                      <a:gd name="connsiteY83" fmla="*/ 960852 h 1480497"/>
                      <a:gd name="connsiteX84" fmla="*/ 1208978 w 1538257"/>
                      <a:gd name="connsiteY84" fmla="*/ 969567 h 1480497"/>
                      <a:gd name="connsiteX85" fmla="*/ 1191623 w 1538257"/>
                      <a:gd name="connsiteY85" fmla="*/ 983482 h 1480497"/>
                      <a:gd name="connsiteX86" fmla="*/ 1190706 w 1538257"/>
                      <a:gd name="connsiteY86" fmla="*/ 984781 h 1480497"/>
                      <a:gd name="connsiteX87" fmla="*/ 1184666 w 1538257"/>
                      <a:gd name="connsiteY87" fmla="*/ 976524 h 1480497"/>
                      <a:gd name="connsiteX88" fmla="*/ 1156455 w 1538257"/>
                      <a:gd name="connsiteY88" fmla="*/ 971861 h 1480497"/>
                      <a:gd name="connsiteX89" fmla="*/ 1142923 w 1538257"/>
                      <a:gd name="connsiteY89" fmla="*/ 976524 h 1480497"/>
                      <a:gd name="connsiteX90" fmla="*/ 1127327 w 1538257"/>
                      <a:gd name="connsiteY90" fmla="*/ 997319 h 1480497"/>
                      <a:gd name="connsiteX91" fmla="*/ 1139483 w 1538257"/>
                      <a:gd name="connsiteY91" fmla="*/ 1025148 h 1480497"/>
                      <a:gd name="connsiteX92" fmla="*/ 1137801 w 1538257"/>
                      <a:gd name="connsiteY92" fmla="*/ 1035469 h 1480497"/>
                      <a:gd name="connsiteX93" fmla="*/ 1118688 w 1538257"/>
                      <a:gd name="connsiteY93" fmla="*/ 1054582 h 1480497"/>
                      <a:gd name="connsiteX94" fmla="*/ 1104774 w 1538257"/>
                      <a:gd name="connsiteY94" fmla="*/ 1078894 h 1480497"/>
                      <a:gd name="connsiteX95" fmla="*/ 1101333 w 1538257"/>
                      <a:gd name="connsiteY95" fmla="*/ 1097931 h 1480497"/>
                      <a:gd name="connsiteX96" fmla="*/ 1083979 w 1538257"/>
                      <a:gd name="connsiteY96" fmla="*/ 1115285 h 1480497"/>
                      <a:gd name="connsiteX97" fmla="*/ 1063183 w 1538257"/>
                      <a:gd name="connsiteY97" fmla="*/ 1134398 h 1480497"/>
                      <a:gd name="connsiteX98" fmla="*/ 1050569 w 1538257"/>
                      <a:gd name="connsiteY98" fmla="*/ 1136463 h 1480497"/>
                      <a:gd name="connsiteX99" fmla="*/ 1035355 w 1538257"/>
                      <a:gd name="connsiteY99" fmla="*/ 1125683 h 1480497"/>
                      <a:gd name="connsiteX100" fmla="*/ 1027404 w 1538257"/>
                      <a:gd name="connsiteY100" fmla="*/ 1116814 h 1480497"/>
                      <a:gd name="connsiteX101" fmla="*/ 1021517 w 1538257"/>
                      <a:gd name="connsiteY101" fmla="*/ 1123924 h 1480497"/>
                      <a:gd name="connsiteX102" fmla="*/ 1004162 w 1538257"/>
                      <a:gd name="connsiteY102" fmla="*/ 1148236 h 1480497"/>
                      <a:gd name="connsiteX103" fmla="*/ 979850 w 1538257"/>
                      <a:gd name="connsiteY103" fmla="*/ 1167349 h 1480497"/>
                      <a:gd name="connsiteX104" fmla="*/ 964178 w 1538257"/>
                      <a:gd name="connsiteY104" fmla="*/ 1186462 h 1480497"/>
                      <a:gd name="connsiteX105" fmla="*/ 972893 w 1538257"/>
                      <a:gd name="connsiteY105" fmla="*/ 1207334 h 1480497"/>
                      <a:gd name="connsiteX106" fmla="*/ 969377 w 1538257"/>
                      <a:gd name="connsiteY106" fmla="*/ 1242043 h 1480497"/>
                      <a:gd name="connsiteX107" fmla="*/ 958826 w 1538257"/>
                      <a:gd name="connsiteY107" fmla="*/ 1257639 h 1480497"/>
                      <a:gd name="connsiteX108" fmla="*/ 958979 w 1538257"/>
                      <a:gd name="connsiteY108" fmla="*/ 1249000 h 1480497"/>
                      <a:gd name="connsiteX109" fmla="*/ 954468 w 1538257"/>
                      <a:gd name="connsiteY109" fmla="*/ 1243343 h 1480497"/>
                      <a:gd name="connsiteX110" fmla="*/ 943383 w 1538257"/>
                      <a:gd name="connsiteY110" fmla="*/ 1245483 h 1480497"/>
                      <a:gd name="connsiteX111" fmla="*/ 937878 w 1538257"/>
                      <a:gd name="connsiteY111" fmla="*/ 1246095 h 1480497"/>
                      <a:gd name="connsiteX112" fmla="*/ 929545 w 1538257"/>
                      <a:gd name="connsiteY112" fmla="*/ 1236768 h 1480497"/>
                      <a:gd name="connsiteX113" fmla="*/ 915707 w 1538257"/>
                      <a:gd name="connsiteY113" fmla="*/ 1217655 h 1480497"/>
                      <a:gd name="connsiteX114" fmla="*/ 896594 w 1538257"/>
                      <a:gd name="connsiteY114" fmla="*/ 1200300 h 1480497"/>
                      <a:gd name="connsiteX115" fmla="*/ 893077 w 1538257"/>
                      <a:gd name="connsiteY115" fmla="*/ 1175988 h 1480497"/>
                      <a:gd name="connsiteX116" fmla="*/ 898276 w 1538257"/>
                      <a:gd name="connsiteY116" fmla="*/ 1153435 h 1480497"/>
                      <a:gd name="connsiteX117" fmla="*/ 884362 w 1538257"/>
                      <a:gd name="connsiteY117" fmla="*/ 1144719 h 1480497"/>
                      <a:gd name="connsiteX118" fmla="*/ 881074 w 1538257"/>
                      <a:gd name="connsiteY118" fmla="*/ 1144949 h 1480497"/>
                      <a:gd name="connsiteX119" fmla="*/ 868765 w 1538257"/>
                      <a:gd name="connsiteY119" fmla="*/ 1139521 h 1480497"/>
                      <a:gd name="connsiteX120" fmla="*/ 853169 w 1538257"/>
                      <a:gd name="connsiteY120" fmla="*/ 1123924 h 1480497"/>
                      <a:gd name="connsiteX121" fmla="*/ 839255 w 1538257"/>
                      <a:gd name="connsiteY121" fmla="*/ 1106570 h 1480497"/>
                      <a:gd name="connsiteX122" fmla="*/ 839255 w 1538257"/>
                      <a:gd name="connsiteY122" fmla="*/ 1080500 h 1480497"/>
                      <a:gd name="connsiteX123" fmla="*/ 832145 w 1538257"/>
                      <a:gd name="connsiteY123" fmla="*/ 1076830 h 1480497"/>
                      <a:gd name="connsiteX124" fmla="*/ 813261 w 1538257"/>
                      <a:gd name="connsiteY124" fmla="*/ 1085698 h 1480497"/>
                      <a:gd name="connsiteX125" fmla="*/ 804545 w 1538257"/>
                      <a:gd name="connsiteY125" fmla="*/ 1115209 h 1480497"/>
                      <a:gd name="connsiteX126" fmla="*/ 797588 w 1538257"/>
                      <a:gd name="connsiteY126" fmla="*/ 1141203 h 1480497"/>
                      <a:gd name="connsiteX127" fmla="*/ 776717 w 1538257"/>
                      <a:gd name="connsiteY127" fmla="*/ 1158557 h 1480497"/>
                      <a:gd name="connsiteX128" fmla="*/ 766319 w 1538257"/>
                      <a:gd name="connsiteY128" fmla="*/ 1184627 h 1480497"/>
                      <a:gd name="connsiteX129" fmla="*/ 754163 w 1538257"/>
                      <a:gd name="connsiteY129" fmla="*/ 1195025 h 1480497"/>
                      <a:gd name="connsiteX130" fmla="*/ 731534 w 1538257"/>
                      <a:gd name="connsiteY130" fmla="*/ 1203664 h 1480497"/>
                      <a:gd name="connsiteX131" fmla="*/ 722818 w 1538257"/>
                      <a:gd name="connsiteY131" fmla="*/ 1214597 h 1480497"/>
                      <a:gd name="connsiteX132" fmla="*/ 719378 w 1538257"/>
                      <a:gd name="connsiteY132" fmla="*/ 1210621 h 1480497"/>
                      <a:gd name="connsiteX133" fmla="*/ 716167 w 1538257"/>
                      <a:gd name="connsiteY133" fmla="*/ 1207028 h 1480497"/>
                      <a:gd name="connsiteX134" fmla="*/ 696824 w 1538257"/>
                      <a:gd name="connsiteY134" fmla="*/ 1219260 h 1480497"/>
                      <a:gd name="connsiteX135" fmla="*/ 665555 w 1538257"/>
                      <a:gd name="connsiteY135" fmla="*/ 1229658 h 1480497"/>
                      <a:gd name="connsiteX136" fmla="*/ 637803 w 1538257"/>
                      <a:gd name="connsiteY136" fmla="*/ 1250453 h 1480497"/>
                      <a:gd name="connsiteX137" fmla="*/ 625571 w 1538257"/>
                      <a:gd name="connsiteY137" fmla="*/ 1271324 h 1480497"/>
                      <a:gd name="connsiteX138" fmla="*/ 596060 w 1538257"/>
                      <a:gd name="connsiteY138" fmla="*/ 1288679 h 1480497"/>
                      <a:gd name="connsiteX139" fmla="*/ 591626 w 1538257"/>
                      <a:gd name="connsiteY139" fmla="*/ 1289826 h 1480497"/>
                      <a:gd name="connsiteX140" fmla="*/ 564868 w 1538257"/>
                      <a:gd name="connsiteY140" fmla="*/ 1279963 h 1480497"/>
                      <a:gd name="connsiteX141" fmla="*/ 537115 w 1538257"/>
                      <a:gd name="connsiteY141" fmla="*/ 1299000 h 1480497"/>
                      <a:gd name="connsiteX142" fmla="*/ 512804 w 1538257"/>
                      <a:gd name="connsiteY142" fmla="*/ 1309398 h 1480497"/>
                      <a:gd name="connsiteX143" fmla="*/ 494685 w 1538257"/>
                      <a:gd name="connsiteY143" fmla="*/ 1305575 h 1480497"/>
                      <a:gd name="connsiteX144" fmla="*/ 486733 w 1538257"/>
                      <a:gd name="connsiteY144" fmla="*/ 1309398 h 1480497"/>
                      <a:gd name="connsiteX145" fmla="*/ 472896 w 1538257"/>
                      <a:gd name="connsiteY145" fmla="*/ 1326752 h 1480497"/>
                      <a:gd name="connsiteX146" fmla="*/ 446825 w 1538257"/>
                      <a:gd name="connsiteY146" fmla="*/ 1333709 h 1480497"/>
                      <a:gd name="connsiteX147" fmla="*/ 436351 w 1538257"/>
                      <a:gd name="connsiteY147" fmla="*/ 1347547 h 1480497"/>
                      <a:gd name="connsiteX148" fmla="*/ 429471 w 1538257"/>
                      <a:gd name="connsiteY148" fmla="*/ 1368419 h 1480497"/>
                      <a:gd name="connsiteX149" fmla="*/ 419073 w 1538257"/>
                      <a:gd name="connsiteY149" fmla="*/ 1396171 h 1480497"/>
                      <a:gd name="connsiteX150" fmla="*/ 411046 w 1538257"/>
                      <a:gd name="connsiteY150" fmla="*/ 1400223 h 1480497"/>
                      <a:gd name="connsiteX151" fmla="*/ 392927 w 1538257"/>
                      <a:gd name="connsiteY151" fmla="*/ 1389214 h 1480497"/>
                      <a:gd name="connsiteX152" fmla="*/ 378324 w 1538257"/>
                      <a:gd name="connsiteY152" fmla="*/ 1377517 h 1480497"/>
                      <a:gd name="connsiteX153" fmla="*/ 372132 w 1538257"/>
                      <a:gd name="connsiteY153" fmla="*/ 1380575 h 1480497"/>
                      <a:gd name="connsiteX154" fmla="*/ 365174 w 1538257"/>
                      <a:gd name="connsiteY154" fmla="*/ 1404886 h 1480497"/>
                      <a:gd name="connsiteX155" fmla="*/ 379089 w 1538257"/>
                      <a:gd name="connsiteY155" fmla="*/ 1422241 h 1480497"/>
                      <a:gd name="connsiteX156" fmla="*/ 373890 w 1538257"/>
                      <a:gd name="connsiteY156" fmla="*/ 1446476 h 1480497"/>
                      <a:gd name="connsiteX157" fmla="*/ 365174 w 1538257"/>
                      <a:gd name="connsiteY157" fmla="*/ 1467348 h 1480497"/>
                      <a:gd name="connsiteX158" fmla="*/ 348584 w 1538257"/>
                      <a:gd name="connsiteY158" fmla="*/ 1472241 h 1480497"/>
                      <a:gd name="connsiteX159" fmla="*/ 339181 w 1538257"/>
                      <a:gd name="connsiteY159" fmla="*/ 1469106 h 1480497"/>
                      <a:gd name="connsiteX160" fmla="*/ 329165 w 1538257"/>
                      <a:gd name="connsiteY160" fmla="*/ 1458862 h 1480497"/>
                      <a:gd name="connsiteX161" fmla="*/ 327025 w 1538257"/>
                      <a:gd name="connsiteY161" fmla="*/ 1462225 h 1480497"/>
                      <a:gd name="connsiteX162" fmla="*/ 321291 w 1538257"/>
                      <a:gd name="connsiteY162" fmla="*/ 1467348 h 1480497"/>
                      <a:gd name="connsiteX163" fmla="*/ 309670 w 1538257"/>
                      <a:gd name="connsiteY163" fmla="*/ 1460467 h 1480497"/>
                      <a:gd name="connsiteX164" fmla="*/ 288416 w 1538257"/>
                      <a:gd name="connsiteY164" fmla="*/ 1445941 h 1480497"/>
                      <a:gd name="connsiteX165" fmla="*/ 283676 w 1538257"/>
                      <a:gd name="connsiteY165" fmla="*/ 1446629 h 1480497"/>
                      <a:gd name="connsiteX166" fmla="*/ 252407 w 1538257"/>
                      <a:gd name="connsiteY166" fmla="*/ 1469183 h 1480497"/>
                      <a:gd name="connsiteX167" fmla="*/ 243998 w 1538257"/>
                      <a:gd name="connsiteY167" fmla="*/ 1474305 h 1480497"/>
                      <a:gd name="connsiteX168" fmla="*/ 228172 w 1538257"/>
                      <a:gd name="connsiteY168" fmla="*/ 1451828 h 1480497"/>
                      <a:gd name="connsiteX169" fmla="*/ 214793 w 1538257"/>
                      <a:gd name="connsiteY169" fmla="*/ 1440972 h 1480497"/>
                      <a:gd name="connsiteX170" fmla="*/ 210817 w 1538257"/>
                      <a:gd name="connsiteY170" fmla="*/ 1441430 h 1480497"/>
                      <a:gd name="connsiteX171" fmla="*/ 202102 w 1538257"/>
                      <a:gd name="connsiteY171" fmla="*/ 1458250 h 1480497"/>
                      <a:gd name="connsiteX172" fmla="*/ 196979 w 1538257"/>
                      <a:gd name="connsiteY172" fmla="*/ 1452363 h 1480497"/>
                      <a:gd name="connsiteX173" fmla="*/ 201643 w 1538257"/>
                      <a:gd name="connsiteY173" fmla="*/ 1415360 h 1480497"/>
                      <a:gd name="connsiteX174" fmla="*/ 192392 w 1538257"/>
                      <a:gd name="connsiteY174" fmla="*/ 1382945 h 1480497"/>
                      <a:gd name="connsiteX175" fmla="*/ 163188 w 1538257"/>
                      <a:gd name="connsiteY175" fmla="*/ 1358862 h 1480497"/>
                      <a:gd name="connsiteX176" fmla="*/ 155389 w 1538257"/>
                      <a:gd name="connsiteY176" fmla="*/ 1359780 h 1480497"/>
                      <a:gd name="connsiteX177" fmla="*/ 143463 w 1538257"/>
                      <a:gd name="connsiteY177" fmla="*/ 1361614 h 1480497"/>
                      <a:gd name="connsiteX178" fmla="*/ 132301 w 1538257"/>
                      <a:gd name="connsiteY178" fmla="*/ 1350529 h 1480497"/>
                      <a:gd name="connsiteX179" fmla="*/ 123050 w 1538257"/>
                      <a:gd name="connsiteY179" fmla="*/ 1320483 h 1480497"/>
                      <a:gd name="connsiteX180" fmla="*/ 148509 w 1538257"/>
                      <a:gd name="connsiteY180" fmla="*/ 1297318 h 1480497"/>
                      <a:gd name="connsiteX181" fmla="*/ 153172 w 1538257"/>
                      <a:gd name="connsiteY181" fmla="*/ 1274229 h 1480497"/>
                      <a:gd name="connsiteX182" fmla="*/ 147362 w 1538257"/>
                      <a:gd name="connsiteY182" fmla="*/ 1267808 h 1480497"/>
                      <a:gd name="connsiteX183" fmla="*/ 136047 w 1538257"/>
                      <a:gd name="connsiteY183" fmla="*/ 1269413 h 1480497"/>
                      <a:gd name="connsiteX184" fmla="*/ 125344 w 1538257"/>
                      <a:gd name="connsiteY184" fmla="*/ 1267272 h 1480497"/>
                      <a:gd name="connsiteX185" fmla="*/ 111506 w 1538257"/>
                      <a:gd name="connsiteY185" fmla="*/ 1239520 h 1480497"/>
                      <a:gd name="connsiteX186" fmla="*/ 99962 w 1538257"/>
                      <a:gd name="connsiteY186" fmla="*/ 1211768 h 1480497"/>
                      <a:gd name="connsiteX187" fmla="*/ 91322 w 1538257"/>
                      <a:gd name="connsiteY187" fmla="*/ 1206569 h 1480497"/>
                      <a:gd name="connsiteX188" fmla="*/ 73203 w 1538257"/>
                      <a:gd name="connsiteY188" fmla="*/ 1209780 h 1480497"/>
                      <a:gd name="connsiteX189" fmla="*/ 69839 w 1538257"/>
                      <a:gd name="connsiteY189" fmla="*/ 1209474 h 1480497"/>
                      <a:gd name="connsiteX190" fmla="*/ 60589 w 1538257"/>
                      <a:gd name="connsiteY190" fmla="*/ 1184016 h 1480497"/>
                      <a:gd name="connsiteX191" fmla="*/ 48968 w 1538257"/>
                      <a:gd name="connsiteY191" fmla="*/ 1165514 h 1480497"/>
                      <a:gd name="connsiteX192" fmla="*/ 44304 w 1538257"/>
                      <a:gd name="connsiteY192" fmla="*/ 1151677 h 1480497"/>
                      <a:gd name="connsiteX193" fmla="*/ 55925 w 1538257"/>
                      <a:gd name="connsiteY193" fmla="*/ 1126142 h 1480497"/>
                      <a:gd name="connsiteX194" fmla="*/ 63188 w 1538257"/>
                      <a:gd name="connsiteY194" fmla="*/ 1118343 h 1480497"/>
                      <a:gd name="connsiteX195" fmla="*/ 78478 w 1538257"/>
                      <a:gd name="connsiteY195" fmla="*/ 1119643 h 1480497"/>
                      <a:gd name="connsiteX196" fmla="*/ 83601 w 1538257"/>
                      <a:gd name="connsiteY196" fmla="*/ 1119261 h 1480497"/>
                      <a:gd name="connsiteX197" fmla="*/ 88188 w 1538257"/>
                      <a:gd name="connsiteY197" fmla="*/ 1086845 h 1480497"/>
                      <a:gd name="connsiteX198" fmla="*/ 76644 w 1538257"/>
                      <a:gd name="connsiteY198" fmla="*/ 1068344 h 1480497"/>
                      <a:gd name="connsiteX199" fmla="*/ 62729 w 1538257"/>
                      <a:gd name="connsiteY199" fmla="*/ 1047472 h 1480497"/>
                      <a:gd name="connsiteX200" fmla="*/ 59289 w 1538257"/>
                      <a:gd name="connsiteY200" fmla="*/ 1030729 h 1480497"/>
                      <a:gd name="connsiteX201" fmla="*/ 55849 w 1538257"/>
                      <a:gd name="connsiteY201" fmla="*/ 1031264 h 1480497"/>
                      <a:gd name="connsiteX202" fmla="*/ 23433 w 1538257"/>
                      <a:gd name="connsiteY202" fmla="*/ 1035928 h 1480497"/>
                      <a:gd name="connsiteX203" fmla="*/ 17928 w 1538257"/>
                      <a:gd name="connsiteY203" fmla="*/ 1036692 h 1480497"/>
                      <a:gd name="connsiteX204" fmla="*/ 11889 w 1538257"/>
                      <a:gd name="connsiteY204" fmla="*/ 1008099 h 1480497"/>
                      <a:gd name="connsiteX205" fmla="*/ 9595 w 1538257"/>
                      <a:gd name="connsiteY205" fmla="*/ 975684 h 1480497"/>
                      <a:gd name="connsiteX206" fmla="*/ 19457 w 1538257"/>
                      <a:gd name="connsiteY206" fmla="*/ 970714 h 1480497"/>
                      <a:gd name="connsiteX207" fmla="*/ 23433 w 1538257"/>
                      <a:gd name="connsiteY207" fmla="*/ 977977 h 1480497"/>
                      <a:gd name="connsiteX208" fmla="*/ 37959 w 1538257"/>
                      <a:gd name="connsiteY208" fmla="*/ 993956 h 1480497"/>
                      <a:gd name="connsiteX209" fmla="*/ 41934 w 1538257"/>
                      <a:gd name="connsiteY209" fmla="*/ 991815 h 1480497"/>
                      <a:gd name="connsiteX210" fmla="*/ 62806 w 1538257"/>
                      <a:gd name="connsiteY210" fmla="*/ 959399 h 1480497"/>
                      <a:gd name="connsiteX211" fmla="*/ 81307 w 1538257"/>
                      <a:gd name="connsiteY211" fmla="*/ 943191 h 1480497"/>
                      <a:gd name="connsiteX212" fmla="*/ 109059 w 1538257"/>
                      <a:gd name="connsiteY212" fmla="*/ 922396 h 1480497"/>
                      <a:gd name="connsiteX213" fmla="*/ 125267 w 1538257"/>
                      <a:gd name="connsiteY213" fmla="*/ 915439 h 1480497"/>
                      <a:gd name="connsiteX214" fmla="*/ 120680 w 1538257"/>
                      <a:gd name="connsiteY214" fmla="*/ 903895 h 1480497"/>
                      <a:gd name="connsiteX215" fmla="*/ 136888 w 1538257"/>
                      <a:gd name="connsiteY215" fmla="*/ 892274 h 1480497"/>
                      <a:gd name="connsiteX216" fmla="*/ 130542 w 1538257"/>
                      <a:gd name="connsiteY216" fmla="*/ 887381 h 1480497"/>
                      <a:gd name="connsiteX217" fmla="*/ 122974 w 1538257"/>
                      <a:gd name="connsiteY217" fmla="*/ 889980 h 1480497"/>
                      <a:gd name="connsiteX218" fmla="*/ 100344 w 1538257"/>
                      <a:gd name="connsiteY218" fmla="*/ 898008 h 1480497"/>
                      <a:gd name="connsiteX219" fmla="*/ 88264 w 1538257"/>
                      <a:gd name="connsiteY219" fmla="*/ 894568 h 1480497"/>
                      <a:gd name="connsiteX220" fmla="*/ 99885 w 1538257"/>
                      <a:gd name="connsiteY220" fmla="*/ 852901 h 1480497"/>
                      <a:gd name="connsiteX221" fmla="*/ 129931 w 1538257"/>
                      <a:gd name="connsiteY221" fmla="*/ 806571 h 1480497"/>
                      <a:gd name="connsiteX222" fmla="*/ 155389 w 1538257"/>
                      <a:gd name="connsiteY222" fmla="*/ 778819 h 1480497"/>
                      <a:gd name="connsiteX223" fmla="*/ 160053 w 1538257"/>
                      <a:gd name="connsiteY223" fmla="*/ 732489 h 1480497"/>
                      <a:gd name="connsiteX224" fmla="*/ 155389 w 1538257"/>
                      <a:gd name="connsiteY224" fmla="*/ 679278 h 1480497"/>
                      <a:gd name="connsiteX225" fmla="*/ 141552 w 1538257"/>
                      <a:gd name="connsiteY225" fmla="*/ 646862 h 1480497"/>
                      <a:gd name="connsiteX226" fmla="*/ 118387 w 1538257"/>
                      <a:gd name="connsiteY226" fmla="*/ 612153 h 1480497"/>
                      <a:gd name="connsiteX227" fmla="*/ 118387 w 1538257"/>
                      <a:gd name="connsiteY227" fmla="*/ 586695 h 1480497"/>
                      <a:gd name="connsiteX228" fmla="*/ 102179 w 1538257"/>
                      <a:gd name="connsiteY228" fmla="*/ 568193 h 1480497"/>
                      <a:gd name="connsiteX229" fmla="*/ 88264 w 1538257"/>
                      <a:gd name="connsiteY229" fmla="*/ 545028 h 1480497"/>
                      <a:gd name="connsiteX230" fmla="*/ 76720 w 1538257"/>
                      <a:gd name="connsiteY230" fmla="*/ 517276 h 1480497"/>
                      <a:gd name="connsiteX231" fmla="*/ 60742 w 1538257"/>
                      <a:gd name="connsiteY231" fmla="*/ 514371 h 1480497"/>
                      <a:gd name="connsiteX232" fmla="*/ 53555 w 1538257"/>
                      <a:gd name="connsiteY232" fmla="*/ 514906 h 1480497"/>
                      <a:gd name="connsiteX233" fmla="*/ 69763 w 1538257"/>
                      <a:gd name="connsiteY233" fmla="*/ 503285 h 1480497"/>
                      <a:gd name="connsiteX234" fmla="*/ 65099 w 1538257"/>
                      <a:gd name="connsiteY234" fmla="*/ 477827 h 1480497"/>
                      <a:gd name="connsiteX235" fmla="*/ 67393 w 1538257"/>
                      <a:gd name="connsiteY235" fmla="*/ 454661 h 1480497"/>
                      <a:gd name="connsiteX236" fmla="*/ 95145 w 1538257"/>
                      <a:gd name="connsiteY236" fmla="*/ 440747 h 1480497"/>
                      <a:gd name="connsiteX237" fmla="*/ 106842 w 1538257"/>
                      <a:gd name="connsiteY237" fmla="*/ 431038 h 1480497"/>
                      <a:gd name="connsiteX238" fmla="*/ 113646 w 1538257"/>
                      <a:gd name="connsiteY238" fmla="*/ 436084 h 1480497"/>
                      <a:gd name="connsiteX239" fmla="*/ 141399 w 1538257"/>
                      <a:gd name="connsiteY239" fmla="*/ 447704 h 1480497"/>
                      <a:gd name="connsiteX240" fmla="*/ 129854 w 1538257"/>
                      <a:gd name="connsiteY240" fmla="*/ 417582 h 1480497"/>
                      <a:gd name="connsiteX241" fmla="*/ 143769 w 1538257"/>
                      <a:gd name="connsiteY241" fmla="*/ 405961 h 1480497"/>
                      <a:gd name="connsiteX242" fmla="*/ 157607 w 1538257"/>
                      <a:gd name="connsiteY242" fmla="*/ 429126 h 1480497"/>
                      <a:gd name="connsiteX243" fmla="*/ 176490 w 1538257"/>
                      <a:gd name="connsiteY243" fmla="*/ 437307 h 1480497"/>
                      <a:gd name="connsiteX244" fmla="*/ 190099 w 1538257"/>
                      <a:gd name="connsiteY244" fmla="*/ 436007 h 1480497"/>
                      <a:gd name="connsiteX245" fmla="*/ 194456 w 1538257"/>
                      <a:gd name="connsiteY245" fmla="*/ 435625 h 1480497"/>
                      <a:gd name="connsiteX246" fmla="*/ 229395 w 1538257"/>
                      <a:gd name="connsiteY246" fmla="*/ 452215 h 1480497"/>
                      <a:gd name="connsiteX247" fmla="*/ 244533 w 1538257"/>
                      <a:gd name="connsiteY247" fmla="*/ 460395 h 1480497"/>
                      <a:gd name="connsiteX248" fmla="*/ 250267 w 1538257"/>
                      <a:gd name="connsiteY248" fmla="*/ 454509 h 1480497"/>
                      <a:gd name="connsiteX249" fmla="*/ 238722 w 1538257"/>
                      <a:gd name="connsiteY249" fmla="*/ 431344 h 1480497"/>
                      <a:gd name="connsiteX250" fmla="*/ 243998 w 1538257"/>
                      <a:gd name="connsiteY250" fmla="*/ 428056 h 1480497"/>
                      <a:gd name="connsiteX251" fmla="*/ 264257 w 1538257"/>
                      <a:gd name="connsiteY251" fmla="*/ 440594 h 1480497"/>
                      <a:gd name="connsiteX252" fmla="*/ 274731 w 1538257"/>
                      <a:gd name="connsiteY252" fmla="*/ 445487 h 1480497"/>
                      <a:gd name="connsiteX253" fmla="*/ 298890 w 1538257"/>
                      <a:gd name="connsiteY253" fmla="*/ 433637 h 1480497"/>
                      <a:gd name="connsiteX254" fmla="*/ 354471 w 1538257"/>
                      <a:gd name="connsiteY254" fmla="*/ 408179 h 1480497"/>
                      <a:gd name="connsiteX255" fmla="*/ 363875 w 1538257"/>
                      <a:gd name="connsiteY255" fmla="*/ 406420 h 1480497"/>
                      <a:gd name="connsiteX256" fmla="*/ 377560 w 1538257"/>
                      <a:gd name="connsiteY256" fmla="*/ 419723 h 1480497"/>
                      <a:gd name="connsiteX257" fmla="*/ 382300 w 1538257"/>
                      <a:gd name="connsiteY257" fmla="*/ 423698 h 1480497"/>
                      <a:gd name="connsiteX258" fmla="*/ 409899 w 1538257"/>
                      <a:gd name="connsiteY258" fmla="*/ 401221 h 1480497"/>
                      <a:gd name="connsiteX259" fmla="*/ 426107 w 1538257"/>
                      <a:gd name="connsiteY259" fmla="*/ 373469 h 1480497"/>
                      <a:gd name="connsiteX260" fmla="*/ 421443 w 1538257"/>
                      <a:gd name="connsiteY260" fmla="*/ 352598 h 1480497"/>
                      <a:gd name="connsiteX261" fmla="*/ 389027 w 1538257"/>
                      <a:gd name="connsiteY261" fmla="*/ 327139 h 1480497"/>
                      <a:gd name="connsiteX262" fmla="*/ 377483 w 1538257"/>
                      <a:gd name="connsiteY262" fmla="*/ 303974 h 1480497"/>
                      <a:gd name="connsiteX263" fmla="*/ 383141 w 1538257"/>
                      <a:gd name="connsiteY263" fmla="*/ 300075 h 1480497"/>
                      <a:gd name="connsiteX264" fmla="*/ 387269 w 1538257"/>
                      <a:gd name="connsiteY264" fmla="*/ 300839 h 1480497"/>
                      <a:gd name="connsiteX265" fmla="*/ 391398 w 1538257"/>
                      <a:gd name="connsiteY265" fmla="*/ 297017 h 1480497"/>
                      <a:gd name="connsiteX266" fmla="*/ 416780 w 1538257"/>
                      <a:gd name="connsiteY266" fmla="*/ 276146 h 1480497"/>
                      <a:gd name="connsiteX267" fmla="*/ 444608 w 1538257"/>
                      <a:gd name="connsiteY267" fmla="*/ 269188 h 1480497"/>
                      <a:gd name="connsiteX268" fmla="*/ 463110 w 1538257"/>
                      <a:gd name="connsiteY268" fmla="*/ 234479 h 1480497"/>
                      <a:gd name="connsiteX269" fmla="*/ 486198 w 1538257"/>
                      <a:gd name="connsiteY269" fmla="*/ 225228 h 1480497"/>
                      <a:gd name="connsiteX270" fmla="*/ 506993 w 1538257"/>
                      <a:gd name="connsiteY270" fmla="*/ 204433 h 1480497"/>
                      <a:gd name="connsiteX271" fmla="*/ 530999 w 1538257"/>
                      <a:gd name="connsiteY271" fmla="*/ 194189 h 1480497"/>
                      <a:gd name="connsiteX272" fmla="*/ 531764 w 1538257"/>
                      <a:gd name="connsiteY272" fmla="*/ 194189 h 1480497"/>
                      <a:gd name="connsiteX273" fmla="*/ 550953 w 1538257"/>
                      <a:gd name="connsiteY273" fmla="*/ 187690 h 1480497"/>
                      <a:gd name="connsiteX274" fmla="*/ 599577 w 1538257"/>
                      <a:gd name="connsiteY274" fmla="*/ 177293 h 1480497"/>
                      <a:gd name="connsiteX275" fmla="*/ 656840 w 1538257"/>
                      <a:gd name="connsiteY275" fmla="*/ 159938 h 1480497"/>
                      <a:gd name="connsiteX276" fmla="*/ 707222 w 1538257"/>
                      <a:gd name="connsiteY276" fmla="*/ 125229 h 1480497"/>
                      <a:gd name="connsiteX277" fmla="*/ 738414 w 1538257"/>
                      <a:gd name="connsiteY277" fmla="*/ 106116 h 1480497"/>
                      <a:gd name="connsiteX278" fmla="*/ 752329 w 1538257"/>
                      <a:gd name="connsiteY278" fmla="*/ 90519 h 1480497"/>
                      <a:gd name="connsiteX279" fmla="*/ 748812 w 1538257"/>
                      <a:gd name="connsiteY279" fmla="*/ 71406 h 1480497"/>
                      <a:gd name="connsiteX280" fmla="*/ 752329 w 1538257"/>
                      <a:gd name="connsiteY280" fmla="*/ 50535 h 1480497"/>
                      <a:gd name="connsiteX281" fmla="*/ 764408 w 1538257"/>
                      <a:gd name="connsiteY281" fmla="*/ 37614 h 1480497"/>
                      <a:gd name="connsiteX282" fmla="*/ 771442 w 1538257"/>
                      <a:gd name="connsiteY282" fmla="*/ 40137 h 1480497"/>
                      <a:gd name="connsiteX283" fmla="*/ 793995 w 1538257"/>
                      <a:gd name="connsiteY283" fmla="*/ 57492 h 1480497"/>
                      <a:gd name="connsiteX284" fmla="*/ 800952 w 1538257"/>
                      <a:gd name="connsiteY284" fmla="*/ 81727 h 1480497"/>
                      <a:gd name="connsiteX285" fmla="*/ 821747 w 1538257"/>
                      <a:gd name="connsiteY285" fmla="*/ 95565 h 1480497"/>
                      <a:gd name="connsiteX286" fmla="*/ 840860 w 1538257"/>
                      <a:gd name="connsiteY286" fmla="*/ 107721 h 1480497"/>
                      <a:gd name="connsiteX287" fmla="*/ 853016 w 1538257"/>
                      <a:gd name="connsiteY287" fmla="*/ 111620 h 1480497"/>
                      <a:gd name="connsiteX288" fmla="*/ 865172 w 1538257"/>
                      <a:gd name="connsiteY288" fmla="*/ 107721 h 1480497"/>
                      <a:gd name="connsiteX289" fmla="*/ 875646 w 1538257"/>
                      <a:gd name="connsiteY289" fmla="*/ 104816 h 1480497"/>
                      <a:gd name="connsiteX290" fmla="*/ 892924 w 1538257"/>
                      <a:gd name="connsiteY290" fmla="*/ 112920 h 1480497"/>
                      <a:gd name="connsiteX291" fmla="*/ 906839 w 1538257"/>
                      <a:gd name="connsiteY291" fmla="*/ 140672 h 1480497"/>
                      <a:gd name="connsiteX292" fmla="*/ 903398 w 1538257"/>
                      <a:gd name="connsiteY292" fmla="*/ 156268 h 1480497"/>
                      <a:gd name="connsiteX293" fmla="*/ 894759 w 1538257"/>
                      <a:gd name="connsiteY293" fmla="*/ 173623 h 1480497"/>
                      <a:gd name="connsiteX294" fmla="*/ 894759 w 1538257"/>
                      <a:gd name="connsiteY294" fmla="*/ 190978 h 1480497"/>
                      <a:gd name="connsiteX295" fmla="*/ 886044 w 1538257"/>
                      <a:gd name="connsiteY295" fmla="*/ 216971 h 1480497"/>
                      <a:gd name="connsiteX296" fmla="*/ 886044 w 1538257"/>
                      <a:gd name="connsiteY296" fmla="*/ 236084 h 1480497"/>
                      <a:gd name="connsiteX297" fmla="*/ 913949 w 1538257"/>
                      <a:gd name="connsiteY297" fmla="*/ 246941 h 1480497"/>
                      <a:gd name="connsiteX298" fmla="*/ 919071 w 1538257"/>
                      <a:gd name="connsiteY298" fmla="*/ 246482 h 1480497"/>
                      <a:gd name="connsiteX299" fmla="*/ 921823 w 1538257"/>
                      <a:gd name="connsiteY299" fmla="*/ 246253 h 1480497"/>
                      <a:gd name="connsiteX300" fmla="*/ 924193 w 1538257"/>
                      <a:gd name="connsiteY300" fmla="*/ 263837 h 1480497"/>
                      <a:gd name="connsiteX301" fmla="*/ 910279 w 1538257"/>
                      <a:gd name="connsiteY301" fmla="*/ 288148 h 1480497"/>
                      <a:gd name="connsiteX302" fmla="*/ 882527 w 1538257"/>
                      <a:gd name="connsiteY302" fmla="*/ 301986 h 1480497"/>
                      <a:gd name="connsiteX303" fmla="*/ 882527 w 1538257"/>
                      <a:gd name="connsiteY303" fmla="*/ 319341 h 1480497"/>
                      <a:gd name="connsiteX304" fmla="*/ 901563 w 1538257"/>
                      <a:gd name="connsiteY304" fmla="*/ 337307 h 1480497"/>
                      <a:gd name="connsiteX305" fmla="*/ 905080 w 1538257"/>
                      <a:gd name="connsiteY305" fmla="*/ 336772 h 1480497"/>
                      <a:gd name="connsiteX306" fmla="*/ 929392 w 1538257"/>
                      <a:gd name="connsiteY306" fmla="*/ 322858 h 1480497"/>
                      <a:gd name="connsiteX307" fmla="*/ 944988 w 1538257"/>
                      <a:gd name="connsiteY307" fmla="*/ 316665 h 1480497"/>
                      <a:gd name="connsiteX308" fmla="*/ 957144 w 1538257"/>
                      <a:gd name="connsiteY308" fmla="*/ 317583 h 1480497"/>
                      <a:gd name="connsiteX309" fmla="*/ 971211 w 1538257"/>
                      <a:gd name="connsiteY309" fmla="*/ 318653 h 1480497"/>
                      <a:gd name="connsiteX310" fmla="*/ 991854 w 1538257"/>
                      <a:gd name="connsiteY310" fmla="*/ 314142 h 1480497"/>
                      <a:gd name="connsiteX311" fmla="*/ 1009208 w 1538257"/>
                      <a:gd name="connsiteY311" fmla="*/ 293347 h 1480497"/>
                      <a:gd name="connsiteX312" fmla="*/ 1028856 w 1538257"/>
                      <a:gd name="connsiteY312" fmla="*/ 275687 h 1480497"/>
                      <a:gd name="connsiteX313" fmla="*/ 1031762 w 1538257"/>
                      <a:gd name="connsiteY313" fmla="*/ 275916 h 1480497"/>
                      <a:gd name="connsiteX314" fmla="*/ 1037572 w 1538257"/>
                      <a:gd name="connsiteY314" fmla="*/ 276298 h 1480497"/>
                      <a:gd name="connsiteX315" fmla="*/ 1051104 w 1538257"/>
                      <a:gd name="connsiteY315" fmla="*/ 275687 h 1480497"/>
                      <a:gd name="connsiteX316" fmla="*/ 1061196 w 1538257"/>
                      <a:gd name="connsiteY316" fmla="*/ 279433 h 1480497"/>
                      <a:gd name="connsiteX317" fmla="*/ 1079621 w 1538257"/>
                      <a:gd name="connsiteY317" fmla="*/ 290824 h 1480497"/>
                      <a:gd name="connsiteX318" fmla="*/ 1085508 w 1538257"/>
                      <a:gd name="connsiteY318" fmla="*/ 286390 h 1480497"/>
                      <a:gd name="connsiteX319" fmla="*/ 1104621 w 1538257"/>
                      <a:gd name="connsiteY319" fmla="*/ 263837 h 1480497"/>
                      <a:gd name="connsiteX320" fmla="*/ 1132373 w 1538257"/>
                      <a:gd name="connsiteY320" fmla="*/ 242965 h 1480497"/>
                      <a:gd name="connsiteX321" fmla="*/ 1113336 w 1538257"/>
                      <a:gd name="connsiteY321" fmla="*/ 229051 h 1480497"/>
                      <a:gd name="connsiteX322" fmla="*/ 1113336 w 1538257"/>
                      <a:gd name="connsiteY322" fmla="*/ 211773 h 1480497"/>
                      <a:gd name="connsiteX323" fmla="*/ 1116853 w 1538257"/>
                      <a:gd name="connsiteY323" fmla="*/ 147553 h 1480497"/>
                      <a:gd name="connsiteX324" fmla="*/ 1106379 w 1538257"/>
                      <a:gd name="connsiteY324" fmla="*/ 124999 h 1480497"/>
                      <a:gd name="connsiteX325" fmla="*/ 1080385 w 1538257"/>
                      <a:gd name="connsiteY325" fmla="*/ 100688 h 1480497"/>
                      <a:gd name="connsiteX326" fmla="*/ 1054391 w 1538257"/>
                      <a:gd name="connsiteY326" fmla="*/ 81575 h 1480497"/>
                      <a:gd name="connsiteX327" fmla="*/ 1054391 w 1538257"/>
                      <a:gd name="connsiteY327" fmla="*/ 57339 h 1480497"/>
                      <a:gd name="connsiteX328" fmla="*/ 1080232 w 1538257"/>
                      <a:gd name="connsiteY328" fmla="*/ 61162 h 1480497"/>
                      <a:gd name="connsiteX329" fmla="*/ 1085660 w 1538257"/>
                      <a:gd name="connsiteY329" fmla="*/ 60780 h 1480497"/>
                      <a:gd name="connsiteX330" fmla="*/ 1092923 w 1538257"/>
                      <a:gd name="connsiteY330" fmla="*/ 60397 h 1480497"/>
                      <a:gd name="connsiteX331" fmla="*/ 1100033 w 1538257"/>
                      <a:gd name="connsiteY331" fmla="*/ 60474 h 1480497"/>
                      <a:gd name="connsiteX332" fmla="*/ 1113413 w 1538257"/>
                      <a:gd name="connsiteY332" fmla="*/ 52140 h 1480497"/>
                      <a:gd name="connsiteX333" fmla="*/ 1115095 w 1538257"/>
                      <a:gd name="connsiteY333" fmla="*/ 27829 h 1480497"/>
                      <a:gd name="connsiteX334" fmla="*/ 1134208 w 1538257"/>
                      <a:gd name="connsiteY334" fmla="*/ 12232 h 1480497"/>
                      <a:gd name="connsiteX335" fmla="*/ 1146669 w 1538257"/>
                      <a:gd name="connsiteY335" fmla="*/ 21560 h 1480497"/>
                      <a:gd name="connsiteX336" fmla="*/ 1151562 w 1538257"/>
                      <a:gd name="connsiteY336" fmla="*/ 20948 h 1480497"/>
                      <a:gd name="connsiteX337" fmla="*/ 1181149 w 1538257"/>
                      <a:gd name="connsiteY337" fmla="*/ 10550 h 1480497"/>
                      <a:gd name="connsiteX338" fmla="*/ 1194299 w 1538257"/>
                      <a:gd name="connsiteY338" fmla="*/ 6193 h 1480497"/>
                      <a:gd name="connsiteX339" fmla="*/ 1194299 w 1538257"/>
                      <a:gd name="connsiteY339" fmla="*/ 0 h 1480497"/>
                      <a:gd name="connsiteX340" fmla="*/ 1178091 w 1538257"/>
                      <a:gd name="connsiteY340" fmla="*/ 6269 h 1480497"/>
                      <a:gd name="connsiteX341" fmla="*/ 1156379 w 1538257"/>
                      <a:gd name="connsiteY341" fmla="*/ 14526 h 1480497"/>
                      <a:gd name="connsiteX342" fmla="*/ 1150645 w 1538257"/>
                      <a:gd name="connsiteY342" fmla="*/ 15749 h 1480497"/>
                      <a:gd name="connsiteX343" fmla="*/ 1147128 w 1538257"/>
                      <a:gd name="connsiteY343" fmla="*/ 16208 h 1480497"/>
                      <a:gd name="connsiteX344" fmla="*/ 1146211 w 1538257"/>
                      <a:gd name="connsiteY344" fmla="*/ 16131 h 1480497"/>
                      <a:gd name="connsiteX345" fmla="*/ 1146211 w 1538257"/>
                      <a:gd name="connsiteY345" fmla="*/ 16131 h 1480497"/>
                      <a:gd name="connsiteX346" fmla="*/ 1145828 w 1538257"/>
                      <a:gd name="connsiteY346" fmla="*/ 14985 h 1480497"/>
                      <a:gd name="connsiteX347" fmla="*/ 1134666 w 1538257"/>
                      <a:gd name="connsiteY347" fmla="*/ 6957 h 1480497"/>
                      <a:gd name="connsiteX348" fmla="*/ 1119911 w 1538257"/>
                      <a:gd name="connsiteY348" fmla="*/ 15826 h 1480497"/>
                      <a:gd name="connsiteX349" fmla="*/ 1112189 w 1538257"/>
                      <a:gd name="connsiteY349" fmla="*/ 23624 h 1480497"/>
                      <a:gd name="connsiteX350" fmla="*/ 1106838 w 1538257"/>
                      <a:gd name="connsiteY350" fmla="*/ 42507 h 1480497"/>
                      <a:gd name="connsiteX351" fmla="*/ 1107908 w 1538257"/>
                      <a:gd name="connsiteY351" fmla="*/ 51376 h 1480497"/>
                      <a:gd name="connsiteX352" fmla="*/ 1100492 w 1538257"/>
                      <a:gd name="connsiteY352" fmla="*/ 55275 h 1480497"/>
                      <a:gd name="connsiteX353" fmla="*/ 1097358 w 1538257"/>
                      <a:gd name="connsiteY353" fmla="*/ 55199 h 1480497"/>
                      <a:gd name="connsiteX354" fmla="*/ 1093382 w 1538257"/>
                      <a:gd name="connsiteY354" fmla="*/ 55122 h 1480497"/>
                      <a:gd name="connsiteX355" fmla="*/ 1085355 w 1538257"/>
                      <a:gd name="connsiteY355" fmla="*/ 55581 h 1480497"/>
                      <a:gd name="connsiteX356" fmla="*/ 1080691 w 1538257"/>
                      <a:gd name="connsiteY356" fmla="*/ 55887 h 1480497"/>
                      <a:gd name="connsiteX357" fmla="*/ 1070676 w 1538257"/>
                      <a:gd name="connsiteY357" fmla="*/ 54281 h 1480497"/>
                      <a:gd name="connsiteX358" fmla="*/ 1054850 w 1538257"/>
                      <a:gd name="connsiteY358" fmla="*/ 52064 h 1480497"/>
                      <a:gd name="connsiteX359" fmla="*/ 1043306 w 1538257"/>
                      <a:gd name="connsiteY359" fmla="*/ 57416 h 1480497"/>
                      <a:gd name="connsiteX360" fmla="*/ 1046899 w 1538257"/>
                      <a:gd name="connsiteY360" fmla="*/ 80122 h 1480497"/>
                      <a:gd name="connsiteX361" fmla="*/ 1049040 w 1538257"/>
                      <a:gd name="connsiteY361" fmla="*/ 84862 h 1480497"/>
                      <a:gd name="connsiteX362" fmla="*/ 1079086 w 1538257"/>
                      <a:gd name="connsiteY362" fmla="*/ 107568 h 1480497"/>
                      <a:gd name="connsiteX363" fmla="*/ 1100645 w 1538257"/>
                      <a:gd name="connsiteY363" fmla="*/ 126834 h 1480497"/>
                      <a:gd name="connsiteX364" fmla="*/ 1112877 w 1538257"/>
                      <a:gd name="connsiteY364" fmla="*/ 152904 h 1480497"/>
                      <a:gd name="connsiteX365" fmla="*/ 1107755 w 1538257"/>
                      <a:gd name="connsiteY365" fmla="*/ 211238 h 1480497"/>
                      <a:gd name="connsiteX366" fmla="*/ 1105003 w 1538257"/>
                      <a:gd name="connsiteY366" fmla="*/ 219647 h 1480497"/>
                      <a:gd name="connsiteX367" fmla="*/ 1110049 w 1538257"/>
                      <a:gd name="connsiteY367" fmla="*/ 235014 h 1480497"/>
                      <a:gd name="connsiteX368" fmla="*/ 1118917 w 1538257"/>
                      <a:gd name="connsiteY368" fmla="*/ 239907 h 1480497"/>
                      <a:gd name="connsiteX369" fmla="*/ 1127098 w 1538257"/>
                      <a:gd name="connsiteY369" fmla="*/ 246253 h 1480497"/>
                      <a:gd name="connsiteX370" fmla="*/ 1106379 w 1538257"/>
                      <a:gd name="connsiteY370" fmla="*/ 257567 h 1480497"/>
                      <a:gd name="connsiteX371" fmla="*/ 1102709 w 1538257"/>
                      <a:gd name="connsiteY371" fmla="*/ 259097 h 1480497"/>
                      <a:gd name="connsiteX372" fmla="*/ 1080156 w 1538257"/>
                      <a:gd name="connsiteY372" fmla="*/ 285396 h 1480497"/>
                      <a:gd name="connsiteX373" fmla="*/ 1080003 w 1538257"/>
                      <a:gd name="connsiteY373" fmla="*/ 285396 h 1480497"/>
                      <a:gd name="connsiteX374" fmla="*/ 1066700 w 1538257"/>
                      <a:gd name="connsiteY374" fmla="*/ 276681 h 1480497"/>
                      <a:gd name="connsiteX375" fmla="*/ 1051639 w 1538257"/>
                      <a:gd name="connsiteY375" fmla="*/ 270488 h 1480497"/>
                      <a:gd name="connsiteX376" fmla="*/ 1045064 w 1538257"/>
                      <a:gd name="connsiteY376" fmla="*/ 270794 h 1480497"/>
                      <a:gd name="connsiteX377" fmla="*/ 1038107 w 1538257"/>
                      <a:gd name="connsiteY377" fmla="*/ 271100 h 1480497"/>
                      <a:gd name="connsiteX378" fmla="*/ 1033138 w 1538257"/>
                      <a:gd name="connsiteY378" fmla="*/ 270794 h 1480497"/>
                      <a:gd name="connsiteX379" fmla="*/ 1029392 w 1538257"/>
                      <a:gd name="connsiteY379" fmla="*/ 270564 h 1480497"/>
                      <a:gd name="connsiteX380" fmla="*/ 1009973 w 1538257"/>
                      <a:gd name="connsiteY380" fmla="*/ 283638 h 1480497"/>
                      <a:gd name="connsiteX381" fmla="*/ 1004927 w 1538257"/>
                      <a:gd name="connsiteY381" fmla="*/ 290366 h 1480497"/>
                      <a:gd name="connsiteX382" fmla="*/ 997664 w 1538257"/>
                      <a:gd name="connsiteY382" fmla="*/ 301222 h 1480497"/>
                      <a:gd name="connsiteX383" fmla="*/ 989560 w 1538257"/>
                      <a:gd name="connsiteY383" fmla="*/ 309555 h 1480497"/>
                      <a:gd name="connsiteX384" fmla="*/ 971670 w 1538257"/>
                      <a:gd name="connsiteY384" fmla="*/ 313454 h 1480497"/>
                      <a:gd name="connsiteX385" fmla="*/ 958367 w 1538257"/>
                      <a:gd name="connsiteY385" fmla="*/ 312460 h 1480497"/>
                      <a:gd name="connsiteX386" fmla="*/ 945447 w 1538257"/>
                      <a:gd name="connsiteY386" fmla="*/ 311466 h 1480497"/>
                      <a:gd name="connsiteX387" fmla="*/ 924881 w 1538257"/>
                      <a:gd name="connsiteY387" fmla="*/ 320106 h 1480497"/>
                      <a:gd name="connsiteX388" fmla="*/ 903857 w 1538257"/>
                      <a:gd name="connsiteY388" fmla="*/ 331803 h 1480497"/>
                      <a:gd name="connsiteX389" fmla="*/ 902099 w 1538257"/>
                      <a:gd name="connsiteY389" fmla="*/ 332108 h 1480497"/>
                      <a:gd name="connsiteX390" fmla="*/ 898352 w 1538257"/>
                      <a:gd name="connsiteY390" fmla="*/ 327827 h 1480497"/>
                      <a:gd name="connsiteX391" fmla="*/ 886120 w 1538257"/>
                      <a:gd name="connsiteY391" fmla="*/ 315060 h 1480497"/>
                      <a:gd name="connsiteX392" fmla="*/ 881839 w 1538257"/>
                      <a:gd name="connsiteY392" fmla="*/ 312384 h 1480497"/>
                      <a:gd name="connsiteX393" fmla="*/ 887037 w 1538257"/>
                      <a:gd name="connsiteY393" fmla="*/ 307873 h 1480497"/>
                      <a:gd name="connsiteX394" fmla="*/ 908444 w 1538257"/>
                      <a:gd name="connsiteY394" fmla="*/ 296558 h 1480497"/>
                      <a:gd name="connsiteX395" fmla="*/ 912802 w 1538257"/>
                      <a:gd name="connsiteY395" fmla="*/ 295106 h 1480497"/>
                      <a:gd name="connsiteX396" fmla="*/ 929392 w 1538257"/>
                      <a:gd name="connsiteY396" fmla="*/ 274540 h 1480497"/>
                      <a:gd name="connsiteX397" fmla="*/ 930692 w 1538257"/>
                      <a:gd name="connsiteY397" fmla="*/ 266589 h 1480497"/>
                      <a:gd name="connsiteX398" fmla="*/ 931533 w 1538257"/>
                      <a:gd name="connsiteY398" fmla="*/ 245106 h 1480497"/>
                      <a:gd name="connsiteX399" fmla="*/ 922358 w 1538257"/>
                      <a:gd name="connsiteY399" fmla="*/ 241054 h 1480497"/>
                      <a:gd name="connsiteX400" fmla="*/ 918612 w 1538257"/>
                      <a:gd name="connsiteY400" fmla="*/ 241360 h 1480497"/>
                      <a:gd name="connsiteX401" fmla="*/ 914484 w 1538257"/>
                      <a:gd name="connsiteY401" fmla="*/ 241742 h 1480497"/>
                      <a:gd name="connsiteX402" fmla="*/ 889943 w 1538257"/>
                      <a:gd name="connsiteY402" fmla="*/ 231803 h 1480497"/>
                      <a:gd name="connsiteX403" fmla="*/ 883979 w 1538257"/>
                      <a:gd name="connsiteY403" fmla="*/ 226987 h 1480497"/>
                      <a:gd name="connsiteX404" fmla="*/ 889484 w 1538257"/>
                      <a:gd name="connsiteY404" fmla="*/ 223546 h 1480497"/>
                      <a:gd name="connsiteX405" fmla="*/ 899270 w 1538257"/>
                      <a:gd name="connsiteY405" fmla="*/ 204586 h 1480497"/>
                      <a:gd name="connsiteX406" fmla="*/ 900952 w 1538257"/>
                      <a:gd name="connsiteY406" fmla="*/ 194800 h 1480497"/>
                      <a:gd name="connsiteX407" fmla="*/ 902175 w 1538257"/>
                      <a:gd name="connsiteY407" fmla="*/ 174158 h 1480497"/>
                      <a:gd name="connsiteX408" fmla="*/ 900952 w 1538257"/>
                      <a:gd name="connsiteY408" fmla="*/ 171865 h 1480497"/>
                      <a:gd name="connsiteX409" fmla="*/ 898658 w 1538257"/>
                      <a:gd name="connsiteY409" fmla="*/ 165213 h 1480497"/>
                      <a:gd name="connsiteX410" fmla="*/ 898658 w 1538257"/>
                      <a:gd name="connsiteY410" fmla="*/ 165213 h 1480497"/>
                      <a:gd name="connsiteX411" fmla="*/ 904774 w 1538257"/>
                      <a:gd name="connsiteY411" fmla="*/ 163455 h 1480497"/>
                      <a:gd name="connsiteX412" fmla="*/ 921747 w 1538257"/>
                      <a:gd name="connsiteY412" fmla="*/ 150993 h 1480497"/>
                      <a:gd name="connsiteX413" fmla="*/ 909514 w 1538257"/>
                      <a:gd name="connsiteY413" fmla="*/ 135779 h 1480497"/>
                      <a:gd name="connsiteX414" fmla="*/ 903551 w 1538257"/>
                      <a:gd name="connsiteY414" fmla="*/ 123776 h 1480497"/>
                      <a:gd name="connsiteX415" fmla="*/ 898964 w 1538257"/>
                      <a:gd name="connsiteY415" fmla="*/ 110703 h 1480497"/>
                      <a:gd name="connsiteX416" fmla="*/ 876334 w 1538257"/>
                      <a:gd name="connsiteY416" fmla="*/ 99617 h 1480497"/>
                      <a:gd name="connsiteX417" fmla="*/ 862190 w 1538257"/>
                      <a:gd name="connsiteY417" fmla="*/ 103822 h 1480497"/>
                      <a:gd name="connsiteX418" fmla="*/ 853781 w 1538257"/>
                      <a:gd name="connsiteY418" fmla="*/ 106498 h 1480497"/>
                      <a:gd name="connsiteX419" fmla="*/ 845295 w 1538257"/>
                      <a:gd name="connsiteY419" fmla="*/ 103822 h 1480497"/>
                      <a:gd name="connsiteX420" fmla="*/ 840554 w 1538257"/>
                      <a:gd name="connsiteY420" fmla="*/ 99847 h 1480497"/>
                      <a:gd name="connsiteX421" fmla="*/ 823735 w 1538257"/>
                      <a:gd name="connsiteY421" fmla="*/ 90519 h 1480497"/>
                      <a:gd name="connsiteX422" fmla="*/ 807604 w 1538257"/>
                      <a:gd name="connsiteY422" fmla="*/ 80810 h 1480497"/>
                      <a:gd name="connsiteX423" fmla="*/ 806457 w 1538257"/>
                      <a:gd name="connsiteY423" fmla="*/ 71101 h 1480497"/>
                      <a:gd name="connsiteX424" fmla="*/ 797053 w 1538257"/>
                      <a:gd name="connsiteY424" fmla="*/ 52752 h 1480497"/>
                      <a:gd name="connsiteX425" fmla="*/ 787191 w 1538257"/>
                      <a:gd name="connsiteY425" fmla="*/ 45489 h 1480497"/>
                      <a:gd name="connsiteX426" fmla="*/ 775647 w 1538257"/>
                      <a:gd name="connsiteY426" fmla="*/ 36009 h 1480497"/>
                      <a:gd name="connsiteX427" fmla="*/ 765173 w 1538257"/>
                      <a:gd name="connsiteY427" fmla="*/ 32416 h 1480497"/>
                      <a:gd name="connsiteX428" fmla="*/ 747359 w 1538257"/>
                      <a:gd name="connsiteY428" fmla="*/ 49235 h 1480497"/>
                      <a:gd name="connsiteX429" fmla="*/ 743613 w 1538257"/>
                      <a:gd name="connsiteY429" fmla="*/ 54358 h 1480497"/>
                      <a:gd name="connsiteX430" fmla="*/ 738185 w 1538257"/>
                      <a:gd name="connsiteY430" fmla="*/ 66513 h 1480497"/>
                      <a:gd name="connsiteX431" fmla="*/ 745983 w 1538257"/>
                      <a:gd name="connsiteY431" fmla="*/ 77446 h 1480497"/>
                      <a:gd name="connsiteX432" fmla="*/ 751029 w 1538257"/>
                      <a:gd name="connsiteY432" fmla="*/ 82186 h 1480497"/>
                      <a:gd name="connsiteX433" fmla="*/ 749423 w 1538257"/>
                      <a:gd name="connsiteY433" fmla="*/ 85321 h 1480497"/>
                      <a:gd name="connsiteX434" fmla="*/ 747512 w 1538257"/>
                      <a:gd name="connsiteY434" fmla="*/ 88685 h 1480497"/>
                      <a:gd name="connsiteX435" fmla="*/ 745677 w 1538257"/>
                      <a:gd name="connsiteY435" fmla="*/ 92813 h 1480497"/>
                      <a:gd name="connsiteX436" fmla="*/ 736121 w 1538257"/>
                      <a:gd name="connsiteY436" fmla="*/ 101605 h 1480497"/>
                      <a:gd name="connsiteX437" fmla="*/ 704546 w 1538257"/>
                      <a:gd name="connsiteY437" fmla="*/ 120947 h 1480497"/>
                      <a:gd name="connsiteX438" fmla="*/ 694531 w 1538257"/>
                      <a:gd name="connsiteY438" fmla="*/ 127217 h 1480497"/>
                      <a:gd name="connsiteX439" fmla="*/ 653246 w 1538257"/>
                      <a:gd name="connsiteY439" fmla="*/ 156421 h 1480497"/>
                      <a:gd name="connsiteX440" fmla="*/ 605005 w 1538257"/>
                      <a:gd name="connsiteY440" fmla="*/ 171177 h 1480497"/>
                      <a:gd name="connsiteX441" fmla="*/ 599348 w 1538257"/>
                      <a:gd name="connsiteY441" fmla="*/ 172018 h 1480497"/>
                      <a:gd name="connsiteX442" fmla="*/ 588874 w 1538257"/>
                      <a:gd name="connsiteY442" fmla="*/ 172859 h 1480497"/>
                      <a:gd name="connsiteX443" fmla="*/ 546596 w 1538257"/>
                      <a:gd name="connsiteY443" fmla="*/ 185091 h 1480497"/>
                      <a:gd name="connsiteX444" fmla="*/ 532528 w 1538257"/>
                      <a:gd name="connsiteY444" fmla="*/ 188837 h 1480497"/>
                      <a:gd name="connsiteX445" fmla="*/ 531840 w 1538257"/>
                      <a:gd name="connsiteY445" fmla="*/ 188837 h 1480497"/>
                      <a:gd name="connsiteX446" fmla="*/ 529623 w 1538257"/>
                      <a:gd name="connsiteY446" fmla="*/ 188837 h 1480497"/>
                      <a:gd name="connsiteX447" fmla="*/ 527635 w 1538257"/>
                      <a:gd name="connsiteY447" fmla="*/ 190060 h 1480497"/>
                      <a:gd name="connsiteX448" fmla="*/ 506611 w 1538257"/>
                      <a:gd name="connsiteY448" fmla="*/ 199005 h 1480497"/>
                      <a:gd name="connsiteX449" fmla="*/ 483217 w 1538257"/>
                      <a:gd name="connsiteY449" fmla="*/ 218271 h 1480497"/>
                      <a:gd name="connsiteX450" fmla="*/ 481076 w 1538257"/>
                      <a:gd name="connsiteY450" fmla="*/ 223164 h 1480497"/>
                      <a:gd name="connsiteX451" fmla="*/ 475342 w 1538257"/>
                      <a:gd name="connsiteY451" fmla="*/ 225305 h 1480497"/>
                      <a:gd name="connsiteX452" fmla="*/ 459746 w 1538257"/>
                      <a:gd name="connsiteY452" fmla="*/ 230198 h 1480497"/>
                      <a:gd name="connsiteX453" fmla="*/ 446672 w 1538257"/>
                      <a:gd name="connsiteY453" fmla="*/ 252598 h 1480497"/>
                      <a:gd name="connsiteX454" fmla="*/ 440556 w 1538257"/>
                      <a:gd name="connsiteY454" fmla="*/ 265442 h 1480497"/>
                      <a:gd name="connsiteX455" fmla="*/ 417162 w 1538257"/>
                      <a:gd name="connsiteY455" fmla="*/ 270564 h 1480497"/>
                      <a:gd name="connsiteX456" fmla="*/ 386199 w 1538257"/>
                      <a:gd name="connsiteY456" fmla="*/ 294876 h 1480497"/>
                      <a:gd name="connsiteX457" fmla="*/ 383523 w 1538257"/>
                      <a:gd name="connsiteY457" fmla="*/ 294571 h 1480497"/>
                      <a:gd name="connsiteX458" fmla="*/ 372896 w 1538257"/>
                      <a:gd name="connsiteY458" fmla="*/ 300916 h 1480497"/>
                      <a:gd name="connsiteX459" fmla="*/ 368615 w 1538257"/>
                      <a:gd name="connsiteY459" fmla="*/ 314372 h 1480497"/>
                      <a:gd name="connsiteX460" fmla="*/ 385893 w 1538257"/>
                      <a:gd name="connsiteY460" fmla="*/ 332950 h 1480497"/>
                      <a:gd name="connsiteX461" fmla="*/ 390709 w 1538257"/>
                      <a:gd name="connsiteY461" fmla="*/ 336084 h 1480497"/>
                      <a:gd name="connsiteX462" fmla="*/ 416856 w 1538257"/>
                      <a:gd name="connsiteY462" fmla="*/ 356955 h 1480497"/>
                      <a:gd name="connsiteX463" fmla="*/ 421137 w 1538257"/>
                      <a:gd name="connsiteY463" fmla="*/ 362154 h 1480497"/>
                      <a:gd name="connsiteX464" fmla="*/ 423660 w 1538257"/>
                      <a:gd name="connsiteY464" fmla="*/ 365289 h 1480497"/>
                      <a:gd name="connsiteX465" fmla="*/ 421061 w 1538257"/>
                      <a:gd name="connsiteY465" fmla="*/ 370870 h 1480497"/>
                      <a:gd name="connsiteX466" fmla="*/ 415556 w 1538257"/>
                      <a:gd name="connsiteY466" fmla="*/ 379815 h 1480497"/>
                      <a:gd name="connsiteX467" fmla="*/ 404624 w 1538257"/>
                      <a:gd name="connsiteY467" fmla="*/ 399004 h 1480497"/>
                      <a:gd name="connsiteX468" fmla="*/ 383676 w 1538257"/>
                      <a:gd name="connsiteY468" fmla="*/ 417888 h 1480497"/>
                      <a:gd name="connsiteX469" fmla="*/ 364104 w 1538257"/>
                      <a:gd name="connsiteY469" fmla="*/ 400763 h 1480497"/>
                      <a:gd name="connsiteX470" fmla="*/ 352713 w 1538257"/>
                      <a:gd name="connsiteY470" fmla="*/ 402827 h 1480497"/>
                      <a:gd name="connsiteX471" fmla="*/ 294762 w 1538257"/>
                      <a:gd name="connsiteY471" fmla="*/ 429814 h 1480497"/>
                      <a:gd name="connsiteX472" fmla="*/ 274961 w 1538257"/>
                      <a:gd name="connsiteY472" fmla="*/ 439830 h 1480497"/>
                      <a:gd name="connsiteX473" fmla="*/ 269303 w 1538257"/>
                      <a:gd name="connsiteY473" fmla="*/ 437230 h 1480497"/>
                      <a:gd name="connsiteX474" fmla="*/ 244227 w 1538257"/>
                      <a:gd name="connsiteY474" fmla="*/ 422322 h 1480497"/>
                      <a:gd name="connsiteX475" fmla="*/ 233065 w 1538257"/>
                      <a:gd name="connsiteY475" fmla="*/ 429814 h 1480497"/>
                      <a:gd name="connsiteX476" fmla="*/ 239640 w 1538257"/>
                      <a:gd name="connsiteY476" fmla="*/ 446175 h 1480497"/>
                      <a:gd name="connsiteX477" fmla="*/ 244533 w 1538257"/>
                      <a:gd name="connsiteY477" fmla="*/ 453515 h 1480497"/>
                      <a:gd name="connsiteX478" fmla="*/ 244227 w 1538257"/>
                      <a:gd name="connsiteY478" fmla="*/ 454585 h 1480497"/>
                      <a:gd name="connsiteX479" fmla="*/ 233600 w 1538257"/>
                      <a:gd name="connsiteY479" fmla="*/ 447857 h 1480497"/>
                      <a:gd name="connsiteX480" fmla="*/ 194839 w 1538257"/>
                      <a:gd name="connsiteY480" fmla="*/ 429967 h 1480497"/>
                      <a:gd name="connsiteX481" fmla="*/ 189411 w 1538257"/>
                      <a:gd name="connsiteY481" fmla="*/ 430426 h 1480497"/>
                      <a:gd name="connsiteX482" fmla="*/ 176872 w 1538257"/>
                      <a:gd name="connsiteY482" fmla="*/ 431649 h 1480497"/>
                      <a:gd name="connsiteX483" fmla="*/ 163570 w 1538257"/>
                      <a:gd name="connsiteY483" fmla="*/ 426909 h 1480497"/>
                      <a:gd name="connsiteX484" fmla="*/ 160206 w 1538257"/>
                      <a:gd name="connsiteY484" fmla="*/ 418652 h 1480497"/>
                      <a:gd name="connsiteX485" fmla="*/ 144151 w 1538257"/>
                      <a:gd name="connsiteY485" fmla="*/ 400227 h 1480497"/>
                      <a:gd name="connsiteX486" fmla="*/ 123203 w 1538257"/>
                      <a:gd name="connsiteY486" fmla="*/ 408867 h 1480497"/>
                      <a:gd name="connsiteX487" fmla="*/ 125267 w 1538257"/>
                      <a:gd name="connsiteY487" fmla="*/ 421787 h 1480497"/>
                      <a:gd name="connsiteX488" fmla="*/ 130237 w 1538257"/>
                      <a:gd name="connsiteY488" fmla="*/ 427903 h 1480497"/>
                      <a:gd name="connsiteX489" fmla="*/ 140711 w 1538257"/>
                      <a:gd name="connsiteY489" fmla="*/ 441970 h 1480497"/>
                      <a:gd name="connsiteX490" fmla="*/ 119610 w 1538257"/>
                      <a:gd name="connsiteY490" fmla="*/ 433867 h 1480497"/>
                      <a:gd name="connsiteX491" fmla="*/ 107224 w 1538257"/>
                      <a:gd name="connsiteY491" fmla="*/ 425380 h 1480497"/>
                      <a:gd name="connsiteX492" fmla="*/ 89946 w 1538257"/>
                      <a:gd name="connsiteY492" fmla="*/ 438454 h 1480497"/>
                      <a:gd name="connsiteX493" fmla="*/ 66705 w 1538257"/>
                      <a:gd name="connsiteY493" fmla="*/ 449004 h 1480497"/>
                      <a:gd name="connsiteX494" fmla="*/ 51261 w 1538257"/>
                      <a:gd name="connsiteY494" fmla="*/ 461007 h 1480497"/>
                      <a:gd name="connsiteX495" fmla="*/ 61582 w 1538257"/>
                      <a:gd name="connsiteY495" fmla="*/ 483178 h 1480497"/>
                      <a:gd name="connsiteX496" fmla="*/ 70527 w 1538257"/>
                      <a:gd name="connsiteY496" fmla="*/ 495716 h 1480497"/>
                      <a:gd name="connsiteX497" fmla="*/ 67775 w 1538257"/>
                      <a:gd name="connsiteY497" fmla="*/ 498010 h 1480497"/>
                      <a:gd name="connsiteX498" fmla="*/ 48662 w 1538257"/>
                      <a:gd name="connsiteY498" fmla="*/ 511924 h 1480497"/>
                      <a:gd name="connsiteX499" fmla="*/ 40329 w 1538257"/>
                      <a:gd name="connsiteY499" fmla="*/ 524386 h 1480497"/>
                      <a:gd name="connsiteX500" fmla="*/ 55084 w 1538257"/>
                      <a:gd name="connsiteY500" fmla="*/ 521481 h 1480497"/>
                      <a:gd name="connsiteX501" fmla="*/ 61124 w 1538257"/>
                      <a:gd name="connsiteY501" fmla="*/ 521022 h 1480497"/>
                      <a:gd name="connsiteX502" fmla="*/ 74809 w 1538257"/>
                      <a:gd name="connsiteY502" fmla="*/ 523468 h 1480497"/>
                      <a:gd name="connsiteX503" fmla="*/ 82454 w 1538257"/>
                      <a:gd name="connsiteY503" fmla="*/ 545487 h 1480497"/>
                      <a:gd name="connsiteX504" fmla="*/ 100267 w 1538257"/>
                      <a:gd name="connsiteY504" fmla="*/ 574386 h 1480497"/>
                      <a:gd name="connsiteX505" fmla="*/ 104090 w 1538257"/>
                      <a:gd name="connsiteY505" fmla="*/ 575915 h 1480497"/>
                      <a:gd name="connsiteX506" fmla="*/ 115940 w 1538257"/>
                      <a:gd name="connsiteY506" fmla="*/ 581343 h 1480497"/>
                      <a:gd name="connsiteX507" fmla="*/ 114870 w 1538257"/>
                      <a:gd name="connsiteY507" fmla="*/ 582337 h 1480497"/>
                      <a:gd name="connsiteX508" fmla="*/ 103020 w 1538257"/>
                      <a:gd name="connsiteY508" fmla="*/ 598009 h 1480497"/>
                      <a:gd name="connsiteX509" fmla="*/ 114335 w 1538257"/>
                      <a:gd name="connsiteY509" fmla="*/ 617046 h 1480497"/>
                      <a:gd name="connsiteX510" fmla="*/ 135818 w 1538257"/>
                      <a:gd name="connsiteY510" fmla="*/ 648544 h 1480497"/>
                      <a:gd name="connsiteX511" fmla="*/ 142010 w 1538257"/>
                      <a:gd name="connsiteY511" fmla="*/ 663070 h 1480497"/>
                      <a:gd name="connsiteX512" fmla="*/ 149732 w 1538257"/>
                      <a:gd name="connsiteY512" fmla="*/ 681189 h 1480497"/>
                      <a:gd name="connsiteX513" fmla="*/ 153249 w 1538257"/>
                      <a:gd name="connsiteY513" fmla="*/ 693345 h 1480497"/>
                      <a:gd name="connsiteX514" fmla="*/ 154778 w 1538257"/>
                      <a:gd name="connsiteY514" fmla="*/ 730119 h 1480497"/>
                      <a:gd name="connsiteX515" fmla="*/ 150420 w 1538257"/>
                      <a:gd name="connsiteY515" fmla="*/ 761770 h 1480497"/>
                      <a:gd name="connsiteX516" fmla="*/ 149808 w 1538257"/>
                      <a:gd name="connsiteY516" fmla="*/ 777290 h 1480497"/>
                      <a:gd name="connsiteX517" fmla="*/ 142240 w 1538257"/>
                      <a:gd name="connsiteY517" fmla="*/ 786770 h 1480497"/>
                      <a:gd name="connsiteX518" fmla="*/ 125267 w 1538257"/>
                      <a:gd name="connsiteY518" fmla="*/ 803284 h 1480497"/>
                      <a:gd name="connsiteX519" fmla="*/ 107301 w 1538257"/>
                      <a:gd name="connsiteY519" fmla="*/ 830883 h 1480497"/>
                      <a:gd name="connsiteX520" fmla="*/ 95298 w 1538257"/>
                      <a:gd name="connsiteY520" fmla="*/ 849384 h 1480497"/>
                      <a:gd name="connsiteX521" fmla="*/ 78249 w 1538257"/>
                      <a:gd name="connsiteY521" fmla="*/ 889751 h 1480497"/>
                      <a:gd name="connsiteX522" fmla="*/ 85359 w 1538257"/>
                      <a:gd name="connsiteY522" fmla="*/ 900225 h 1480497"/>
                      <a:gd name="connsiteX523" fmla="*/ 100650 w 1538257"/>
                      <a:gd name="connsiteY523" fmla="*/ 904507 h 1480497"/>
                      <a:gd name="connsiteX524" fmla="*/ 113035 w 1538257"/>
                      <a:gd name="connsiteY524" fmla="*/ 902213 h 1480497"/>
                      <a:gd name="connsiteX525" fmla="*/ 111429 w 1538257"/>
                      <a:gd name="connsiteY525" fmla="*/ 903360 h 1480497"/>
                      <a:gd name="connsiteX526" fmla="*/ 116552 w 1538257"/>
                      <a:gd name="connsiteY526" fmla="*/ 908559 h 1480497"/>
                      <a:gd name="connsiteX527" fmla="*/ 116552 w 1538257"/>
                      <a:gd name="connsiteY527" fmla="*/ 908559 h 1480497"/>
                      <a:gd name="connsiteX528" fmla="*/ 119227 w 1538257"/>
                      <a:gd name="connsiteY528" fmla="*/ 914063 h 1480497"/>
                      <a:gd name="connsiteX529" fmla="*/ 107072 w 1538257"/>
                      <a:gd name="connsiteY529" fmla="*/ 916892 h 1480497"/>
                      <a:gd name="connsiteX530" fmla="*/ 103708 w 1538257"/>
                      <a:gd name="connsiteY530" fmla="*/ 918191 h 1480497"/>
                      <a:gd name="connsiteX531" fmla="*/ 76108 w 1538257"/>
                      <a:gd name="connsiteY531" fmla="*/ 940668 h 1480497"/>
                      <a:gd name="connsiteX532" fmla="*/ 69992 w 1538257"/>
                      <a:gd name="connsiteY532" fmla="*/ 948314 h 1480497"/>
                      <a:gd name="connsiteX533" fmla="*/ 59212 w 1538257"/>
                      <a:gd name="connsiteY533" fmla="*/ 954812 h 1480497"/>
                      <a:gd name="connsiteX534" fmla="*/ 40940 w 1538257"/>
                      <a:gd name="connsiteY534" fmla="*/ 981035 h 1480497"/>
                      <a:gd name="connsiteX535" fmla="*/ 37500 w 1538257"/>
                      <a:gd name="connsiteY535" fmla="*/ 987763 h 1480497"/>
                      <a:gd name="connsiteX536" fmla="*/ 29855 w 1538257"/>
                      <a:gd name="connsiteY536" fmla="*/ 978130 h 1480497"/>
                      <a:gd name="connsiteX537" fmla="*/ 19687 w 1538257"/>
                      <a:gd name="connsiteY537" fmla="*/ 964674 h 1480497"/>
                      <a:gd name="connsiteX538" fmla="*/ 6078 w 1538257"/>
                      <a:gd name="connsiteY538" fmla="*/ 970867 h 1480497"/>
                      <a:gd name="connsiteX539" fmla="*/ 2638 w 1538257"/>
                      <a:gd name="connsiteY539" fmla="*/ 993497 h 1480497"/>
                      <a:gd name="connsiteX540" fmla="*/ 5925 w 1538257"/>
                      <a:gd name="connsiteY540" fmla="*/ 1008176 h 1480497"/>
                      <a:gd name="connsiteX541" fmla="*/ 5237 w 1538257"/>
                      <a:gd name="connsiteY541" fmla="*/ 1018420 h 1480497"/>
                      <a:gd name="connsiteX542" fmla="*/ 8219 w 1538257"/>
                      <a:gd name="connsiteY542" fmla="*/ 1038986 h 1480497"/>
                      <a:gd name="connsiteX543" fmla="*/ 18158 w 1538257"/>
                      <a:gd name="connsiteY543" fmla="*/ 1042961 h 1480497"/>
                      <a:gd name="connsiteX544" fmla="*/ 25191 w 1538257"/>
                      <a:gd name="connsiteY544" fmla="*/ 1041968 h 1480497"/>
                      <a:gd name="connsiteX545" fmla="*/ 46751 w 1538257"/>
                      <a:gd name="connsiteY545" fmla="*/ 1038833 h 1480497"/>
                      <a:gd name="connsiteX546" fmla="*/ 58066 w 1538257"/>
                      <a:gd name="connsiteY546" fmla="*/ 1037228 h 1480497"/>
                      <a:gd name="connsiteX547" fmla="*/ 59595 w 1538257"/>
                      <a:gd name="connsiteY547" fmla="*/ 1036998 h 1480497"/>
                      <a:gd name="connsiteX548" fmla="*/ 60818 w 1538257"/>
                      <a:gd name="connsiteY548" fmla="*/ 1037228 h 1480497"/>
                      <a:gd name="connsiteX549" fmla="*/ 57913 w 1538257"/>
                      <a:gd name="connsiteY549" fmla="*/ 1044108 h 1480497"/>
                      <a:gd name="connsiteX550" fmla="*/ 55313 w 1538257"/>
                      <a:gd name="connsiteY550" fmla="*/ 1064062 h 1480497"/>
                      <a:gd name="connsiteX551" fmla="*/ 76949 w 1538257"/>
                      <a:gd name="connsiteY551" fmla="*/ 1074536 h 1480497"/>
                      <a:gd name="connsiteX552" fmla="*/ 81537 w 1538257"/>
                      <a:gd name="connsiteY552" fmla="*/ 1075148 h 1480497"/>
                      <a:gd name="connsiteX553" fmla="*/ 82301 w 1538257"/>
                      <a:gd name="connsiteY553" fmla="*/ 1086845 h 1480497"/>
                      <a:gd name="connsiteX554" fmla="*/ 84059 w 1538257"/>
                      <a:gd name="connsiteY554" fmla="*/ 1100759 h 1480497"/>
                      <a:gd name="connsiteX555" fmla="*/ 84977 w 1538257"/>
                      <a:gd name="connsiteY555" fmla="*/ 1112380 h 1480497"/>
                      <a:gd name="connsiteX556" fmla="*/ 82913 w 1538257"/>
                      <a:gd name="connsiteY556" fmla="*/ 1113145 h 1480497"/>
                      <a:gd name="connsiteX557" fmla="*/ 78784 w 1538257"/>
                      <a:gd name="connsiteY557" fmla="*/ 1113450 h 1480497"/>
                      <a:gd name="connsiteX558" fmla="*/ 70680 w 1538257"/>
                      <a:gd name="connsiteY558" fmla="*/ 1112762 h 1480497"/>
                      <a:gd name="connsiteX559" fmla="*/ 63494 w 1538257"/>
                      <a:gd name="connsiteY559" fmla="*/ 1112151 h 1480497"/>
                      <a:gd name="connsiteX560" fmla="*/ 54014 w 1538257"/>
                      <a:gd name="connsiteY560" fmla="*/ 1115362 h 1480497"/>
                      <a:gd name="connsiteX561" fmla="*/ 50038 w 1538257"/>
                      <a:gd name="connsiteY561" fmla="*/ 1126218 h 1480497"/>
                      <a:gd name="connsiteX562" fmla="*/ 43387 w 1538257"/>
                      <a:gd name="connsiteY562" fmla="*/ 1145637 h 1480497"/>
                      <a:gd name="connsiteX563" fmla="*/ 32454 w 1538257"/>
                      <a:gd name="connsiteY563" fmla="*/ 1154658 h 1480497"/>
                      <a:gd name="connsiteX564" fmla="*/ 46521 w 1538257"/>
                      <a:gd name="connsiteY564" fmla="*/ 1171095 h 1480497"/>
                      <a:gd name="connsiteX565" fmla="*/ 52714 w 1538257"/>
                      <a:gd name="connsiteY565" fmla="*/ 1173618 h 1480497"/>
                      <a:gd name="connsiteX566" fmla="*/ 56231 w 1538257"/>
                      <a:gd name="connsiteY566" fmla="*/ 1175071 h 1480497"/>
                      <a:gd name="connsiteX567" fmla="*/ 56231 w 1538257"/>
                      <a:gd name="connsiteY567" fmla="*/ 1175071 h 1480497"/>
                      <a:gd name="connsiteX568" fmla="*/ 54931 w 1538257"/>
                      <a:gd name="connsiteY568" fmla="*/ 1182334 h 1480497"/>
                      <a:gd name="connsiteX569" fmla="*/ 55008 w 1538257"/>
                      <a:gd name="connsiteY569" fmla="*/ 1207104 h 1480497"/>
                      <a:gd name="connsiteX570" fmla="*/ 68922 w 1538257"/>
                      <a:gd name="connsiteY570" fmla="*/ 1215591 h 1480497"/>
                      <a:gd name="connsiteX571" fmla="*/ 73433 w 1538257"/>
                      <a:gd name="connsiteY571" fmla="*/ 1216049 h 1480497"/>
                      <a:gd name="connsiteX572" fmla="*/ 84900 w 1538257"/>
                      <a:gd name="connsiteY572" fmla="*/ 1214138 h 1480497"/>
                      <a:gd name="connsiteX573" fmla="*/ 91552 w 1538257"/>
                      <a:gd name="connsiteY573" fmla="*/ 1212838 h 1480497"/>
                      <a:gd name="connsiteX574" fmla="*/ 94916 w 1538257"/>
                      <a:gd name="connsiteY574" fmla="*/ 1215056 h 1480497"/>
                      <a:gd name="connsiteX575" fmla="*/ 101261 w 1538257"/>
                      <a:gd name="connsiteY575" fmla="*/ 1228587 h 1480497"/>
                      <a:gd name="connsiteX576" fmla="*/ 105925 w 1538257"/>
                      <a:gd name="connsiteY576" fmla="*/ 1241737 h 1480497"/>
                      <a:gd name="connsiteX577" fmla="*/ 108065 w 1538257"/>
                      <a:gd name="connsiteY577" fmla="*/ 1254811 h 1480497"/>
                      <a:gd name="connsiteX578" fmla="*/ 123432 w 1538257"/>
                      <a:gd name="connsiteY578" fmla="*/ 1273083 h 1480497"/>
                      <a:gd name="connsiteX579" fmla="*/ 136276 w 1538257"/>
                      <a:gd name="connsiteY579" fmla="*/ 1275606 h 1480497"/>
                      <a:gd name="connsiteX580" fmla="*/ 145145 w 1538257"/>
                      <a:gd name="connsiteY580" fmla="*/ 1274459 h 1480497"/>
                      <a:gd name="connsiteX581" fmla="*/ 146674 w 1538257"/>
                      <a:gd name="connsiteY581" fmla="*/ 1274153 h 1480497"/>
                      <a:gd name="connsiteX582" fmla="*/ 147515 w 1538257"/>
                      <a:gd name="connsiteY582" fmla="*/ 1276217 h 1480497"/>
                      <a:gd name="connsiteX583" fmla="*/ 152561 w 1538257"/>
                      <a:gd name="connsiteY583" fmla="*/ 1285544 h 1480497"/>
                      <a:gd name="connsiteX584" fmla="*/ 144686 w 1538257"/>
                      <a:gd name="connsiteY584" fmla="*/ 1292654 h 1480497"/>
                      <a:gd name="connsiteX585" fmla="*/ 130313 w 1538257"/>
                      <a:gd name="connsiteY585" fmla="*/ 1301600 h 1480497"/>
                      <a:gd name="connsiteX586" fmla="*/ 117240 w 1538257"/>
                      <a:gd name="connsiteY586" fmla="*/ 1319031 h 1480497"/>
                      <a:gd name="connsiteX587" fmla="*/ 123968 w 1538257"/>
                      <a:gd name="connsiteY587" fmla="*/ 1349994 h 1480497"/>
                      <a:gd name="connsiteX588" fmla="*/ 127561 w 1538257"/>
                      <a:gd name="connsiteY588" fmla="*/ 1354352 h 1480497"/>
                      <a:gd name="connsiteX589" fmla="*/ 130466 w 1538257"/>
                      <a:gd name="connsiteY589" fmla="*/ 1359168 h 1480497"/>
                      <a:gd name="connsiteX590" fmla="*/ 143692 w 1538257"/>
                      <a:gd name="connsiteY590" fmla="*/ 1367883 h 1480497"/>
                      <a:gd name="connsiteX591" fmla="*/ 156995 w 1538257"/>
                      <a:gd name="connsiteY591" fmla="*/ 1365896 h 1480497"/>
                      <a:gd name="connsiteX592" fmla="*/ 163417 w 1538257"/>
                      <a:gd name="connsiteY592" fmla="*/ 1365131 h 1480497"/>
                      <a:gd name="connsiteX593" fmla="*/ 187117 w 1538257"/>
                      <a:gd name="connsiteY593" fmla="*/ 1385773 h 1480497"/>
                      <a:gd name="connsiteX594" fmla="*/ 195068 w 1538257"/>
                      <a:gd name="connsiteY594" fmla="*/ 1397012 h 1480497"/>
                      <a:gd name="connsiteX595" fmla="*/ 196368 w 1538257"/>
                      <a:gd name="connsiteY595" fmla="*/ 1412608 h 1480497"/>
                      <a:gd name="connsiteX596" fmla="*/ 191934 w 1538257"/>
                      <a:gd name="connsiteY596" fmla="*/ 1455574 h 1480497"/>
                      <a:gd name="connsiteX597" fmla="*/ 198356 w 1538257"/>
                      <a:gd name="connsiteY597" fmla="*/ 1462914 h 1480497"/>
                      <a:gd name="connsiteX598" fmla="*/ 206307 w 1538257"/>
                      <a:gd name="connsiteY598" fmla="*/ 1469794 h 1480497"/>
                      <a:gd name="connsiteX599" fmla="*/ 208524 w 1538257"/>
                      <a:gd name="connsiteY599" fmla="*/ 1459550 h 1480497"/>
                      <a:gd name="connsiteX600" fmla="*/ 208982 w 1538257"/>
                      <a:gd name="connsiteY600" fmla="*/ 1457485 h 1480497"/>
                      <a:gd name="connsiteX601" fmla="*/ 212346 w 1538257"/>
                      <a:gd name="connsiteY601" fmla="*/ 1447470 h 1480497"/>
                      <a:gd name="connsiteX602" fmla="*/ 215175 w 1538257"/>
                      <a:gd name="connsiteY602" fmla="*/ 1447164 h 1480497"/>
                      <a:gd name="connsiteX603" fmla="*/ 223279 w 1538257"/>
                      <a:gd name="connsiteY603" fmla="*/ 1454963 h 1480497"/>
                      <a:gd name="connsiteX604" fmla="*/ 226184 w 1538257"/>
                      <a:gd name="connsiteY604" fmla="*/ 1461155 h 1480497"/>
                      <a:gd name="connsiteX605" fmla="*/ 244456 w 1538257"/>
                      <a:gd name="connsiteY605" fmla="*/ 1480498 h 1480497"/>
                      <a:gd name="connsiteX606" fmla="*/ 257530 w 1538257"/>
                      <a:gd name="connsiteY606" fmla="*/ 1473235 h 1480497"/>
                      <a:gd name="connsiteX607" fmla="*/ 285893 w 1538257"/>
                      <a:gd name="connsiteY607" fmla="*/ 1452516 h 1480497"/>
                      <a:gd name="connsiteX608" fmla="*/ 288951 w 1538257"/>
                      <a:gd name="connsiteY608" fmla="*/ 1452057 h 1480497"/>
                      <a:gd name="connsiteX609" fmla="*/ 305236 w 1538257"/>
                      <a:gd name="connsiteY609" fmla="*/ 1464137 h 1480497"/>
                      <a:gd name="connsiteX610" fmla="*/ 321826 w 1538257"/>
                      <a:gd name="connsiteY610" fmla="*/ 1473541 h 1480497"/>
                      <a:gd name="connsiteX611" fmla="*/ 331306 w 1538257"/>
                      <a:gd name="connsiteY611" fmla="*/ 1468877 h 1480497"/>
                      <a:gd name="connsiteX612" fmla="*/ 335358 w 1538257"/>
                      <a:gd name="connsiteY612" fmla="*/ 1473541 h 1480497"/>
                      <a:gd name="connsiteX613" fmla="*/ 349196 w 1538257"/>
                      <a:gd name="connsiteY613" fmla="*/ 1478510 h 1480497"/>
                      <a:gd name="connsiteX614" fmla="*/ 368997 w 1538257"/>
                      <a:gd name="connsiteY614" fmla="*/ 1472699 h 1480497"/>
                      <a:gd name="connsiteX615" fmla="*/ 380541 w 1538257"/>
                      <a:gd name="connsiteY615" fmla="*/ 1445330 h 1480497"/>
                      <a:gd name="connsiteX616" fmla="*/ 383446 w 1538257"/>
                      <a:gd name="connsiteY616" fmla="*/ 1438372 h 1480497"/>
                      <a:gd name="connsiteX617" fmla="*/ 383982 w 1538257"/>
                      <a:gd name="connsiteY617" fmla="*/ 1417883 h 1480497"/>
                      <a:gd name="connsiteX618" fmla="*/ 376260 w 1538257"/>
                      <a:gd name="connsiteY618" fmla="*/ 1412149 h 1480497"/>
                      <a:gd name="connsiteX619" fmla="*/ 371902 w 1538257"/>
                      <a:gd name="connsiteY619" fmla="*/ 1404886 h 1480497"/>
                      <a:gd name="connsiteX620" fmla="*/ 371826 w 1538257"/>
                      <a:gd name="connsiteY620" fmla="*/ 1399611 h 1480497"/>
                      <a:gd name="connsiteX621" fmla="*/ 377024 w 1538257"/>
                      <a:gd name="connsiteY621" fmla="*/ 1385009 h 1480497"/>
                      <a:gd name="connsiteX622" fmla="*/ 378859 w 1538257"/>
                      <a:gd name="connsiteY622" fmla="*/ 1383786 h 1480497"/>
                      <a:gd name="connsiteX623" fmla="*/ 385816 w 1538257"/>
                      <a:gd name="connsiteY623" fmla="*/ 1390055 h 1480497"/>
                      <a:gd name="connsiteX624" fmla="*/ 389027 w 1538257"/>
                      <a:gd name="connsiteY624" fmla="*/ 1393648 h 1480497"/>
                      <a:gd name="connsiteX625" fmla="*/ 411504 w 1538257"/>
                      <a:gd name="connsiteY625" fmla="*/ 1406492 h 1480497"/>
                      <a:gd name="connsiteX626" fmla="*/ 424272 w 1538257"/>
                      <a:gd name="connsiteY626" fmla="*/ 1400223 h 1480497"/>
                      <a:gd name="connsiteX627" fmla="*/ 435510 w 1538257"/>
                      <a:gd name="connsiteY627" fmla="*/ 1365666 h 1480497"/>
                      <a:gd name="connsiteX628" fmla="*/ 434822 w 1538257"/>
                      <a:gd name="connsiteY628" fmla="*/ 1355728 h 1480497"/>
                      <a:gd name="connsiteX629" fmla="*/ 437880 w 1538257"/>
                      <a:gd name="connsiteY629" fmla="*/ 1353663 h 1480497"/>
                      <a:gd name="connsiteX630" fmla="*/ 452712 w 1538257"/>
                      <a:gd name="connsiteY630" fmla="*/ 1338602 h 1480497"/>
                      <a:gd name="connsiteX631" fmla="*/ 453171 w 1538257"/>
                      <a:gd name="connsiteY631" fmla="*/ 1335926 h 1480497"/>
                      <a:gd name="connsiteX632" fmla="*/ 465862 w 1538257"/>
                      <a:gd name="connsiteY632" fmla="*/ 1333939 h 1480497"/>
                      <a:gd name="connsiteX633" fmla="*/ 475266 w 1538257"/>
                      <a:gd name="connsiteY633" fmla="*/ 1332639 h 1480497"/>
                      <a:gd name="connsiteX634" fmla="*/ 486275 w 1538257"/>
                      <a:gd name="connsiteY634" fmla="*/ 1321630 h 1480497"/>
                      <a:gd name="connsiteX635" fmla="*/ 492009 w 1538257"/>
                      <a:gd name="connsiteY635" fmla="*/ 1313220 h 1480497"/>
                      <a:gd name="connsiteX636" fmla="*/ 495067 w 1538257"/>
                      <a:gd name="connsiteY636" fmla="*/ 1311691 h 1480497"/>
                      <a:gd name="connsiteX637" fmla="*/ 502253 w 1538257"/>
                      <a:gd name="connsiteY637" fmla="*/ 1313297 h 1480497"/>
                      <a:gd name="connsiteX638" fmla="*/ 513186 w 1538257"/>
                      <a:gd name="connsiteY638" fmla="*/ 1315514 h 1480497"/>
                      <a:gd name="connsiteX639" fmla="*/ 541397 w 1538257"/>
                      <a:gd name="connsiteY639" fmla="*/ 1303740 h 1480497"/>
                      <a:gd name="connsiteX640" fmla="*/ 548736 w 1538257"/>
                      <a:gd name="connsiteY640" fmla="*/ 1297394 h 1480497"/>
                      <a:gd name="connsiteX641" fmla="*/ 565326 w 1538257"/>
                      <a:gd name="connsiteY641" fmla="*/ 1286003 h 1480497"/>
                      <a:gd name="connsiteX642" fmla="*/ 574883 w 1538257"/>
                      <a:gd name="connsiteY642" fmla="*/ 1289979 h 1480497"/>
                      <a:gd name="connsiteX643" fmla="*/ 592085 w 1538257"/>
                      <a:gd name="connsiteY643" fmla="*/ 1295866 h 1480497"/>
                      <a:gd name="connsiteX644" fmla="*/ 599730 w 1538257"/>
                      <a:gd name="connsiteY644" fmla="*/ 1293801 h 1480497"/>
                      <a:gd name="connsiteX645" fmla="*/ 609439 w 1538257"/>
                      <a:gd name="connsiteY645" fmla="*/ 1288832 h 1480497"/>
                      <a:gd name="connsiteX646" fmla="*/ 630999 w 1538257"/>
                      <a:gd name="connsiteY646" fmla="*/ 1274841 h 1480497"/>
                      <a:gd name="connsiteX647" fmla="*/ 638185 w 1538257"/>
                      <a:gd name="connsiteY647" fmla="*/ 1263297 h 1480497"/>
                      <a:gd name="connsiteX648" fmla="*/ 643613 w 1538257"/>
                      <a:gd name="connsiteY648" fmla="*/ 1253434 h 1480497"/>
                      <a:gd name="connsiteX649" fmla="*/ 667467 w 1538257"/>
                      <a:gd name="connsiteY649" fmla="*/ 1235545 h 1480497"/>
                      <a:gd name="connsiteX650" fmla="*/ 672512 w 1538257"/>
                      <a:gd name="connsiteY650" fmla="*/ 1234627 h 1480497"/>
                      <a:gd name="connsiteX651" fmla="*/ 700800 w 1538257"/>
                      <a:gd name="connsiteY651" fmla="*/ 1224153 h 1480497"/>
                      <a:gd name="connsiteX652" fmla="*/ 706916 w 1538257"/>
                      <a:gd name="connsiteY652" fmla="*/ 1219643 h 1480497"/>
                      <a:gd name="connsiteX653" fmla="*/ 714485 w 1538257"/>
                      <a:gd name="connsiteY653" fmla="*/ 1214214 h 1480497"/>
                      <a:gd name="connsiteX654" fmla="*/ 723200 w 1538257"/>
                      <a:gd name="connsiteY654" fmla="*/ 1220636 h 1480497"/>
                      <a:gd name="connsiteX655" fmla="*/ 738032 w 1538257"/>
                      <a:gd name="connsiteY655" fmla="*/ 1204658 h 1480497"/>
                      <a:gd name="connsiteX656" fmla="*/ 738338 w 1538257"/>
                      <a:gd name="connsiteY656" fmla="*/ 1203588 h 1480497"/>
                      <a:gd name="connsiteX657" fmla="*/ 743537 w 1538257"/>
                      <a:gd name="connsiteY657" fmla="*/ 1202900 h 1480497"/>
                      <a:gd name="connsiteX658" fmla="*/ 755998 w 1538257"/>
                      <a:gd name="connsiteY658" fmla="*/ 1200912 h 1480497"/>
                      <a:gd name="connsiteX659" fmla="*/ 763032 w 1538257"/>
                      <a:gd name="connsiteY659" fmla="*/ 1199612 h 1480497"/>
                      <a:gd name="connsiteX660" fmla="*/ 771365 w 1538257"/>
                      <a:gd name="connsiteY660" fmla="*/ 1191737 h 1480497"/>
                      <a:gd name="connsiteX661" fmla="*/ 772588 w 1538257"/>
                      <a:gd name="connsiteY661" fmla="*/ 1186233 h 1480497"/>
                      <a:gd name="connsiteX662" fmla="*/ 774500 w 1538257"/>
                      <a:gd name="connsiteY662" fmla="*/ 1178970 h 1480497"/>
                      <a:gd name="connsiteX663" fmla="*/ 781839 w 1538257"/>
                      <a:gd name="connsiteY663" fmla="*/ 1162304 h 1480497"/>
                      <a:gd name="connsiteX664" fmla="*/ 793842 w 1538257"/>
                      <a:gd name="connsiteY664" fmla="*/ 1151982 h 1480497"/>
                      <a:gd name="connsiteX665" fmla="*/ 802252 w 1538257"/>
                      <a:gd name="connsiteY665" fmla="*/ 1145407 h 1480497"/>
                      <a:gd name="connsiteX666" fmla="*/ 809744 w 1538257"/>
                      <a:gd name="connsiteY666" fmla="*/ 1123313 h 1480497"/>
                      <a:gd name="connsiteX667" fmla="*/ 810815 w 1538257"/>
                      <a:gd name="connsiteY667" fmla="*/ 1116203 h 1480497"/>
                      <a:gd name="connsiteX668" fmla="*/ 811273 w 1538257"/>
                      <a:gd name="connsiteY668" fmla="*/ 1106799 h 1480497"/>
                      <a:gd name="connsiteX669" fmla="*/ 817007 w 1538257"/>
                      <a:gd name="connsiteY669" fmla="*/ 1090515 h 1480497"/>
                      <a:gd name="connsiteX670" fmla="*/ 832298 w 1538257"/>
                      <a:gd name="connsiteY670" fmla="*/ 1082793 h 1480497"/>
                      <a:gd name="connsiteX671" fmla="*/ 834438 w 1538257"/>
                      <a:gd name="connsiteY671" fmla="*/ 1084016 h 1480497"/>
                      <a:gd name="connsiteX672" fmla="*/ 834056 w 1538257"/>
                      <a:gd name="connsiteY672" fmla="*/ 1103129 h 1480497"/>
                      <a:gd name="connsiteX673" fmla="*/ 832451 w 1538257"/>
                      <a:gd name="connsiteY673" fmla="*/ 1113986 h 1480497"/>
                      <a:gd name="connsiteX674" fmla="*/ 849270 w 1538257"/>
                      <a:gd name="connsiteY674" fmla="*/ 1128588 h 1480497"/>
                      <a:gd name="connsiteX675" fmla="*/ 850570 w 1538257"/>
                      <a:gd name="connsiteY675" fmla="*/ 1129200 h 1480497"/>
                      <a:gd name="connsiteX676" fmla="*/ 863414 w 1538257"/>
                      <a:gd name="connsiteY676" fmla="*/ 1141967 h 1480497"/>
                      <a:gd name="connsiteX677" fmla="*/ 881304 w 1538257"/>
                      <a:gd name="connsiteY677" fmla="*/ 1150836 h 1480497"/>
                      <a:gd name="connsiteX678" fmla="*/ 884438 w 1538257"/>
                      <a:gd name="connsiteY678" fmla="*/ 1150683 h 1480497"/>
                      <a:gd name="connsiteX679" fmla="*/ 892466 w 1538257"/>
                      <a:gd name="connsiteY679" fmla="*/ 1154582 h 1480497"/>
                      <a:gd name="connsiteX680" fmla="*/ 888872 w 1538257"/>
                      <a:gd name="connsiteY680" fmla="*/ 1169643 h 1480497"/>
                      <a:gd name="connsiteX681" fmla="*/ 887420 w 1538257"/>
                      <a:gd name="connsiteY681" fmla="*/ 1173618 h 1480497"/>
                      <a:gd name="connsiteX682" fmla="*/ 892389 w 1538257"/>
                      <a:gd name="connsiteY682" fmla="*/ 1204276 h 1480497"/>
                      <a:gd name="connsiteX683" fmla="*/ 900034 w 1538257"/>
                      <a:gd name="connsiteY683" fmla="*/ 1210851 h 1480497"/>
                      <a:gd name="connsiteX684" fmla="*/ 910967 w 1538257"/>
                      <a:gd name="connsiteY684" fmla="*/ 1221019 h 1480497"/>
                      <a:gd name="connsiteX685" fmla="*/ 918306 w 1538257"/>
                      <a:gd name="connsiteY685" fmla="*/ 1228205 h 1480497"/>
                      <a:gd name="connsiteX686" fmla="*/ 923658 w 1538257"/>
                      <a:gd name="connsiteY686" fmla="*/ 1235162 h 1480497"/>
                      <a:gd name="connsiteX687" fmla="*/ 926028 w 1538257"/>
                      <a:gd name="connsiteY687" fmla="*/ 1247012 h 1480497"/>
                      <a:gd name="connsiteX688" fmla="*/ 938108 w 1538257"/>
                      <a:gd name="connsiteY688" fmla="*/ 1251906 h 1480497"/>
                      <a:gd name="connsiteX689" fmla="*/ 944835 w 1538257"/>
                      <a:gd name="connsiteY689" fmla="*/ 1251141 h 1480497"/>
                      <a:gd name="connsiteX690" fmla="*/ 949346 w 1538257"/>
                      <a:gd name="connsiteY690" fmla="*/ 1250147 h 1480497"/>
                      <a:gd name="connsiteX691" fmla="*/ 953016 w 1538257"/>
                      <a:gd name="connsiteY691" fmla="*/ 1249306 h 1480497"/>
                      <a:gd name="connsiteX692" fmla="*/ 952939 w 1538257"/>
                      <a:gd name="connsiteY692" fmla="*/ 1252594 h 1480497"/>
                      <a:gd name="connsiteX693" fmla="*/ 952863 w 1538257"/>
                      <a:gd name="connsiteY693" fmla="*/ 1257104 h 1480497"/>
                      <a:gd name="connsiteX694" fmla="*/ 952710 w 1538257"/>
                      <a:gd name="connsiteY694" fmla="*/ 1279123 h 1480497"/>
                      <a:gd name="connsiteX695" fmla="*/ 964331 w 1538257"/>
                      <a:gd name="connsiteY695" fmla="*/ 1260468 h 1480497"/>
                      <a:gd name="connsiteX696" fmla="*/ 974575 w 1538257"/>
                      <a:gd name="connsiteY696" fmla="*/ 1245331 h 1480497"/>
                      <a:gd name="connsiteX697" fmla="*/ 980768 w 1538257"/>
                      <a:gd name="connsiteY697" fmla="*/ 1215438 h 1480497"/>
                      <a:gd name="connsiteX698" fmla="*/ 979239 w 1538257"/>
                      <a:gd name="connsiteY698" fmla="*/ 1206187 h 1480497"/>
                      <a:gd name="connsiteX699" fmla="*/ 972664 w 1538257"/>
                      <a:gd name="connsiteY699" fmla="*/ 1190361 h 1480497"/>
                      <a:gd name="connsiteX700" fmla="*/ 970447 w 1538257"/>
                      <a:gd name="connsiteY700" fmla="*/ 1185086 h 1480497"/>
                      <a:gd name="connsiteX701" fmla="*/ 973887 w 1538257"/>
                      <a:gd name="connsiteY701" fmla="*/ 1180499 h 1480497"/>
                      <a:gd name="connsiteX702" fmla="*/ 985508 w 1538257"/>
                      <a:gd name="connsiteY702" fmla="*/ 1169719 h 1480497"/>
                      <a:gd name="connsiteX703" fmla="*/ 1003168 w 1538257"/>
                      <a:gd name="connsiteY703" fmla="*/ 1155346 h 1480497"/>
                      <a:gd name="connsiteX704" fmla="*/ 1006991 w 1538257"/>
                      <a:gd name="connsiteY704" fmla="*/ 1153435 h 1480497"/>
                      <a:gd name="connsiteX705" fmla="*/ 1024651 w 1538257"/>
                      <a:gd name="connsiteY705" fmla="*/ 1133022 h 1480497"/>
                      <a:gd name="connsiteX706" fmla="*/ 1027251 w 1538257"/>
                      <a:gd name="connsiteY706" fmla="*/ 1125989 h 1480497"/>
                      <a:gd name="connsiteX707" fmla="*/ 1027786 w 1538257"/>
                      <a:gd name="connsiteY707" fmla="*/ 1124765 h 1480497"/>
                      <a:gd name="connsiteX708" fmla="*/ 1030080 w 1538257"/>
                      <a:gd name="connsiteY708" fmla="*/ 1128435 h 1480497"/>
                      <a:gd name="connsiteX709" fmla="*/ 1050645 w 1538257"/>
                      <a:gd name="connsiteY709" fmla="*/ 1142197 h 1480497"/>
                      <a:gd name="connsiteX710" fmla="*/ 1064865 w 1538257"/>
                      <a:gd name="connsiteY710" fmla="*/ 1139903 h 1480497"/>
                      <a:gd name="connsiteX711" fmla="*/ 1086196 w 1538257"/>
                      <a:gd name="connsiteY711" fmla="*/ 1124689 h 1480497"/>
                      <a:gd name="connsiteX712" fmla="*/ 1089407 w 1538257"/>
                      <a:gd name="connsiteY712" fmla="*/ 1117885 h 1480497"/>
                      <a:gd name="connsiteX713" fmla="*/ 1099957 w 1538257"/>
                      <a:gd name="connsiteY713" fmla="*/ 1105729 h 1480497"/>
                      <a:gd name="connsiteX714" fmla="*/ 1104850 w 1538257"/>
                      <a:gd name="connsiteY714" fmla="*/ 1102594 h 1480497"/>
                      <a:gd name="connsiteX715" fmla="*/ 1112419 w 1538257"/>
                      <a:gd name="connsiteY715" fmla="*/ 1086692 h 1480497"/>
                      <a:gd name="connsiteX716" fmla="*/ 1111119 w 1538257"/>
                      <a:gd name="connsiteY716" fmla="*/ 1078359 h 1480497"/>
                      <a:gd name="connsiteX717" fmla="*/ 1115553 w 1538257"/>
                      <a:gd name="connsiteY717" fmla="*/ 1067961 h 1480497"/>
                      <a:gd name="connsiteX718" fmla="*/ 1124192 w 1538257"/>
                      <a:gd name="connsiteY718" fmla="*/ 1057105 h 1480497"/>
                      <a:gd name="connsiteX719" fmla="*/ 1133596 w 1538257"/>
                      <a:gd name="connsiteY719" fmla="*/ 1046555 h 1480497"/>
                      <a:gd name="connsiteX720" fmla="*/ 1142312 w 1538257"/>
                      <a:gd name="connsiteY720" fmla="*/ 1039292 h 1480497"/>
                      <a:gd name="connsiteX721" fmla="*/ 1145523 w 1538257"/>
                      <a:gd name="connsiteY721" fmla="*/ 1036157 h 1480497"/>
                      <a:gd name="connsiteX722" fmla="*/ 1150186 w 1538257"/>
                      <a:gd name="connsiteY722" fmla="*/ 1027900 h 1480497"/>
                      <a:gd name="connsiteX723" fmla="*/ 1146287 w 1538257"/>
                      <a:gd name="connsiteY723" fmla="*/ 1022014 h 1480497"/>
                      <a:gd name="connsiteX724" fmla="*/ 1143993 w 1538257"/>
                      <a:gd name="connsiteY724" fmla="*/ 1020102 h 1480497"/>
                      <a:gd name="connsiteX725" fmla="*/ 1133520 w 1538257"/>
                      <a:gd name="connsiteY725" fmla="*/ 995408 h 1480497"/>
                      <a:gd name="connsiteX726" fmla="*/ 1132832 w 1538257"/>
                      <a:gd name="connsiteY726" fmla="*/ 989368 h 1480497"/>
                      <a:gd name="connsiteX727" fmla="*/ 1135584 w 1538257"/>
                      <a:gd name="connsiteY727" fmla="*/ 987992 h 1480497"/>
                      <a:gd name="connsiteX728" fmla="*/ 1147052 w 1538257"/>
                      <a:gd name="connsiteY728" fmla="*/ 980653 h 1480497"/>
                      <a:gd name="connsiteX729" fmla="*/ 1156532 w 1538257"/>
                      <a:gd name="connsiteY729" fmla="*/ 977518 h 1480497"/>
                      <a:gd name="connsiteX730" fmla="*/ 1170370 w 1538257"/>
                      <a:gd name="connsiteY730" fmla="*/ 979812 h 1480497"/>
                      <a:gd name="connsiteX731" fmla="*/ 1184743 w 1538257"/>
                      <a:gd name="connsiteY731" fmla="*/ 982182 h 1480497"/>
                      <a:gd name="connsiteX732" fmla="*/ 1184895 w 1538257"/>
                      <a:gd name="connsiteY732" fmla="*/ 982182 h 1480497"/>
                      <a:gd name="connsiteX733" fmla="*/ 1183978 w 1538257"/>
                      <a:gd name="connsiteY733" fmla="*/ 984934 h 1480497"/>
                      <a:gd name="connsiteX734" fmla="*/ 1185736 w 1538257"/>
                      <a:gd name="connsiteY734" fmla="*/ 987839 h 1480497"/>
                      <a:gd name="connsiteX735" fmla="*/ 1187571 w 1538257"/>
                      <a:gd name="connsiteY735" fmla="*/ 990439 h 1480497"/>
                      <a:gd name="connsiteX736" fmla="*/ 1190782 w 1538257"/>
                      <a:gd name="connsiteY736" fmla="*/ 990439 h 1480497"/>
                      <a:gd name="connsiteX737" fmla="*/ 1194146 w 1538257"/>
                      <a:gd name="connsiteY737" fmla="*/ 990439 h 1480497"/>
                      <a:gd name="connsiteX738" fmla="*/ 1196440 w 1538257"/>
                      <a:gd name="connsiteY738" fmla="*/ 986998 h 1480497"/>
                      <a:gd name="connsiteX739" fmla="*/ 1196822 w 1538257"/>
                      <a:gd name="connsiteY739" fmla="*/ 986387 h 1480497"/>
                      <a:gd name="connsiteX740" fmla="*/ 1210201 w 1538257"/>
                      <a:gd name="connsiteY740" fmla="*/ 975148 h 1480497"/>
                      <a:gd name="connsiteX741" fmla="*/ 1213641 w 1538257"/>
                      <a:gd name="connsiteY741" fmla="*/ 974613 h 1480497"/>
                      <a:gd name="connsiteX742" fmla="*/ 1222357 w 1538257"/>
                      <a:gd name="connsiteY742" fmla="*/ 969262 h 1480497"/>
                      <a:gd name="connsiteX743" fmla="*/ 1215247 w 1538257"/>
                      <a:gd name="connsiteY743" fmla="*/ 956112 h 1480497"/>
                      <a:gd name="connsiteX744" fmla="*/ 1212953 w 1538257"/>
                      <a:gd name="connsiteY744" fmla="*/ 953054 h 1480497"/>
                      <a:gd name="connsiteX745" fmla="*/ 1216776 w 1538257"/>
                      <a:gd name="connsiteY745" fmla="*/ 948161 h 1480497"/>
                      <a:gd name="connsiteX746" fmla="*/ 1220828 w 1538257"/>
                      <a:gd name="connsiteY746" fmla="*/ 943497 h 1480497"/>
                      <a:gd name="connsiteX747" fmla="*/ 1227709 w 1538257"/>
                      <a:gd name="connsiteY747" fmla="*/ 936846 h 1480497"/>
                      <a:gd name="connsiteX748" fmla="*/ 1238871 w 1538257"/>
                      <a:gd name="connsiteY748" fmla="*/ 923314 h 1480497"/>
                      <a:gd name="connsiteX749" fmla="*/ 1240629 w 1538257"/>
                      <a:gd name="connsiteY749" fmla="*/ 898620 h 1480497"/>
                      <a:gd name="connsiteX750" fmla="*/ 1232449 w 1538257"/>
                      <a:gd name="connsiteY750" fmla="*/ 873926 h 1480497"/>
                      <a:gd name="connsiteX751" fmla="*/ 1230920 w 1538257"/>
                      <a:gd name="connsiteY751" fmla="*/ 865592 h 1480497"/>
                      <a:gd name="connsiteX752" fmla="*/ 1218152 w 1538257"/>
                      <a:gd name="connsiteY752" fmla="*/ 851525 h 1480497"/>
                      <a:gd name="connsiteX753" fmla="*/ 1213412 w 1538257"/>
                      <a:gd name="connsiteY753" fmla="*/ 851907 h 1480497"/>
                      <a:gd name="connsiteX754" fmla="*/ 1182678 w 1538257"/>
                      <a:gd name="connsiteY754" fmla="*/ 865363 h 1480497"/>
                      <a:gd name="connsiteX755" fmla="*/ 1170981 w 1538257"/>
                      <a:gd name="connsiteY755" fmla="*/ 871708 h 1480497"/>
                      <a:gd name="connsiteX756" fmla="*/ 1167770 w 1538257"/>
                      <a:gd name="connsiteY756" fmla="*/ 870485 h 1480497"/>
                      <a:gd name="connsiteX757" fmla="*/ 1164559 w 1538257"/>
                      <a:gd name="connsiteY757" fmla="*/ 865592 h 1480497"/>
                      <a:gd name="connsiteX758" fmla="*/ 1158519 w 1538257"/>
                      <a:gd name="connsiteY758" fmla="*/ 854201 h 1480497"/>
                      <a:gd name="connsiteX759" fmla="*/ 1162189 w 1538257"/>
                      <a:gd name="connsiteY759" fmla="*/ 843115 h 1480497"/>
                      <a:gd name="connsiteX760" fmla="*/ 1169529 w 1538257"/>
                      <a:gd name="connsiteY760" fmla="*/ 831648 h 1480497"/>
                      <a:gd name="connsiteX761" fmla="*/ 1183978 w 1538257"/>
                      <a:gd name="connsiteY761" fmla="*/ 815057 h 1480497"/>
                      <a:gd name="connsiteX762" fmla="*/ 1192082 w 1538257"/>
                      <a:gd name="connsiteY762" fmla="*/ 809247 h 1480497"/>
                      <a:gd name="connsiteX763" fmla="*/ 1203856 w 1538257"/>
                      <a:gd name="connsiteY763" fmla="*/ 796785 h 1480497"/>
                      <a:gd name="connsiteX764" fmla="*/ 1205079 w 1538257"/>
                      <a:gd name="connsiteY764" fmla="*/ 795103 h 1480497"/>
                      <a:gd name="connsiteX765" fmla="*/ 1205079 w 1538257"/>
                      <a:gd name="connsiteY765" fmla="*/ 795103 h 1480497"/>
                      <a:gd name="connsiteX766" fmla="*/ 1207449 w 1538257"/>
                      <a:gd name="connsiteY766" fmla="*/ 794950 h 1480497"/>
                      <a:gd name="connsiteX767" fmla="*/ 1213947 w 1538257"/>
                      <a:gd name="connsiteY767" fmla="*/ 795256 h 1480497"/>
                      <a:gd name="connsiteX768" fmla="*/ 1221134 w 1538257"/>
                      <a:gd name="connsiteY768" fmla="*/ 795638 h 1480497"/>
                      <a:gd name="connsiteX769" fmla="*/ 1241317 w 1538257"/>
                      <a:gd name="connsiteY769" fmla="*/ 787917 h 1480497"/>
                      <a:gd name="connsiteX770" fmla="*/ 1250874 w 1538257"/>
                      <a:gd name="connsiteY770" fmla="*/ 782947 h 1480497"/>
                      <a:gd name="connsiteX771" fmla="*/ 1261195 w 1538257"/>
                      <a:gd name="connsiteY771" fmla="*/ 786923 h 1480497"/>
                      <a:gd name="connsiteX772" fmla="*/ 1274803 w 1538257"/>
                      <a:gd name="connsiteY772" fmla="*/ 790593 h 1480497"/>
                      <a:gd name="connsiteX773" fmla="*/ 1299803 w 1538257"/>
                      <a:gd name="connsiteY773" fmla="*/ 785623 h 1480497"/>
                      <a:gd name="connsiteX774" fmla="*/ 1311118 w 1538257"/>
                      <a:gd name="connsiteY774" fmla="*/ 782565 h 1480497"/>
                      <a:gd name="connsiteX775" fmla="*/ 1326103 w 1538257"/>
                      <a:gd name="connsiteY775" fmla="*/ 772473 h 1480497"/>
                      <a:gd name="connsiteX776" fmla="*/ 1324039 w 1538257"/>
                      <a:gd name="connsiteY776" fmla="*/ 752978 h 1480497"/>
                      <a:gd name="connsiteX777" fmla="*/ 1312571 w 1538257"/>
                      <a:gd name="connsiteY777" fmla="*/ 741510 h 1480497"/>
                      <a:gd name="connsiteX778" fmla="*/ 1300568 w 1538257"/>
                      <a:gd name="connsiteY778" fmla="*/ 730960 h 1480497"/>
                      <a:gd name="connsiteX779" fmla="*/ 1299880 w 1538257"/>
                      <a:gd name="connsiteY779" fmla="*/ 730119 h 1480497"/>
                      <a:gd name="connsiteX780" fmla="*/ 1294146 w 1538257"/>
                      <a:gd name="connsiteY780" fmla="*/ 722168 h 1480497"/>
                      <a:gd name="connsiteX781" fmla="*/ 1299421 w 1538257"/>
                      <a:gd name="connsiteY781" fmla="*/ 717428 h 1480497"/>
                      <a:gd name="connsiteX782" fmla="*/ 1328931 w 1538257"/>
                      <a:gd name="connsiteY782" fmla="*/ 703896 h 1480497"/>
                      <a:gd name="connsiteX783" fmla="*/ 1341623 w 1538257"/>
                      <a:gd name="connsiteY783" fmla="*/ 699003 h 1480497"/>
                      <a:gd name="connsiteX784" fmla="*/ 1344451 w 1538257"/>
                      <a:gd name="connsiteY784" fmla="*/ 698391 h 1480497"/>
                      <a:gd name="connsiteX785" fmla="*/ 1354467 w 1538257"/>
                      <a:gd name="connsiteY785" fmla="*/ 703896 h 1480497"/>
                      <a:gd name="connsiteX786" fmla="*/ 1366699 w 1538257"/>
                      <a:gd name="connsiteY786" fmla="*/ 711388 h 1480497"/>
                      <a:gd name="connsiteX787" fmla="*/ 1375032 w 1538257"/>
                      <a:gd name="connsiteY787" fmla="*/ 714752 h 1480497"/>
                      <a:gd name="connsiteX788" fmla="*/ 1373503 w 1538257"/>
                      <a:gd name="connsiteY788" fmla="*/ 718269 h 1480497"/>
                      <a:gd name="connsiteX789" fmla="*/ 1373733 w 1538257"/>
                      <a:gd name="connsiteY789" fmla="*/ 738223 h 1480497"/>
                      <a:gd name="connsiteX790" fmla="*/ 1395751 w 1538257"/>
                      <a:gd name="connsiteY790" fmla="*/ 751602 h 1480497"/>
                      <a:gd name="connsiteX791" fmla="*/ 1399038 w 1538257"/>
                      <a:gd name="connsiteY791" fmla="*/ 751755 h 1480497"/>
                      <a:gd name="connsiteX792" fmla="*/ 1423732 w 1538257"/>
                      <a:gd name="connsiteY792" fmla="*/ 737458 h 1480497"/>
                      <a:gd name="connsiteX793" fmla="*/ 1429848 w 1538257"/>
                      <a:gd name="connsiteY793" fmla="*/ 731113 h 1480497"/>
                      <a:gd name="connsiteX794" fmla="*/ 1472050 w 1538257"/>
                      <a:gd name="connsiteY794" fmla="*/ 690746 h 1480497"/>
                      <a:gd name="connsiteX795" fmla="*/ 1495750 w 1538257"/>
                      <a:gd name="connsiteY795" fmla="*/ 652673 h 1480497"/>
                      <a:gd name="connsiteX796" fmla="*/ 1489787 w 1538257"/>
                      <a:gd name="connsiteY796" fmla="*/ 635471 h 1480497"/>
                      <a:gd name="connsiteX797" fmla="*/ 1487570 w 1538257"/>
                      <a:gd name="connsiteY797" fmla="*/ 634171 h 1480497"/>
                      <a:gd name="connsiteX798" fmla="*/ 1504007 w 1538257"/>
                      <a:gd name="connsiteY798" fmla="*/ 628361 h 1480497"/>
                      <a:gd name="connsiteX799" fmla="*/ 1528548 w 1538257"/>
                      <a:gd name="connsiteY799" fmla="*/ 613070 h 1480497"/>
                      <a:gd name="connsiteX800" fmla="*/ 1531071 w 1538257"/>
                      <a:gd name="connsiteY800" fmla="*/ 608560 h 1480497"/>
                      <a:gd name="connsiteX801" fmla="*/ 1538258 w 1538257"/>
                      <a:gd name="connsiteY801" fmla="*/ 602826 h 1480497"/>
                      <a:gd name="connsiteX802" fmla="*/ 1534206 w 1538257"/>
                      <a:gd name="connsiteY802" fmla="*/ 603132 h 1480497"/>
                      <a:gd name="connsiteX803" fmla="*/ 1535123 w 1538257"/>
                      <a:gd name="connsiteY803" fmla="*/ 601603 h 1480497"/>
                      <a:gd name="connsiteX804" fmla="*/ 1522126 w 1538257"/>
                      <a:gd name="connsiteY804" fmla="*/ 603820 h 1480497"/>
                      <a:gd name="connsiteX805" fmla="*/ 1518227 w 1538257"/>
                      <a:gd name="connsiteY805" fmla="*/ 604278 h 1480497"/>
                      <a:gd name="connsiteX806" fmla="*/ 1515628 w 1538257"/>
                      <a:gd name="connsiteY806" fmla="*/ 604355 h 1480497"/>
                      <a:gd name="connsiteX807" fmla="*/ 1501026 w 1538257"/>
                      <a:gd name="connsiteY807" fmla="*/ 599921 h 1480497"/>
                      <a:gd name="connsiteX808" fmla="*/ 1498885 w 1538257"/>
                      <a:gd name="connsiteY808" fmla="*/ 597321 h 1480497"/>
                      <a:gd name="connsiteX809" fmla="*/ 1506454 w 1538257"/>
                      <a:gd name="connsiteY809" fmla="*/ 588300 h 1480497"/>
                      <a:gd name="connsiteX810" fmla="*/ 1510123 w 1538257"/>
                      <a:gd name="connsiteY810" fmla="*/ 584783 h 1480497"/>
                      <a:gd name="connsiteX811" fmla="*/ 1511729 w 1538257"/>
                      <a:gd name="connsiteY811" fmla="*/ 560013 h 1480497"/>
                      <a:gd name="connsiteX812" fmla="*/ 1508365 w 1538257"/>
                      <a:gd name="connsiteY812" fmla="*/ 549997 h 1480497"/>
                      <a:gd name="connsiteX813" fmla="*/ 1511117 w 1538257"/>
                      <a:gd name="connsiteY813" fmla="*/ 531496 h 1480497"/>
                      <a:gd name="connsiteX814" fmla="*/ 1529236 w 1538257"/>
                      <a:gd name="connsiteY814" fmla="*/ 502291 h 1480497"/>
                      <a:gd name="connsiteX815" fmla="*/ 1523808 w 1538257"/>
                      <a:gd name="connsiteY815" fmla="*/ 489906 h 1480497"/>
                      <a:gd name="connsiteX816" fmla="*/ 1524726 w 1538257"/>
                      <a:gd name="connsiteY816" fmla="*/ 488377 h 1480497"/>
                      <a:gd name="connsiteX817" fmla="*/ 1529695 w 1538257"/>
                      <a:gd name="connsiteY817" fmla="*/ 461848 h 1480497"/>
                      <a:gd name="connsiteX818" fmla="*/ 1515093 w 1538257"/>
                      <a:gd name="connsiteY818" fmla="*/ 454356 h 1480497"/>
                      <a:gd name="connsiteX819" fmla="*/ 1511958 w 1538257"/>
                      <a:gd name="connsiteY819" fmla="*/ 454509 h 1480497"/>
                      <a:gd name="connsiteX820" fmla="*/ 1500108 w 1538257"/>
                      <a:gd name="connsiteY820" fmla="*/ 455273 h 1480497"/>
                      <a:gd name="connsiteX821" fmla="*/ 1489328 w 1538257"/>
                      <a:gd name="connsiteY821" fmla="*/ 448545 h 1480497"/>
                      <a:gd name="connsiteX822" fmla="*/ 1470903 w 1538257"/>
                      <a:gd name="connsiteY822" fmla="*/ 416282 h 1480497"/>
                      <a:gd name="connsiteX823" fmla="*/ 1463258 w 1538257"/>
                      <a:gd name="connsiteY823" fmla="*/ 399922 h 1480497"/>
                      <a:gd name="connsiteX824" fmla="*/ 1443763 w 1538257"/>
                      <a:gd name="connsiteY824" fmla="*/ 377292 h 1480497"/>
                      <a:gd name="connsiteX825" fmla="*/ 1429084 w 1538257"/>
                      <a:gd name="connsiteY825" fmla="*/ 382796 h 1480497"/>
                      <a:gd name="connsiteX826" fmla="*/ 1424038 w 1538257"/>
                      <a:gd name="connsiteY826" fmla="*/ 385013 h 1480497"/>
                      <a:gd name="connsiteX827" fmla="*/ 1421056 w 1538257"/>
                      <a:gd name="connsiteY827" fmla="*/ 382949 h 1480497"/>
                      <a:gd name="connsiteX828" fmla="*/ 1420827 w 1538257"/>
                      <a:gd name="connsiteY828" fmla="*/ 377062 h 1480497"/>
                      <a:gd name="connsiteX829" fmla="*/ 1423350 w 1538257"/>
                      <a:gd name="connsiteY829" fmla="*/ 341589 h 1480497"/>
                      <a:gd name="connsiteX830" fmla="*/ 1419986 w 1538257"/>
                      <a:gd name="connsiteY830" fmla="*/ 312537 h 1480497"/>
                      <a:gd name="connsiteX831" fmla="*/ 1419680 w 1538257"/>
                      <a:gd name="connsiteY831" fmla="*/ 309326 h 1480497"/>
                      <a:gd name="connsiteX832" fmla="*/ 1416852 w 1538257"/>
                      <a:gd name="connsiteY832" fmla="*/ 307720 h 1480497"/>
                      <a:gd name="connsiteX833" fmla="*/ 1405842 w 1538257"/>
                      <a:gd name="connsiteY833" fmla="*/ 297705 h 1480497"/>
                      <a:gd name="connsiteX834" fmla="*/ 1406301 w 1538257"/>
                      <a:gd name="connsiteY834" fmla="*/ 292048 h 1480497"/>
                      <a:gd name="connsiteX835" fmla="*/ 1405537 w 1538257"/>
                      <a:gd name="connsiteY835" fmla="*/ 276069 h 1480497"/>
                      <a:gd name="connsiteX836" fmla="*/ 1380231 w 1538257"/>
                      <a:gd name="connsiteY836" fmla="*/ 265060 h 1480497"/>
                      <a:gd name="connsiteX837" fmla="*/ 1374115 w 1538257"/>
                      <a:gd name="connsiteY837" fmla="*/ 265136 h 1480497"/>
                      <a:gd name="connsiteX838" fmla="*/ 1366852 w 1538257"/>
                      <a:gd name="connsiteY838" fmla="*/ 265213 h 1480497"/>
                      <a:gd name="connsiteX839" fmla="*/ 1348427 w 1538257"/>
                      <a:gd name="connsiteY839" fmla="*/ 259097 h 1480497"/>
                      <a:gd name="connsiteX840" fmla="*/ 1350567 w 1538257"/>
                      <a:gd name="connsiteY840" fmla="*/ 245794 h 1480497"/>
                      <a:gd name="connsiteX841" fmla="*/ 1360812 w 1538257"/>
                      <a:gd name="connsiteY841" fmla="*/ 223164 h 1480497"/>
                      <a:gd name="connsiteX842" fmla="*/ 1365552 w 1538257"/>
                      <a:gd name="connsiteY842" fmla="*/ 220030 h 1480497"/>
                      <a:gd name="connsiteX843" fmla="*/ 1372356 w 1538257"/>
                      <a:gd name="connsiteY843" fmla="*/ 215748 h 1480497"/>
                      <a:gd name="connsiteX844" fmla="*/ 1376638 w 1538257"/>
                      <a:gd name="connsiteY844" fmla="*/ 206956 h 1480497"/>
                      <a:gd name="connsiteX845" fmla="*/ 1358977 w 1538257"/>
                      <a:gd name="connsiteY845" fmla="*/ 194036 h 1480497"/>
                      <a:gd name="connsiteX846" fmla="*/ 1351944 w 1538257"/>
                      <a:gd name="connsiteY846" fmla="*/ 191207 h 1480497"/>
                      <a:gd name="connsiteX847" fmla="*/ 1341470 w 1538257"/>
                      <a:gd name="connsiteY847" fmla="*/ 180886 h 1480497"/>
                      <a:gd name="connsiteX848" fmla="*/ 1334818 w 1538257"/>
                      <a:gd name="connsiteY848" fmla="*/ 171712 h 1480497"/>
                      <a:gd name="connsiteX849" fmla="*/ 1337876 w 1538257"/>
                      <a:gd name="connsiteY849" fmla="*/ 158256 h 1480497"/>
                      <a:gd name="connsiteX850" fmla="*/ 1341317 w 1538257"/>
                      <a:gd name="connsiteY850" fmla="*/ 150764 h 1480497"/>
                      <a:gd name="connsiteX851" fmla="*/ 1362418 w 1538257"/>
                      <a:gd name="connsiteY851" fmla="*/ 138837 h 1480497"/>
                      <a:gd name="connsiteX852" fmla="*/ 1385353 w 1538257"/>
                      <a:gd name="connsiteY852" fmla="*/ 112920 h 1480497"/>
                      <a:gd name="connsiteX853" fmla="*/ 1390781 w 1538257"/>
                      <a:gd name="connsiteY853" fmla="*/ 101834 h 1480497"/>
                      <a:gd name="connsiteX854" fmla="*/ 1396898 w 1538257"/>
                      <a:gd name="connsiteY854" fmla="*/ 82874 h 1480497"/>
                      <a:gd name="connsiteX855" fmla="*/ 1387418 w 1538257"/>
                      <a:gd name="connsiteY855" fmla="*/ 70030 h 1480497"/>
                      <a:gd name="connsiteX856" fmla="*/ 1382983 w 1538257"/>
                      <a:gd name="connsiteY856" fmla="*/ 63838 h 1480497"/>
                      <a:gd name="connsiteX857" fmla="*/ 1385659 w 1538257"/>
                      <a:gd name="connsiteY857" fmla="*/ 59939 h 1480497"/>
                      <a:gd name="connsiteX858" fmla="*/ 1399497 w 1538257"/>
                      <a:gd name="connsiteY858" fmla="*/ 42354 h 1480497"/>
                      <a:gd name="connsiteX859" fmla="*/ 1393763 w 1538257"/>
                      <a:gd name="connsiteY859" fmla="*/ 27676 h 1480497"/>
                      <a:gd name="connsiteX860" fmla="*/ 1377479 w 1538257"/>
                      <a:gd name="connsiteY860" fmla="*/ 21024 h 1480497"/>
                      <a:gd name="connsiteX861" fmla="*/ 1364788 w 1538257"/>
                      <a:gd name="connsiteY861" fmla="*/ 22936 h 1480497"/>
                      <a:gd name="connsiteX862" fmla="*/ 1358824 w 1538257"/>
                      <a:gd name="connsiteY862" fmla="*/ 24159 h 1480497"/>
                      <a:gd name="connsiteX863" fmla="*/ 1334971 w 1538257"/>
                      <a:gd name="connsiteY863" fmla="*/ 50688 h 1480497"/>
                      <a:gd name="connsiteX864" fmla="*/ 1327250 w 1538257"/>
                      <a:gd name="connsiteY864" fmla="*/ 62309 h 1480497"/>
                      <a:gd name="connsiteX865" fmla="*/ 1317311 w 1538257"/>
                      <a:gd name="connsiteY865" fmla="*/ 81575 h 1480497"/>
                      <a:gd name="connsiteX866" fmla="*/ 1300185 w 1538257"/>
                      <a:gd name="connsiteY866" fmla="*/ 87461 h 1480497"/>
                      <a:gd name="connsiteX867" fmla="*/ 1279008 w 1538257"/>
                      <a:gd name="connsiteY867" fmla="*/ 92431 h 1480497"/>
                      <a:gd name="connsiteX868" fmla="*/ 1263947 w 1538257"/>
                      <a:gd name="connsiteY868" fmla="*/ 95107 h 1480497"/>
                      <a:gd name="connsiteX869" fmla="*/ 1228167 w 1538257"/>
                      <a:gd name="connsiteY869" fmla="*/ 88608 h 1480497"/>
                      <a:gd name="connsiteX870" fmla="*/ 1221975 w 1538257"/>
                      <a:gd name="connsiteY870" fmla="*/ 84556 h 1480497"/>
                      <a:gd name="connsiteX871" fmla="*/ 1224804 w 1538257"/>
                      <a:gd name="connsiteY871" fmla="*/ 74694 h 1480497"/>
                      <a:gd name="connsiteX872" fmla="*/ 1219223 w 1538257"/>
                      <a:gd name="connsiteY872" fmla="*/ 35474 h 1480497"/>
                      <a:gd name="connsiteX873" fmla="*/ 1216623 w 1538257"/>
                      <a:gd name="connsiteY873" fmla="*/ 24388 h 1480497"/>
                      <a:gd name="connsiteX874" fmla="*/ 1209207 w 1538257"/>
                      <a:gd name="connsiteY874" fmla="*/ 6346 h 1480497"/>
                      <a:gd name="connsiteX875" fmla="*/ 1194299 w 1538257"/>
                      <a:gd name="connsiteY875" fmla="*/ 0 h 1480497"/>
                      <a:gd name="connsiteX876" fmla="*/ 1194299 w 1538257"/>
                      <a:gd name="connsiteY876" fmla="*/ 0 h 1480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  <a:cxn ang="0">
                        <a:pos x="connsiteX442" y="connsiteY442"/>
                      </a:cxn>
                      <a:cxn ang="0">
                        <a:pos x="connsiteX443" y="connsiteY443"/>
                      </a:cxn>
                      <a:cxn ang="0">
                        <a:pos x="connsiteX444" y="connsiteY444"/>
                      </a:cxn>
                      <a:cxn ang="0">
                        <a:pos x="connsiteX445" y="connsiteY445"/>
                      </a:cxn>
                      <a:cxn ang="0">
                        <a:pos x="connsiteX446" y="connsiteY446"/>
                      </a:cxn>
                      <a:cxn ang="0">
                        <a:pos x="connsiteX447" y="connsiteY447"/>
                      </a:cxn>
                      <a:cxn ang="0">
                        <a:pos x="connsiteX448" y="connsiteY448"/>
                      </a:cxn>
                      <a:cxn ang="0">
                        <a:pos x="connsiteX449" y="connsiteY449"/>
                      </a:cxn>
                      <a:cxn ang="0">
                        <a:pos x="connsiteX450" y="connsiteY450"/>
                      </a:cxn>
                      <a:cxn ang="0">
                        <a:pos x="connsiteX451" y="connsiteY451"/>
                      </a:cxn>
                      <a:cxn ang="0">
                        <a:pos x="connsiteX452" y="connsiteY452"/>
                      </a:cxn>
                      <a:cxn ang="0">
                        <a:pos x="connsiteX453" y="connsiteY453"/>
                      </a:cxn>
                      <a:cxn ang="0">
                        <a:pos x="connsiteX454" y="connsiteY454"/>
                      </a:cxn>
                      <a:cxn ang="0">
                        <a:pos x="connsiteX455" y="connsiteY455"/>
                      </a:cxn>
                      <a:cxn ang="0">
                        <a:pos x="connsiteX456" y="connsiteY456"/>
                      </a:cxn>
                      <a:cxn ang="0">
                        <a:pos x="connsiteX457" y="connsiteY457"/>
                      </a:cxn>
                      <a:cxn ang="0">
                        <a:pos x="connsiteX458" y="connsiteY458"/>
                      </a:cxn>
                      <a:cxn ang="0">
                        <a:pos x="connsiteX459" y="connsiteY459"/>
                      </a:cxn>
                      <a:cxn ang="0">
                        <a:pos x="connsiteX460" y="connsiteY460"/>
                      </a:cxn>
                      <a:cxn ang="0">
                        <a:pos x="connsiteX461" y="connsiteY461"/>
                      </a:cxn>
                      <a:cxn ang="0">
                        <a:pos x="connsiteX462" y="connsiteY462"/>
                      </a:cxn>
                      <a:cxn ang="0">
                        <a:pos x="connsiteX463" y="connsiteY463"/>
                      </a:cxn>
                      <a:cxn ang="0">
                        <a:pos x="connsiteX464" y="connsiteY464"/>
                      </a:cxn>
                      <a:cxn ang="0">
                        <a:pos x="connsiteX465" y="connsiteY465"/>
                      </a:cxn>
                      <a:cxn ang="0">
                        <a:pos x="connsiteX466" y="connsiteY466"/>
                      </a:cxn>
                      <a:cxn ang="0">
                        <a:pos x="connsiteX467" y="connsiteY467"/>
                      </a:cxn>
                      <a:cxn ang="0">
                        <a:pos x="connsiteX468" y="connsiteY468"/>
                      </a:cxn>
                      <a:cxn ang="0">
                        <a:pos x="connsiteX469" y="connsiteY469"/>
                      </a:cxn>
                      <a:cxn ang="0">
                        <a:pos x="connsiteX470" y="connsiteY470"/>
                      </a:cxn>
                      <a:cxn ang="0">
                        <a:pos x="connsiteX471" y="connsiteY471"/>
                      </a:cxn>
                      <a:cxn ang="0">
                        <a:pos x="connsiteX472" y="connsiteY472"/>
                      </a:cxn>
                      <a:cxn ang="0">
                        <a:pos x="connsiteX473" y="connsiteY473"/>
                      </a:cxn>
                      <a:cxn ang="0">
                        <a:pos x="connsiteX474" y="connsiteY474"/>
                      </a:cxn>
                      <a:cxn ang="0">
                        <a:pos x="connsiteX475" y="connsiteY475"/>
                      </a:cxn>
                      <a:cxn ang="0">
                        <a:pos x="connsiteX476" y="connsiteY476"/>
                      </a:cxn>
                      <a:cxn ang="0">
                        <a:pos x="connsiteX477" y="connsiteY477"/>
                      </a:cxn>
                      <a:cxn ang="0">
                        <a:pos x="connsiteX478" y="connsiteY478"/>
                      </a:cxn>
                      <a:cxn ang="0">
                        <a:pos x="connsiteX479" y="connsiteY479"/>
                      </a:cxn>
                      <a:cxn ang="0">
                        <a:pos x="connsiteX480" y="connsiteY480"/>
                      </a:cxn>
                      <a:cxn ang="0">
                        <a:pos x="connsiteX481" y="connsiteY481"/>
                      </a:cxn>
                      <a:cxn ang="0">
                        <a:pos x="connsiteX482" y="connsiteY482"/>
                      </a:cxn>
                      <a:cxn ang="0">
                        <a:pos x="connsiteX483" y="connsiteY483"/>
                      </a:cxn>
                      <a:cxn ang="0">
                        <a:pos x="connsiteX484" y="connsiteY484"/>
                      </a:cxn>
                      <a:cxn ang="0">
                        <a:pos x="connsiteX485" y="connsiteY485"/>
                      </a:cxn>
                      <a:cxn ang="0">
                        <a:pos x="connsiteX486" y="connsiteY486"/>
                      </a:cxn>
                      <a:cxn ang="0">
                        <a:pos x="connsiteX487" y="connsiteY487"/>
                      </a:cxn>
                      <a:cxn ang="0">
                        <a:pos x="connsiteX488" y="connsiteY488"/>
                      </a:cxn>
                      <a:cxn ang="0">
                        <a:pos x="connsiteX489" y="connsiteY489"/>
                      </a:cxn>
                      <a:cxn ang="0">
                        <a:pos x="connsiteX490" y="connsiteY490"/>
                      </a:cxn>
                      <a:cxn ang="0">
                        <a:pos x="connsiteX491" y="connsiteY491"/>
                      </a:cxn>
                      <a:cxn ang="0">
                        <a:pos x="connsiteX492" y="connsiteY492"/>
                      </a:cxn>
                      <a:cxn ang="0">
                        <a:pos x="connsiteX493" y="connsiteY493"/>
                      </a:cxn>
                      <a:cxn ang="0">
                        <a:pos x="connsiteX494" y="connsiteY494"/>
                      </a:cxn>
                      <a:cxn ang="0">
                        <a:pos x="connsiteX495" y="connsiteY495"/>
                      </a:cxn>
                      <a:cxn ang="0">
                        <a:pos x="connsiteX496" y="connsiteY496"/>
                      </a:cxn>
                      <a:cxn ang="0">
                        <a:pos x="connsiteX497" y="connsiteY497"/>
                      </a:cxn>
                      <a:cxn ang="0">
                        <a:pos x="connsiteX498" y="connsiteY498"/>
                      </a:cxn>
                      <a:cxn ang="0">
                        <a:pos x="connsiteX499" y="connsiteY499"/>
                      </a:cxn>
                      <a:cxn ang="0">
                        <a:pos x="connsiteX500" y="connsiteY500"/>
                      </a:cxn>
                      <a:cxn ang="0">
                        <a:pos x="connsiteX501" y="connsiteY501"/>
                      </a:cxn>
                      <a:cxn ang="0">
                        <a:pos x="connsiteX502" y="connsiteY502"/>
                      </a:cxn>
                      <a:cxn ang="0">
                        <a:pos x="connsiteX503" y="connsiteY503"/>
                      </a:cxn>
                      <a:cxn ang="0">
                        <a:pos x="connsiteX504" y="connsiteY504"/>
                      </a:cxn>
                      <a:cxn ang="0">
                        <a:pos x="connsiteX505" y="connsiteY505"/>
                      </a:cxn>
                      <a:cxn ang="0">
                        <a:pos x="connsiteX506" y="connsiteY506"/>
                      </a:cxn>
                      <a:cxn ang="0">
                        <a:pos x="connsiteX507" y="connsiteY507"/>
                      </a:cxn>
                      <a:cxn ang="0">
                        <a:pos x="connsiteX508" y="connsiteY508"/>
                      </a:cxn>
                      <a:cxn ang="0">
                        <a:pos x="connsiteX509" y="connsiteY509"/>
                      </a:cxn>
                      <a:cxn ang="0">
                        <a:pos x="connsiteX510" y="connsiteY510"/>
                      </a:cxn>
                      <a:cxn ang="0">
                        <a:pos x="connsiteX511" y="connsiteY511"/>
                      </a:cxn>
                      <a:cxn ang="0">
                        <a:pos x="connsiteX512" y="connsiteY512"/>
                      </a:cxn>
                      <a:cxn ang="0">
                        <a:pos x="connsiteX513" y="connsiteY513"/>
                      </a:cxn>
                      <a:cxn ang="0">
                        <a:pos x="connsiteX514" y="connsiteY514"/>
                      </a:cxn>
                      <a:cxn ang="0">
                        <a:pos x="connsiteX515" y="connsiteY515"/>
                      </a:cxn>
                      <a:cxn ang="0">
                        <a:pos x="connsiteX516" y="connsiteY516"/>
                      </a:cxn>
                      <a:cxn ang="0">
                        <a:pos x="connsiteX517" y="connsiteY517"/>
                      </a:cxn>
                      <a:cxn ang="0">
                        <a:pos x="connsiteX518" y="connsiteY518"/>
                      </a:cxn>
                      <a:cxn ang="0">
                        <a:pos x="connsiteX519" y="connsiteY519"/>
                      </a:cxn>
                      <a:cxn ang="0">
                        <a:pos x="connsiteX520" y="connsiteY520"/>
                      </a:cxn>
                      <a:cxn ang="0">
                        <a:pos x="connsiteX521" y="connsiteY521"/>
                      </a:cxn>
                      <a:cxn ang="0">
                        <a:pos x="connsiteX522" y="connsiteY522"/>
                      </a:cxn>
                      <a:cxn ang="0">
                        <a:pos x="connsiteX523" y="connsiteY523"/>
                      </a:cxn>
                      <a:cxn ang="0">
                        <a:pos x="connsiteX524" y="connsiteY524"/>
                      </a:cxn>
                      <a:cxn ang="0">
                        <a:pos x="connsiteX525" y="connsiteY525"/>
                      </a:cxn>
                      <a:cxn ang="0">
                        <a:pos x="connsiteX526" y="connsiteY526"/>
                      </a:cxn>
                      <a:cxn ang="0">
                        <a:pos x="connsiteX527" y="connsiteY527"/>
                      </a:cxn>
                      <a:cxn ang="0">
                        <a:pos x="connsiteX528" y="connsiteY528"/>
                      </a:cxn>
                      <a:cxn ang="0">
                        <a:pos x="connsiteX529" y="connsiteY529"/>
                      </a:cxn>
                      <a:cxn ang="0">
                        <a:pos x="connsiteX530" y="connsiteY530"/>
                      </a:cxn>
                      <a:cxn ang="0">
                        <a:pos x="connsiteX531" y="connsiteY531"/>
                      </a:cxn>
                      <a:cxn ang="0">
                        <a:pos x="connsiteX532" y="connsiteY532"/>
                      </a:cxn>
                      <a:cxn ang="0">
                        <a:pos x="connsiteX533" y="connsiteY533"/>
                      </a:cxn>
                      <a:cxn ang="0">
                        <a:pos x="connsiteX534" y="connsiteY534"/>
                      </a:cxn>
                      <a:cxn ang="0">
                        <a:pos x="connsiteX535" y="connsiteY535"/>
                      </a:cxn>
                      <a:cxn ang="0">
                        <a:pos x="connsiteX536" y="connsiteY536"/>
                      </a:cxn>
                      <a:cxn ang="0">
                        <a:pos x="connsiteX537" y="connsiteY537"/>
                      </a:cxn>
                      <a:cxn ang="0">
                        <a:pos x="connsiteX538" y="connsiteY538"/>
                      </a:cxn>
                      <a:cxn ang="0">
                        <a:pos x="connsiteX539" y="connsiteY539"/>
                      </a:cxn>
                      <a:cxn ang="0">
                        <a:pos x="connsiteX540" y="connsiteY540"/>
                      </a:cxn>
                      <a:cxn ang="0">
                        <a:pos x="connsiteX541" y="connsiteY541"/>
                      </a:cxn>
                      <a:cxn ang="0">
                        <a:pos x="connsiteX542" y="connsiteY542"/>
                      </a:cxn>
                      <a:cxn ang="0">
                        <a:pos x="connsiteX543" y="connsiteY543"/>
                      </a:cxn>
                      <a:cxn ang="0">
                        <a:pos x="connsiteX544" y="connsiteY544"/>
                      </a:cxn>
                      <a:cxn ang="0">
                        <a:pos x="connsiteX545" y="connsiteY545"/>
                      </a:cxn>
                      <a:cxn ang="0">
                        <a:pos x="connsiteX546" y="connsiteY546"/>
                      </a:cxn>
                      <a:cxn ang="0">
                        <a:pos x="connsiteX547" y="connsiteY547"/>
                      </a:cxn>
                      <a:cxn ang="0">
                        <a:pos x="connsiteX548" y="connsiteY548"/>
                      </a:cxn>
                      <a:cxn ang="0">
                        <a:pos x="connsiteX549" y="connsiteY549"/>
                      </a:cxn>
                      <a:cxn ang="0">
                        <a:pos x="connsiteX550" y="connsiteY550"/>
                      </a:cxn>
                      <a:cxn ang="0">
                        <a:pos x="connsiteX551" y="connsiteY551"/>
                      </a:cxn>
                      <a:cxn ang="0">
                        <a:pos x="connsiteX552" y="connsiteY552"/>
                      </a:cxn>
                      <a:cxn ang="0">
                        <a:pos x="connsiteX553" y="connsiteY553"/>
                      </a:cxn>
                      <a:cxn ang="0">
                        <a:pos x="connsiteX554" y="connsiteY554"/>
                      </a:cxn>
                      <a:cxn ang="0">
                        <a:pos x="connsiteX555" y="connsiteY555"/>
                      </a:cxn>
                      <a:cxn ang="0">
                        <a:pos x="connsiteX556" y="connsiteY556"/>
                      </a:cxn>
                      <a:cxn ang="0">
                        <a:pos x="connsiteX557" y="connsiteY557"/>
                      </a:cxn>
                      <a:cxn ang="0">
                        <a:pos x="connsiteX558" y="connsiteY558"/>
                      </a:cxn>
                      <a:cxn ang="0">
                        <a:pos x="connsiteX559" y="connsiteY559"/>
                      </a:cxn>
                      <a:cxn ang="0">
                        <a:pos x="connsiteX560" y="connsiteY560"/>
                      </a:cxn>
                      <a:cxn ang="0">
                        <a:pos x="connsiteX561" y="connsiteY561"/>
                      </a:cxn>
                      <a:cxn ang="0">
                        <a:pos x="connsiteX562" y="connsiteY562"/>
                      </a:cxn>
                      <a:cxn ang="0">
                        <a:pos x="connsiteX563" y="connsiteY563"/>
                      </a:cxn>
                      <a:cxn ang="0">
                        <a:pos x="connsiteX564" y="connsiteY564"/>
                      </a:cxn>
                      <a:cxn ang="0">
                        <a:pos x="connsiteX565" y="connsiteY565"/>
                      </a:cxn>
                      <a:cxn ang="0">
                        <a:pos x="connsiteX566" y="connsiteY566"/>
                      </a:cxn>
                      <a:cxn ang="0">
                        <a:pos x="connsiteX567" y="connsiteY567"/>
                      </a:cxn>
                      <a:cxn ang="0">
                        <a:pos x="connsiteX568" y="connsiteY568"/>
                      </a:cxn>
                      <a:cxn ang="0">
                        <a:pos x="connsiteX569" y="connsiteY569"/>
                      </a:cxn>
                      <a:cxn ang="0">
                        <a:pos x="connsiteX570" y="connsiteY570"/>
                      </a:cxn>
                      <a:cxn ang="0">
                        <a:pos x="connsiteX571" y="connsiteY571"/>
                      </a:cxn>
                      <a:cxn ang="0">
                        <a:pos x="connsiteX572" y="connsiteY572"/>
                      </a:cxn>
                      <a:cxn ang="0">
                        <a:pos x="connsiteX573" y="connsiteY573"/>
                      </a:cxn>
                      <a:cxn ang="0">
                        <a:pos x="connsiteX574" y="connsiteY574"/>
                      </a:cxn>
                      <a:cxn ang="0">
                        <a:pos x="connsiteX575" y="connsiteY575"/>
                      </a:cxn>
                      <a:cxn ang="0">
                        <a:pos x="connsiteX576" y="connsiteY576"/>
                      </a:cxn>
                      <a:cxn ang="0">
                        <a:pos x="connsiteX577" y="connsiteY577"/>
                      </a:cxn>
                      <a:cxn ang="0">
                        <a:pos x="connsiteX578" y="connsiteY578"/>
                      </a:cxn>
                      <a:cxn ang="0">
                        <a:pos x="connsiteX579" y="connsiteY579"/>
                      </a:cxn>
                      <a:cxn ang="0">
                        <a:pos x="connsiteX580" y="connsiteY580"/>
                      </a:cxn>
                      <a:cxn ang="0">
                        <a:pos x="connsiteX581" y="connsiteY581"/>
                      </a:cxn>
                      <a:cxn ang="0">
                        <a:pos x="connsiteX582" y="connsiteY582"/>
                      </a:cxn>
                      <a:cxn ang="0">
                        <a:pos x="connsiteX583" y="connsiteY583"/>
                      </a:cxn>
                      <a:cxn ang="0">
                        <a:pos x="connsiteX584" y="connsiteY584"/>
                      </a:cxn>
                      <a:cxn ang="0">
                        <a:pos x="connsiteX585" y="connsiteY585"/>
                      </a:cxn>
                      <a:cxn ang="0">
                        <a:pos x="connsiteX586" y="connsiteY586"/>
                      </a:cxn>
                      <a:cxn ang="0">
                        <a:pos x="connsiteX587" y="connsiteY587"/>
                      </a:cxn>
                      <a:cxn ang="0">
                        <a:pos x="connsiteX588" y="connsiteY588"/>
                      </a:cxn>
                      <a:cxn ang="0">
                        <a:pos x="connsiteX589" y="connsiteY589"/>
                      </a:cxn>
                      <a:cxn ang="0">
                        <a:pos x="connsiteX590" y="connsiteY590"/>
                      </a:cxn>
                      <a:cxn ang="0">
                        <a:pos x="connsiteX591" y="connsiteY591"/>
                      </a:cxn>
                      <a:cxn ang="0">
                        <a:pos x="connsiteX592" y="connsiteY592"/>
                      </a:cxn>
                      <a:cxn ang="0">
                        <a:pos x="connsiteX593" y="connsiteY593"/>
                      </a:cxn>
                      <a:cxn ang="0">
                        <a:pos x="connsiteX594" y="connsiteY594"/>
                      </a:cxn>
                      <a:cxn ang="0">
                        <a:pos x="connsiteX595" y="connsiteY595"/>
                      </a:cxn>
                      <a:cxn ang="0">
                        <a:pos x="connsiteX596" y="connsiteY596"/>
                      </a:cxn>
                      <a:cxn ang="0">
                        <a:pos x="connsiteX597" y="connsiteY597"/>
                      </a:cxn>
                      <a:cxn ang="0">
                        <a:pos x="connsiteX598" y="connsiteY598"/>
                      </a:cxn>
                      <a:cxn ang="0">
                        <a:pos x="connsiteX599" y="connsiteY599"/>
                      </a:cxn>
                      <a:cxn ang="0">
                        <a:pos x="connsiteX600" y="connsiteY600"/>
                      </a:cxn>
                      <a:cxn ang="0">
                        <a:pos x="connsiteX601" y="connsiteY601"/>
                      </a:cxn>
                      <a:cxn ang="0">
                        <a:pos x="connsiteX602" y="connsiteY602"/>
                      </a:cxn>
                      <a:cxn ang="0">
                        <a:pos x="connsiteX603" y="connsiteY603"/>
                      </a:cxn>
                      <a:cxn ang="0">
                        <a:pos x="connsiteX604" y="connsiteY604"/>
                      </a:cxn>
                      <a:cxn ang="0">
                        <a:pos x="connsiteX605" y="connsiteY605"/>
                      </a:cxn>
                      <a:cxn ang="0">
                        <a:pos x="connsiteX606" y="connsiteY606"/>
                      </a:cxn>
                      <a:cxn ang="0">
                        <a:pos x="connsiteX607" y="connsiteY607"/>
                      </a:cxn>
                      <a:cxn ang="0">
                        <a:pos x="connsiteX608" y="connsiteY608"/>
                      </a:cxn>
                      <a:cxn ang="0">
                        <a:pos x="connsiteX609" y="connsiteY609"/>
                      </a:cxn>
                      <a:cxn ang="0">
                        <a:pos x="connsiteX610" y="connsiteY610"/>
                      </a:cxn>
                      <a:cxn ang="0">
                        <a:pos x="connsiteX611" y="connsiteY611"/>
                      </a:cxn>
                      <a:cxn ang="0">
                        <a:pos x="connsiteX612" y="connsiteY612"/>
                      </a:cxn>
                      <a:cxn ang="0">
                        <a:pos x="connsiteX613" y="connsiteY613"/>
                      </a:cxn>
                      <a:cxn ang="0">
                        <a:pos x="connsiteX614" y="connsiteY614"/>
                      </a:cxn>
                      <a:cxn ang="0">
                        <a:pos x="connsiteX615" y="connsiteY615"/>
                      </a:cxn>
                      <a:cxn ang="0">
                        <a:pos x="connsiteX616" y="connsiteY616"/>
                      </a:cxn>
                      <a:cxn ang="0">
                        <a:pos x="connsiteX617" y="connsiteY617"/>
                      </a:cxn>
                      <a:cxn ang="0">
                        <a:pos x="connsiteX618" y="connsiteY618"/>
                      </a:cxn>
                      <a:cxn ang="0">
                        <a:pos x="connsiteX619" y="connsiteY619"/>
                      </a:cxn>
                      <a:cxn ang="0">
                        <a:pos x="connsiteX620" y="connsiteY620"/>
                      </a:cxn>
                      <a:cxn ang="0">
                        <a:pos x="connsiteX621" y="connsiteY621"/>
                      </a:cxn>
                      <a:cxn ang="0">
                        <a:pos x="connsiteX622" y="connsiteY622"/>
                      </a:cxn>
                      <a:cxn ang="0">
                        <a:pos x="connsiteX623" y="connsiteY623"/>
                      </a:cxn>
                      <a:cxn ang="0">
                        <a:pos x="connsiteX624" y="connsiteY624"/>
                      </a:cxn>
                      <a:cxn ang="0">
                        <a:pos x="connsiteX625" y="connsiteY625"/>
                      </a:cxn>
                      <a:cxn ang="0">
                        <a:pos x="connsiteX626" y="connsiteY626"/>
                      </a:cxn>
                      <a:cxn ang="0">
                        <a:pos x="connsiteX627" y="connsiteY627"/>
                      </a:cxn>
                      <a:cxn ang="0">
                        <a:pos x="connsiteX628" y="connsiteY628"/>
                      </a:cxn>
                      <a:cxn ang="0">
                        <a:pos x="connsiteX629" y="connsiteY629"/>
                      </a:cxn>
                      <a:cxn ang="0">
                        <a:pos x="connsiteX630" y="connsiteY630"/>
                      </a:cxn>
                      <a:cxn ang="0">
                        <a:pos x="connsiteX631" y="connsiteY631"/>
                      </a:cxn>
                      <a:cxn ang="0">
                        <a:pos x="connsiteX632" y="connsiteY632"/>
                      </a:cxn>
                      <a:cxn ang="0">
                        <a:pos x="connsiteX633" y="connsiteY633"/>
                      </a:cxn>
                      <a:cxn ang="0">
                        <a:pos x="connsiteX634" y="connsiteY634"/>
                      </a:cxn>
                      <a:cxn ang="0">
                        <a:pos x="connsiteX635" y="connsiteY635"/>
                      </a:cxn>
                      <a:cxn ang="0">
                        <a:pos x="connsiteX636" y="connsiteY636"/>
                      </a:cxn>
                      <a:cxn ang="0">
                        <a:pos x="connsiteX637" y="connsiteY637"/>
                      </a:cxn>
                      <a:cxn ang="0">
                        <a:pos x="connsiteX638" y="connsiteY638"/>
                      </a:cxn>
                      <a:cxn ang="0">
                        <a:pos x="connsiteX639" y="connsiteY639"/>
                      </a:cxn>
                      <a:cxn ang="0">
                        <a:pos x="connsiteX640" y="connsiteY640"/>
                      </a:cxn>
                      <a:cxn ang="0">
                        <a:pos x="connsiteX641" y="connsiteY641"/>
                      </a:cxn>
                      <a:cxn ang="0">
                        <a:pos x="connsiteX642" y="connsiteY642"/>
                      </a:cxn>
                      <a:cxn ang="0">
                        <a:pos x="connsiteX643" y="connsiteY643"/>
                      </a:cxn>
                      <a:cxn ang="0">
                        <a:pos x="connsiteX644" y="connsiteY644"/>
                      </a:cxn>
                      <a:cxn ang="0">
                        <a:pos x="connsiteX645" y="connsiteY645"/>
                      </a:cxn>
                      <a:cxn ang="0">
                        <a:pos x="connsiteX646" y="connsiteY646"/>
                      </a:cxn>
                      <a:cxn ang="0">
                        <a:pos x="connsiteX647" y="connsiteY647"/>
                      </a:cxn>
                      <a:cxn ang="0">
                        <a:pos x="connsiteX648" y="connsiteY648"/>
                      </a:cxn>
                      <a:cxn ang="0">
                        <a:pos x="connsiteX649" y="connsiteY649"/>
                      </a:cxn>
                      <a:cxn ang="0">
                        <a:pos x="connsiteX650" y="connsiteY650"/>
                      </a:cxn>
                      <a:cxn ang="0">
                        <a:pos x="connsiteX651" y="connsiteY651"/>
                      </a:cxn>
                      <a:cxn ang="0">
                        <a:pos x="connsiteX652" y="connsiteY652"/>
                      </a:cxn>
                      <a:cxn ang="0">
                        <a:pos x="connsiteX653" y="connsiteY653"/>
                      </a:cxn>
                      <a:cxn ang="0">
                        <a:pos x="connsiteX654" y="connsiteY654"/>
                      </a:cxn>
                      <a:cxn ang="0">
                        <a:pos x="connsiteX655" y="connsiteY655"/>
                      </a:cxn>
                      <a:cxn ang="0">
                        <a:pos x="connsiteX656" y="connsiteY656"/>
                      </a:cxn>
                      <a:cxn ang="0">
                        <a:pos x="connsiteX657" y="connsiteY657"/>
                      </a:cxn>
                      <a:cxn ang="0">
                        <a:pos x="connsiteX658" y="connsiteY658"/>
                      </a:cxn>
                      <a:cxn ang="0">
                        <a:pos x="connsiteX659" y="connsiteY659"/>
                      </a:cxn>
                      <a:cxn ang="0">
                        <a:pos x="connsiteX660" y="connsiteY660"/>
                      </a:cxn>
                      <a:cxn ang="0">
                        <a:pos x="connsiteX661" y="connsiteY661"/>
                      </a:cxn>
                      <a:cxn ang="0">
                        <a:pos x="connsiteX662" y="connsiteY662"/>
                      </a:cxn>
                      <a:cxn ang="0">
                        <a:pos x="connsiteX663" y="connsiteY663"/>
                      </a:cxn>
                      <a:cxn ang="0">
                        <a:pos x="connsiteX664" y="connsiteY664"/>
                      </a:cxn>
                      <a:cxn ang="0">
                        <a:pos x="connsiteX665" y="connsiteY665"/>
                      </a:cxn>
                      <a:cxn ang="0">
                        <a:pos x="connsiteX666" y="connsiteY666"/>
                      </a:cxn>
                      <a:cxn ang="0">
                        <a:pos x="connsiteX667" y="connsiteY667"/>
                      </a:cxn>
                      <a:cxn ang="0">
                        <a:pos x="connsiteX668" y="connsiteY668"/>
                      </a:cxn>
                      <a:cxn ang="0">
                        <a:pos x="connsiteX669" y="connsiteY669"/>
                      </a:cxn>
                      <a:cxn ang="0">
                        <a:pos x="connsiteX670" y="connsiteY670"/>
                      </a:cxn>
                      <a:cxn ang="0">
                        <a:pos x="connsiteX671" y="connsiteY671"/>
                      </a:cxn>
                      <a:cxn ang="0">
                        <a:pos x="connsiteX672" y="connsiteY672"/>
                      </a:cxn>
                      <a:cxn ang="0">
                        <a:pos x="connsiteX673" y="connsiteY673"/>
                      </a:cxn>
                      <a:cxn ang="0">
                        <a:pos x="connsiteX674" y="connsiteY674"/>
                      </a:cxn>
                      <a:cxn ang="0">
                        <a:pos x="connsiteX675" y="connsiteY675"/>
                      </a:cxn>
                      <a:cxn ang="0">
                        <a:pos x="connsiteX676" y="connsiteY676"/>
                      </a:cxn>
                      <a:cxn ang="0">
                        <a:pos x="connsiteX677" y="connsiteY677"/>
                      </a:cxn>
                      <a:cxn ang="0">
                        <a:pos x="connsiteX678" y="connsiteY678"/>
                      </a:cxn>
                      <a:cxn ang="0">
                        <a:pos x="connsiteX679" y="connsiteY679"/>
                      </a:cxn>
                      <a:cxn ang="0">
                        <a:pos x="connsiteX680" y="connsiteY680"/>
                      </a:cxn>
                      <a:cxn ang="0">
                        <a:pos x="connsiteX681" y="connsiteY681"/>
                      </a:cxn>
                      <a:cxn ang="0">
                        <a:pos x="connsiteX682" y="connsiteY682"/>
                      </a:cxn>
                      <a:cxn ang="0">
                        <a:pos x="connsiteX683" y="connsiteY683"/>
                      </a:cxn>
                      <a:cxn ang="0">
                        <a:pos x="connsiteX684" y="connsiteY684"/>
                      </a:cxn>
                      <a:cxn ang="0">
                        <a:pos x="connsiteX685" y="connsiteY685"/>
                      </a:cxn>
                      <a:cxn ang="0">
                        <a:pos x="connsiteX686" y="connsiteY686"/>
                      </a:cxn>
                      <a:cxn ang="0">
                        <a:pos x="connsiteX687" y="connsiteY687"/>
                      </a:cxn>
                      <a:cxn ang="0">
                        <a:pos x="connsiteX688" y="connsiteY688"/>
                      </a:cxn>
                      <a:cxn ang="0">
                        <a:pos x="connsiteX689" y="connsiteY689"/>
                      </a:cxn>
                      <a:cxn ang="0">
                        <a:pos x="connsiteX690" y="connsiteY690"/>
                      </a:cxn>
                      <a:cxn ang="0">
                        <a:pos x="connsiteX691" y="connsiteY691"/>
                      </a:cxn>
                      <a:cxn ang="0">
                        <a:pos x="connsiteX692" y="connsiteY692"/>
                      </a:cxn>
                      <a:cxn ang="0">
                        <a:pos x="connsiteX693" y="connsiteY693"/>
                      </a:cxn>
                      <a:cxn ang="0">
                        <a:pos x="connsiteX694" y="connsiteY694"/>
                      </a:cxn>
                      <a:cxn ang="0">
                        <a:pos x="connsiteX695" y="connsiteY695"/>
                      </a:cxn>
                      <a:cxn ang="0">
                        <a:pos x="connsiteX696" y="connsiteY696"/>
                      </a:cxn>
                      <a:cxn ang="0">
                        <a:pos x="connsiteX697" y="connsiteY697"/>
                      </a:cxn>
                      <a:cxn ang="0">
                        <a:pos x="connsiteX698" y="connsiteY698"/>
                      </a:cxn>
                      <a:cxn ang="0">
                        <a:pos x="connsiteX699" y="connsiteY699"/>
                      </a:cxn>
                      <a:cxn ang="0">
                        <a:pos x="connsiteX700" y="connsiteY700"/>
                      </a:cxn>
                      <a:cxn ang="0">
                        <a:pos x="connsiteX701" y="connsiteY701"/>
                      </a:cxn>
                      <a:cxn ang="0">
                        <a:pos x="connsiteX702" y="connsiteY702"/>
                      </a:cxn>
                      <a:cxn ang="0">
                        <a:pos x="connsiteX703" y="connsiteY703"/>
                      </a:cxn>
                      <a:cxn ang="0">
                        <a:pos x="connsiteX704" y="connsiteY704"/>
                      </a:cxn>
                      <a:cxn ang="0">
                        <a:pos x="connsiteX705" y="connsiteY705"/>
                      </a:cxn>
                      <a:cxn ang="0">
                        <a:pos x="connsiteX706" y="connsiteY706"/>
                      </a:cxn>
                      <a:cxn ang="0">
                        <a:pos x="connsiteX707" y="connsiteY707"/>
                      </a:cxn>
                      <a:cxn ang="0">
                        <a:pos x="connsiteX708" y="connsiteY708"/>
                      </a:cxn>
                      <a:cxn ang="0">
                        <a:pos x="connsiteX709" y="connsiteY709"/>
                      </a:cxn>
                      <a:cxn ang="0">
                        <a:pos x="connsiteX710" y="connsiteY710"/>
                      </a:cxn>
                      <a:cxn ang="0">
                        <a:pos x="connsiteX711" y="connsiteY711"/>
                      </a:cxn>
                      <a:cxn ang="0">
                        <a:pos x="connsiteX712" y="connsiteY712"/>
                      </a:cxn>
                      <a:cxn ang="0">
                        <a:pos x="connsiteX713" y="connsiteY713"/>
                      </a:cxn>
                      <a:cxn ang="0">
                        <a:pos x="connsiteX714" y="connsiteY714"/>
                      </a:cxn>
                      <a:cxn ang="0">
                        <a:pos x="connsiteX715" y="connsiteY715"/>
                      </a:cxn>
                      <a:cxn ang="0">
                        <a:pos x="connsiteX716" y="connsiteY716"/>
                      </a:cxn>
                      <a:cxn ang="0">
                        <a:pos x="connsiteX717" y="connsiteY717"/>
                      </a:cxn>
                      <a:cxn ang="0">
                        <a:pos x="connsiteX718" y="connsiteY718"/>
                      </a:cxn>
                      <a:cxn ang="0">
                        <a:pos x="connsiteX719" y="connsiteY719"/>
                      </a:cxn>
                      <a:cxn ang="0">
                        <a:pos x="connsiteX720" y="connsiteY720"/>
                      </a:cxn>
                      <a:cxn ang="0">
                        <a:pos x="connsiteX721" y="connsiteY721"/>
                      </a:cxn>
                      <a:cxn ang="0">
                        <a:pos x="connsiteX722" y="connsiteY722"/>
                      </a:cxn>
                      <a:cxn ang="0">
                        <a:pos x="connsiteX723" y="connsiteY723"/>
                      </a:cxn>
                      <a:cxn ang="0">
                        <a:pos x="connsiteX724" y="connsiteY724"/>
                      </a:cxn>
                      <a:cxn ang="0">
                        <a:pos x="connsiteX725" y="connsiteY725"/>
                      </a:cxn>
                      <a:cxn ang="0">
                        <a:pos x="connsiteX726" y="connsiteY726"/>
                      </a:cxn>
                      <a:cxn ang="0">
                        <a:pos x="connsiteX727" y="connsiteY727"/>
                      </a:cxn>
                      <a:cxn ang="0">
                        <a:pos x="connsiteX728" y="connsiteY728"/>
                      </a:cxn>
                      <a:cxn ang="0">
                        <a:pos x="connsiteX729" y="connsiteY729"/>
                      </a:cxn>
                      <a:cxn ang="0">
                        <a:pos x="connsiteX730" y="connsiteY730"/>
                      </a:cxn>
                      <a:cxn ang="0">
                        <a:pos x="connsiteX731" y="connsiteY731"/>
                      </a:cxn>
                      <a:cxn ang="0">
                        <a:pos x="connsiteX732" y="connsiteY732"/>
                      </a:cxn>
                      <a:cxn ang="0">
                        <a:pos x="connsiteX733" y="connsiteY733"/>
                      </a:cxn>
                      <a:cxn ang="0">
                        <a:pos x="connsiteX734" y="connsiteY734"/>
                      </a:cxn>
                      <a:cxn ang="0">
                        <a:pos x="connsiteX735" y="connsiteY735"/>
                      </a:cxn>
                      <a:cxn ang="0">
                        <a:pos x="connsiteX736" y="connsiteY736"/>
                      </a:cxn>
                      <a:cxn ang="0">
                        <a:pos x="connsiteX737" y="connsiteY737"/>
                      </a:cxn>
                      <a:cxn ang="0">
                        <a:pos x="connsiteX738" y="connsiteY738"/>
                      </a:cxn>
                      <a:cxn ang="0">
                        <a:pos x="connsiteX739" y="connsiteY739"/>
                      </a:cxn>
                      <a:cxn ang="0">
                        <a:pos x="connsiteX740" y="connsiteY740"/>
                      </a:cxn>
                      <a:cxn ang="0">
                        <a:pos x="connsiteX741" y="connsiteY741"/>
                      </a:cxn>
                      <a:cxn ang="0">
                        <a:pos x="connsiteX742" y="connsiteY742"/>
                      </a:cxn>
                      <a:cxn ang="0">
                        <a:pos x="connsiteX743" y="connsiteY743"/>
                      </a:cxn>
                      <a:cxn ang="0">
                        <a:pos x="connsiteX744" y="connsiteY744"/>
                      </a:cxn>
                      <a:cxn ang="0">
                        <a:pos x="connsiteX745" y="connsiteY745"/>
                      </a:cxn>
                      <a:cxn ang="0">
                        <a:pos x="connsiteX746" y="connsiteY746"/>
                      </a:cxn>
                      <a:cxn ang="0">
                        <a:pos x="connsiteX747" y="connsiteY747"/>
                      </a:cxn>
                      <a:cxn ang="0">
                        <a:pos x="connsiteX748" y="connsiteY748"/>
                      </a:cxn>
                      <a:cxn ang="0">
                        <a:pos x="connsiteX749" y="connsiteY749"/>
                      </a:cxn>
                      <a:cxn ang="0">
                        <a:pos x="connsiteX750" y="connsiteY750"/>
                      </a:cxn>
                      <a:cxn ang="0">
                        <a:pos x="connsiteX751" y="connsiteY751"/>
                      </a:cxn>
                      <a:cxn ang="0">
                        <a:pos x="connsiteX752" y="connsiteY752"/>
                      </a:cxn>
                      <a:cxn ang="0">
                        <a:pos x="connsiteX753" y="connsiteY753"/>
                      </a:cxn>
                      <a:cxn ang="0">
                        <a:pos x="connsiteX754" y="connsiteY754"/>
                      </a:cxn>
                      <a:cxn ang="0">
                        <a:pos x="connsiteX755" y="connsiteY755"/>
                      </a:cxn>
                      <a:cxn ang="0">
                        <a:pos x="connsiteX756" y="connsiteY756"/>
                      </a:cxn>
                      <a:cxn ang="0">
                        <a:pos x="connsiteX757" y="connsiteY757"/>
                      </a:cxn>
                      <a:cxn ang="0">
                        <a:pos x="connsiteX758" y="connsiteY758"/>
                      </a:cxn>
                      <a:cxn ang="0">
                        <a:pos x="connsiteX759" y="connsiteY759"/>
                      </a:cxn>
                      <a:cxn ang="0">
                        <a:pos x="connsiteX760" y="connsiteY760"/>
                      </a:cxn>
                      <a:cxn ang="0">
                        <a:pos x="connsiteX761" y="connsiteY761"/>
                      </a:cxn>
                      <a:cxn ang="0">
                        <a:pos x="connsiteX762" y="connsiteY762"/>
                      </a:cxn>
                      <a:cxn ang="0">
                        <a:pos x="connsiteX763" y="connsiteY763"/>
                      </a:cxn>
                      <a:cxn ang="0">
                        <a:pos x="connsiteX764" y="connsiteY764"/>
                      </a:cxn>
                      <a:cxn ang="0">
                        <a:pos x="connsiteX765" y="connsiteY765"/>
                      </a:cxn>
                      <a:cxn ang="0">
                        <a:pos x="connsiteX766" y="connsiteY766"/>
                      </a:cxn>
                      <a:cxn ang="0">
                        <a:pos x="connsiteX767" y="connsiteY767"/>
                      </a:cxn>
                      <a:cxn ang="0">
                        <a:pos x="connsiteX768" y="connsiteY768"/>
                      </a:cxn>
                      <a:cxn ang="0">
                        <a:pos x="connsiteX769" y="connsiteY769"/>
                      </a:cxn>
                      <a:cxn ang="0">
                        <a:pos x="connsiteX770" y="connsiteY770"/>
                      </a:cxn>
                      <a:cxn ang="0">
                        <a:pos x="connsiteX771" y="connsiteY771"/>
                      </a:cxn>
                      <a:cxn ang="0">
                        <a:pos x="connsiteX772" y="connsiteY772"/>
                      </a:cxn>
                      <a:cxn ang="0">
                        <a:pos x="connsiteX773" y="connsiteY773"/>
                      </a:cxn>
                      <a:cxn ang="0">
                        <a:pos x="connsiteX774" y="connsiteY774"/>
                      </a:cxn>
                      <a:cxn ang="0">
                        <a:pos x="connsiteX775" y="connsiteY775"/>
                      </a:cxn>
                      <a:cxn ang="0">
                        <a:pos x="connsiteX776" y="connsiteY776"/>
                      </a:cxn>
                      <a:cxn ang="0">
                        <a:pos x="connsiteX777" y="connsiteY777"/>
                      </a:cxn>
                      <a:cxn ang="0">
                        <a:pos x="connsiteX778" y="connsiteY778"/>
                      </a:cxn>
                      <a:cxn ang="0">
                        <a:pos x="connsiteX779" y="connsiteY779"/>
                      </a:cxn>
                      <a:cxn ang="0">
                        <a:pos x="connsiteX780" y="connsiteY780"/>
                      </a:cxn>
                      <a:cxn ang="0">
                        <a:pos x="connsiteX781" y="connsiteY781"/>
                      </a:cxn>
                      <a:cxn ang="0">
                        <a:pos x="connsiteX782" y="connsiteY782"/>
                      </a:cxn>
                      <a:cxn ang="0">
                        <a:pos x="connsiteX783" y="connsiteY783"/>
                      </a:cxn>
                      <a:cxn ang="0">
                        <a:pos x="connsiteX784" y="connsiteY784"/>
                      </a:cxn>
                      <a:cxn ang="0">
                        <a:pos x="connsiteX785" y="connsiteY785"/>
                      </a:cxn>
                      <a:cxn ang="0">
                        <a:pos x="connsiteX786" y="connsiteY786"/>
                      </a:cxn>
                      <a:cxn ang="0">
                        <a:pos x="connsiteX787" y="connsiteY787"/>
                      </a:cxn>
                      <a:cxn ang="0">
                        <a:pos x="connsiteX788" y="connsiteY788"/>
                      </a:cxn>
                      <a:cxn ang="0">
                        <a:pos x="connsiteX789" y="connsiteY789"/>
                      </a:cxn>
                      <a:cxn ang="0">
                        <a:pos x="connsiteX790" y="connsiteY790"/>
                      </a:cxn>
                      <a:cxn ang="0">
                        <a:pos x="connsiteX791" y="connsiteY791"/>
                      </a:cxn>
                      <a:cxn ang="0">
                        <a:pos x="connsiteX792" y="connsiteY792"/>
                      </a:cxn>
                      <a:cxn ang="0">
                        <a:pos x="connsiteX793" y="connsiteY793"/>
                      </a:cxn>
                      <a:cxn ang="0">
                        <a:pos x="connsiteX794" y="connsiteY794"/>
                      </a:cxn>
                      <a:cxn ang="0">
                        <a:pos x="connsiteX795" y="connsiteY795"/>
                      </a:cxn>
                      <a:cxn ang="0">
                        <a:pos x="connsiteX796" y="connsiteY796"/>
                      </a:cxn>
                      <a:cxn ang="0">
                        <a:pos x="connsiteX797" y="connsiteY797"/>
                      </a:cxn>
                      <a:cxn ang="0">
                        <a:pos x="connsiteX798" y="connsiteY798"/>
                      </a:cxn>
                      <a:cxn ang="0">
                        <a:pos x="connsiteX799" y="connsiteY799"/>
                      </a:cxn>
                      <a:cxn ang="0">
                        <a:pos x="connsiteX800" y="connsiteY800"/>
                      </a:cxn>
                      <a:cxn ang="0">
                        <a:pos x="connsiteX801" y="connsiteY801"/>
                      </a:cxn>
                      <a:cxn ang="0">
                        <a:pos x="connsiteX802" y="connsiteY802"/>
                      </a:cxn>
                      <a:cxn ang="0">
                        <a:pos x="connsiteX803" y="connsiteY803"/>
                      </a:cxn>
                      <a:cxn ang="0">
                        <a:pos x="connsiteX804" y="connsiteY804"/>
                      </a:cxn>
                      <a:cxn ang="0">
                        <a:pos x="connsiteX805" y="connsiteY805"/>
                      </a:cxn>
                      <a:cxn ang="0">
                        <a:pos x="connsiteX806" y="connsiteY806"/>
                      </a:cxn>
                      <a:cxn ang="0">
                        <a:pos x="connsiteX807" y="connsiteY807"/>
                      </a:cxn>
                      <a:cxn ang="0">
                        <a:pos x="connsiteX808" y="connsiteY808"/>
                      </a:cxn>
                      <a:cxn ang="0">
                        <a:pos x="connsiteX809" y="connsiteY809"/>
                      </a:cxn>
                      <a:cxn ang="0">
                        <a:pos x="connsiteX810" y="connsiteY810"/>
                      </a:cxn>
                      <a:cxn ang="0">
                        <a:pos x="connsiteX811" y="connsiteY811"/>
                      </a:cxn>
                      <a:cxn ang="0">
                        <a:pos x="connsiteX812" y="connsiteY812"/>
                      </a:cxn>
                      <a:cxn ang="0">
                        <a:pos x="connsiteX813" y="connsiteY813"/>
                      </a:cxn>
                      <a:cxn ang="0">
                        <a:pos x="connsiteX814" y="connsiteY814"/>
                      </a:cxn>
                      <a:cxn ang="0">
                        <a:pos x="connsiteX815" y="connsiteY815"/>
                      </a:cxn>
                      <a:cxn ang="0">
                        <a:pos x="connsiteX816" y="connsiteY816"/>
                      </a:cxn>
                      <a:cxn ang="0">
                        <a:pos x="connsiteX817" y="connsiteY817"/>
                      </a:cxn>
                      <a:cxn ang="0">
                        <a:pos x="connsiteX818" y="connsiteY818"/>
                      </a:cxn>
                      <a:cxn ang="0">
                        <a:pos x="connsiteX819" y="connsiteY819"/>
                      </a:cxn>
                      <a:cxn ang="0">
                        <a:pos x="connsiteX820" y="connsiteY820"/>
                      </a:cxn>
                      <a:cxn ang="0">
                        <a:pos x="connsiteX821" y="connsiteY821"/>
                      </a:cxn>
                      <a:cxn ang="0">
                        <a:pos x="connsiteX822" y="connsiteY822"/>
                      </a:cxn>
                      <a:cxn ang="0">
                        <a:pos x="connsiteX823" y="connsiteY823"/>
                      </a:cxn>
                      <a:cxn ang="0">
                        <a:pos x="connsiteX824" y="connsiteY824"/>
                      </a:cxn>
                      <a:cxn ang="0">
                        <a:pos x="connsiteX825" y="connsiteY825"/>
                      </a:cxn>
                      <a:cxn ang="0">
                        <a:pos x="connsiteX826" y="connsiteY826"/>
                      </a:cxn>
                      <a:cxn ang="0">
                        <a:pos x="connsiteX827" y="connsiteY827"/>
                      </a:cxn>
                      <a:cxn ang="0">
                        <a:pos x="connsiteX828" y="connsiteY828"/>
                      </a:cxn>
                      <a:cxn ang="0">
                        <a:pos x="connsiteX829" y="connsiteY829"/>
                      </a:cxn>
                      <a:cxn ang="0">
                        <a:pos x="connsiteX830" y="connsiteY830"/>
                      </a:cxn>
                      <a:cxn ang="0">
                        <a:pos x="connsiteX831" y="connsiteY831"/>
                      </a:cxn>
                      <a:cxn ang="0">
                        <a:pos x="connsiteX832" y="connsiteY832"/>
                      </a:cxn>
                      <a:cxn ang="0">
                        <a:pos x="connsiteX833" y="connsiteY833"/>
                      </a:cxn>
                      <a:cxn ang="0">
                        <a:pos x="connsiteX834" y="connsiteY834"/>
                      </a:cxn>
                      <a:cxn ang="0">
                        <a:pos x="connsiteX835" y="connsiteY835"/>
                      </a:cxn>
                      <a:cxn ang="0">
                        <a:pos x="connsiteX836" y="connsiteY836"/>
                      </a:cxn>
                      <a:cxn ang="0">
                        <a:pos x="connsiteX837" y="connsiteY837"/>
                      </a:cxn>
                      <a:cxn ang="0">
                        <a:pos x="connsiteX838" y="connsiteY838"/>
                      </a:cxn>
                      <a:cxn ang="0">
                        <a:pos x="connsiteX839" y="connsiteY839"/>
                      </a:cxn>
                      <a:cxn ang="0">
                        <a:pos x="connsiteX840" y="connsiteY840"/>
                      </a:cxn>
                      <a:cxn ang="0">
                        <a:pos x="connsiteX841" y="connsiteY841"/>
                      </a:cxn>
                      <a:cxn ang="0">
                        <a:pos x="connsiteX842" y="connsiteY842"/>
                      </a:cxn>
                      <a:cxn ang="0">
                        <a:pos x="connsiteX843" y="connsiteY843"/>
                      </a:cxn>
                      <a:cxn ang="0">
                        <a:pos x="connsiteX844" y="connsiteY844"/>
                      </a:cxn>
                      <a:cxn ang="0">
                        <a:pos x="connsiteX845" y="connsiteY845"/>
                      </a:cxn>
                      <a:cxn ang="0">
                        <a:pos x="connsiteX846" y="connsiteY846"/>
                      </a:cxn>
                      <a:cxn ang="0">
                        <a:pos x="connsiteX847" y="connsiteY847"/>
                      </a:cxn>
                      <a:cxn ang="0">
                        <a:pos x="connsiteX848" y="connsiteY848"/>
                      </a:cxn>
                      <a:cxn ang="0">
                        <a:pos x="connsiteX849" y="connsiteY849"/>
                      </a:cxn>
                      <a:cxn ang="0">
                        <a:pos x="connsiteX850" y="connsiteY850"/>
                      </a:cxn>
                      <a:cxn ang="0">
                        <a:pos x="connsiteX851" y="connsiteY851"/>
                      </a:cxn>
                      <a:cxn ang="0">
                        <a:pos x="connsiteX852" y="connsiteY852"/>
                      </a:cxn>
                      <a:cxn ang="0">
                        <a:pos x="connsiteX853" y="connsiteY853"/>
                      </a:cxn>
                      <a:cxn ang="0">
                        <a:pos x="connsiteX854" y="connsiteY854"/>
                      </a:cxn>
                      <a:cxn ang="0">
                        <a:pos x="connsiteX855" y="connsiteY855"/>
                      </a:cxn>
                      <a:cxn ang="0">
                        <a:pos x="connsiteX856" y="connsiteY856"/>
                      </a:cxn>
                      <a:cxn ang="0">
                        <a:pos x="connsiteX857" y="connsiteY857"/>
                      </a:cxn>
                      <a:cxn ang="0">
                        <a:pos x="connsiteX858" y="connsiteY858"/>
                      </a:cxn>
                      <a:cxn ang="0">
                        <a:pos x="connsiteX859" y="connsiteY859"/>
                      </a:cxn>
                      <a:cxn ang="0">
                        <a:pos x="connsiteX860" y="connsiteY860"/>
                      </a:cxn>
                      <a:cxn ang="0">
                        <a:pos x="connsiteX861" y="connsiteY861"/>
                      </a:cxn>
                      <a:cxn ang="0">
                        <a:pos x="connsiteX862" y="connsiteY862"/>
                      </a:cxn>
                      <a:cxn ang="0">
                        <a:pos x="connsiteX863" y="connsiteY863"/>
                      </a:cxn>
                      <a:cxn ang="0">
                        <a:pos x="connsiteX864" y="connsiteY864"/>
                      </a:cxn>
                      <a:cxn ang="0">
                        <a:pos x="connsiteX865" y="connsiteY865"/>
                      </a:cxn>
                      <a:cxn ang="0">
                        <a:pos x="connsiteX866" y="connsiteY866"/>
                      </a:cxn>
                      <a:cxn ang="0">
                        <a:pos x="connsiteX867" y="connsiteY867"/>
                      </a:cxn>
                      <a:cxn ang="0">
                        <a:pos x="connsiteX868" y="connsiteY868"/>
                      </a:cxn>
                      <a:cxn ang="0">
                        <a:pos x="connsiteX869" y="connsiteY869"/>
                      </a:cxn>
                      <a:cxn ang="0">
                        <a:pos x="connsiteX870" y="connsiteY870"/>
                      </a:cxn>
                      <a:cxn ang="0">
                        <a:pos x="connsiteX871" y="connsiteY871"/>
                      </a:cxn>
                      <a:cxn ang="0">
                        <a:pos x="connsiteX872" y="connsiteY872"/>
                      </a:cxn>
                      <a:cxn ang="0">
                        <a:pos x="connsiteX873" y="connsiteY873"/>
                      </a:cxn>
                      <a:cxn ang="0">
                        <a:pos x="connsiteX874" y="connsiteY874"/>
                      </a:cxn>
                      <a:cxn ang="0">
                        <a:pos x="connsiteX875" y="connsiteY875"/>
                      </a:cxn>
                      <a:cxn ang="0">
                        <a:pos x="connsiteX876" y="connsiteY876"/>
                      </a:cxn>
                    </a:cxnLst>
                    <a:rect l="l" t="t" r="r" b="b"/>
                    <a:pathLst>
                      <a:path w="1538257" h="1480497">
                        <a:moveTo>
                          <a:pt x="1194299" y="6193"/>
                        </a:moveTo>
                        <a:cubicBezTo>
                          <a:pt x="1197969" y="6193"/>
                          <a:pt x="1201409" y="7951"/>
                          <a:pt x="1205767" y="11391"/>
                        </a:cubicBezTo>
                        <a:cubicBezTo>
                          <a:pt x="1214482" y="18348"/>
                          <a:pt x="1207525" y="28746"/>
                          <a:pt x="1214482" y="39144"/>
                        </a:cubicBezTo>
                        <a:cubicBezTo>
                          <a:pt x="1221440" y="49618"/>
                          <a:pt x="1223122" y="65214"/>
                          <a:pt x="1219681" y="72171"/>
                        </a:cubicBezTo>
                        <a:cubicBezTo>
                          <a:pt x="1216164" y="79128"/>
                          <a:pt x="1211042" y="89449"/>
                          <a:pt x="1226638" y="94724"/>
                        </a:cubicBezTo>
                        <a:cubicBezTo>
                          <a:pt x="1236883" y="98088"/>
                          <a:pt x="1251562" y="101529"/>
                          <a:pt x="1264406" y="101529"/>
                        </a:cubicBezTo>
                        <a:cubicBezTo>
                          <a:pt x="1271210" y="101529"/>
                          <a:pt x="1277403" y="100611"/>
                          <a:pt x="1282219" y="98165"/>
                        </a:cubicBezTo>
                        <a:cubicBezTo>
                          <a:pt x="1296057" y="91208"/>
                          <a:pt x="1322127" y="96406"/>
                          <a:pt x="1323886" y="82568"/>
                        </a:cubicBezTo>
                        <a:cubicBezTo>
                          <a:pt x="1325644" y="68654"/>
                          <a:pt x="1336042" y="66972"/>
                          <a:pt x="1341240" y="53058"/>
                        </a:cubicBezTo>
                        <a:cubicBezTo>
                          <a:pt x="1346439" y="39144"/>
                          <a:pt x="1349879" y="32186"/>
                          <a:pt x="1360277" y="30504"/>
                        </a:cubicBezTo>
                        <a:cubicBezTo>
                          <a:pt x="1366240" y="29511"/>
                          <a:pt x="1372203" y="27370"/>
                          <a:pt x="1377861" y="27370"/>
                        </a:cubicBezTo>
                        <a:cubicBezTo>
                          <a:pt x="1382066" y="27370"/>
                          <a:pt x="1386118" y="28517"/>
                          <a:pt x="1389788" y="32263"/>
                        </a:cubicBezTo>
                        <a:cubicBezTo>
                          <a:pt x="1398503" y="40978"/>
                          <a:pt x="1391546" y="49618"/>
                          <a:pt x="1382830" y="54816"/>
                        </a:cubicBezTo>
                        <a:cubicBezTo>
                          <a:pt x="1374115" y="60015"/>
                          <a:pt x="1375873" y="70489"/>
                          <a:pt x="1384589" y="75611"/>
                        </a:cubicBezTo>
                        <a:cubicBezTo>
                          <a:pt x="1393228" y="80810"/>
                          <a:pt x="1393228" y="89526"/>
                          <a:pt x="1386271" y="98241"/>
                        </a:cubicBezTo>
                        <a:cubicBezTo>
                          <a:pt x="1379313" y="106957"/>
                          <a:pt x="1375873" y="131192"/>
                          <a:pt x="1362035" y="132950"/>
                        </a:cubicBezTo>
                        <a:cubicBezTo>
                          <a:pt x="1348121" y="134632"/>
                          <a:pt x="1341164" y="136391"/>
                          <a:pt x="1335965" y="148547"/>
                        </a:cubicBezTo>
                        <a:cubicBezTo>
                          <a:pt x="1330766" y="160703"/>
                          <a:pt x="1323809" y="169418"/>
                          <a:pt x="1330766" y="176299"/>
                        </a:cubicBezTo>
                        <a:cubicBezTo>
                          <a:pt x="1337724" y="183256"/>
                          <a:pt x="1337724" y="191972"/>
                          <a:pt x="1349803" y="197170"/>
                        </a:cubicBezTo>
                        <a:cubicBezTo>
                          <a:pt x="1362035" y="202369"/>
                          <a:pt x="1375873" y="205886"/>
                          <a:pt x="1368916" y="211085"/>
                        </a:cubicBezTo>
                        <a:cubicBezTo>
                          <a:pt x="1361959" y="216283"/>
                          <a:pt x="1353243" y="218042"/>
                          <a:pt x="1355002" y="224922"/>
                        </a:cubicBezTo>
                        <a:cubicBezTo>
                          <a:pt x="1356684" y="231880"/>
                          <a:pt x="1355002" y="237078"/>
                          <a:pt x="1348045" y="240519"/>
                        </a:cubicBezTo>
                        <a:cubicBezTo>
                          <a:pt x="1341087" y="243959"/>
                          <a:pt x="1341087" y="256115"/>
                          <a:pt x="1342769" y="261390"/>
                        </a:cubicBezTo>
                        <a:cubicBezTo>
                          <a:pt x="1344528" y="266589"/>
                          <a:pt x="1349726" y="271711"/>
                          <a:pt x="1367081" y="271711"/>
                        </a:cubicBezTo>
                        <a:cubicBezTo>
                          <a:pt x="1371974" y="271711"/>
                          <a:pt x="1376485" y="271558"/>
                          <a:pt x="1380460" y="271558"/>
                        </a:cubicBezTo>
                        <a:cubicBezTo>
                          <a:pt x="1390628" y="271558"/>
                          <a:pt x="1397509" y="272399"/>
                          <a:pt x="1400032" y="278668"/>
                        </a:cubicBezTo>
                        <a:cubicBezTo>
                          <a:pt x="1403549" y="287384"/>
                          <a:pt x="1398350" y="292583"/>
                          <a:pt x="1400032" y="299540"/>
                        </a:cubicBezTo>
                        <a:cubicBezTo>
                          <a:pt x="1401867" y="306497"/>
                          <a:pt x="1413946" y="313378"/>
                          <a:pt x="1413946" y="313378"/>
                        </a:cubicBezTo>
                        <a:cubicBezTo>
                          <a:pt x="1413946" y="313378"/>
                          <a:pt x="1415705" y="332491"/>
                          <a:pt x="1417387" y="342888"/>
                        </a:cubicBezTo>
                        <a:cubicBezTo>
                          <a:pt x="1419145" y="353286"/>
                          <a:pt x="1420904" y="365442"/>
                          <a:pt x="1415705" y="374157"/>
                        </a:cubicBezTo>
                        <a:cubicBezTo>
                          <a:pt x="1411653" y="380809"/>
                          <a:pt x="1415858" y="391512"/>
                          <a:pt x="1424191" y="391512"/>
                        </a:cubicBezTo>
                        <a:cubicBezTo>
                          <a:pt x="1426790" y="391512"/>
                          <a:pt x="1429772" y="390518"/>
                          <a:pt x="1432983" y="388072"/>
                        </a:cubicBezTo>
                        <a:cubicBezTo>
                          <a:pt x="1436959" y="385090"/>
                          <a:pt x="1440705" y="383790"/>
                          <a:pt x="1443992" y="383790"/>
                        </a:cubicBezTo>
                        <a:cubicBezTo>
                          <a:pt x="1452020" y="383790"/>
                          <a:pt x="1457295" y="391588"/>
                          <a:pt x="1457295" y="400227"/>
                        </a:cubicBezTo>
                        <a:cubicBezTo>
                          <a:pt x="1457295" y="412383"/>
                          <a:pt x="1462570" y="422781"/>
                          <a:pt x="1471133" y="422781"/>
                        </a:cubicBezTo>
                        <a:cubicBezTo>
                          <a:pt x="1479848" y="422781"/>
                          <a:pt x="1483289" y="434937"/>
                          <a:pt x="1483289" y="448851"/>
                        </a:cubicBezTo>
                        <a:cubicBezTo>
                          <a:pt x="1483289" y="459096"/>
                          <a:pt x="1489863" y="461772"/>
                          <a:pt x="1500337" y="461772"/>
                        </a:cubicBezTo>
                        <a:cubicBezTo>
                          <a:pt x="1504084" y="461772"/>
                          <a:pt x="1508289" y="461389"/>
                          <a:pt x="1512799" y="460930"/>
                        </a:cubicBezTo>
                        <a:cubicBezTo>
                          <a:pt x="1513640" y="460854"/>
                          <a:pt x="1514481" y="460778"/>
                          <a:pt x="1515322" y="460778"/>
                        </a:cubicBezTo>
                        <a:cubicBezTo>
                          <a:pt x="1529848" y="460778"/>
                          <a:pt x="1526408" y="475380"/>
                          <a:pt x="1519756" y="485166"/>
                        </a:cubicBezTo>
                        <a:cubicBezTo>
                          <a:pt x="1512799" y="495640"/>
                          <a:pt x="1523197" y="492123"/>
                          <a:pt x="1523197" y="502521"/>
                        </a:cubicBezTo>
                        <a:cubicBezTo>
                          <a:pt x="1523197" y="512918"/>
                          <a:pt x="1514481" y="521634"/>
                          <a:pt x="1507600" y="526832"/>
                        </a:cubicBezTo>
                        <a:cubicBezTo>
                          <a:pt x="1500643" y="532108"/>
                          <a:pt x="1500643" y="538988"/>
                          <a:pt x="1502402" y="551144"/>
                        </a:cubicBezTo>
                        <a:cubicBezTo>
                          <a:pt x="1504084" y="563300"/>
                          <a:pt x="1514558" y="571939"/>
                          <a:pt x="1505842" y="580655"/>
                        </a:cubicBezTo>
                        <a:cubicBezTo>
                          <a:pt x="1497126" y="589294"/>
                          <a:pt x="1486729" y="596328"/>
                          <a:pt x="1497126" y="604967"/>
                        </a:cubicBezTo>
                        <a:cubicBezTo>
                          <a:pt x="1502937" y="609783"/>
                          <a:pt x="1510276" y="610853"/>
                          <a:pt x="1515628" y="610853"/>
                        </a:cubicBezTo>
                        <a:cubicBezTo>
                          <a:pt x="1516775" y="610853"/>
                          <a:pt x="1517769" y="610777"/>
                          <a:pt x="1518762" y="610777"/>
                        </a:cubicBezTo>
                        <a:cubicBezTo>
                          <a:pt x="1515322" y="613529"/>
                          <a:pt x="1512799" y="615976"/>
                          <a:pt x="1512799" y="615976"/>
                        </a:cubicBezTo>
                        <a:cubicBezTo>
                          <a:pt x="1512799" y="615976"/>
                          <a:pt x="1515322" y="613529"/>
                          <a:pt x="1518762" y="610777"/>
                        </a:cubicBezTo>
                        <a:cubicBezTo>
                          <a:pt x="1521438" y="610548"/>
                          <a:pt x="1523197" y="610242"/>
                          <a:pt x="1523197" y="610242"/>
                        </a:cubicBezTo>
                        <a:cubicBezTo>
                          <a:pt x="1523197" y="610242"/>
                          <a:pt x="1516239" y="622398"/>
                          <a:pt x="1504084" y="622398"/>
                        </a:cubicBezTo>
                        <a:cubicBezTo>
                          <a:pt x="1491928" y="622398"/>
                          <a:pt x="1481530" y="625915"/>
                          <a:pt x="1481530" y="634554"/>
                        </a:cubicBezTo>
                        <a:cubicBezTo>
                          <a:pt x="1481530" y="643269"/>
                          <a:pt x="1495444" y="639752"/>
                          <a:pt x="1490246" y="650150"/>
                        </a:cubicBezTo>
                        <a:cubicBezTo>
                          <a:pt x="1485047" y="660624"/>
                          <a:pt x="1476408" y="677902"/>
                          <a:pt x="1467692" y="686618"/>
                        </a:cubicBezTo>
                        <a:cubicBezTo>
                          <a:pt x="1458977" y="695257"/>
                          <a:pt x="1434665" y="719569"/>
                          <a:pt x="1426026" y="726526"/>
                        </a:cubicBezTo>
                        <a:cubicBezTo>
                          <a:pt x="1417769" y="733101"/>
                          <a:pt x="1412723" y="745792"/>
                          <a:pt x="1399038" y="745792"/>
                        </a:cubicBezTo>
                        <a:cubicBezTo>
                          <a:pt x="1398197" y="745792"/>
                          <a:pt x="1397356" y="745715"/>
                          <a:pt x="1396439" y="745639"/>
                        </a:cubicBezTo>
                        <a:cubicBezTo>
                          <a:pt x="1380843" y="743880"/>
                          <a:pt x="1373885" y="731724"/>
                          <a:pt x="1379084" y="721327"/>
                        </a:cubicBezTo>
                        <a:cubicBezTo>
                          <a:pt x="1384359" y="710929"/>
                          <a:pt x="1379084" y="709171"/>
                          <a:pt x="1368687" y="705731"/>
                        </a:cubicBezTo>
                        <a:cubicBezTo>
                          <a:pt x="1359895" y="702749"/>
                          <a:pt x="1353549" y="692428"/>
                          <a:pt x="1344451" y="692428"/>
                        </a:cubicBezTo>
                        <a:cubicBezTo>
                          <a:pt x="1342769" y="692428"/>
                          <a:pt x="1341011" y="692810"/>
                          <a:pt x="1339176" y="693575"/>
                        </a:cubicBezTo>
                        <a:cubicBezTo>
                          <a:pt x="1327020" y="698774"/>
                          <a:pt x="1307984" y="703972"/>
                          <a:pt x="1295751" y="712688"/>
                        </a:cubicBezTo>
                        <a:cubicBezTo>
                          <a:pt x="1283595" y="721327"/>
                          <a:pt x="1287036" y="724844"/>
                          <a:pt x="1295751" y="735241"/>
                        </a:cubicBezTo>
                        <a:cubicBezTo>
                          <a:pt x="1304467" y="745715"/>
                          <a:pt x="1314864" y="749156"/>
                          <a:pt x="1318381" y="756036"/>
                        </a:cubicBezTo>
                        <a:cubicBezTo>
                          <a:pt x="1321821" y="762993"/>
                          <a:pt x="1325338" y="773391"/>
                          <a:pt x="1309665" y="776831"/>
                        </a:cubicBezTo>
                        <a:cubicBezTo>
                          <a:pt x="1298351" y="779431"/>
                          <a:pt x="1285124" y="784706"/>
                          <a:pt x="1274727" y="784706"/>
                        </a:cubicBezTo>
                        <a:cubicBezTo>
                          <a:pt x="1270904" y="784706"/>
                          <a:pt x="1267387" y="783941"/>
                          <a:pt x="1264559" y="782106"/>
                        </a:cubicBezTo>
                        <a:cubicBezTo>
                          <a:pt x="1259666" y="778819"/>
                          <a:pt x="1255155" y="777061"/>
                          <a:pt x="1250797" y="777061"/>
                        </a:cubicBezTo>
                        <a:cubicBezTo>
                          <a:pt x="1245981" y="777061"/>
                          <a:pt x="1241394" y="779201"/>
                          <a:pt x="1236806" y="783788"/>
                        </a:cubicBezTo>
                        <a:cubicBezTo>
                          <a:pt x="1231990" y="788605"/>
                          <a:pt x="1226638" y="789675"/>
                          <a:pt x="1221057" y="789675"/>
                        </a:cubicBezTo>
                        <a:cubicBezTo>
                          <a:pt x="1216623" y="789675"/>
                          <a:pt x="1211960" y="788987"/>
                          <a:pt x="1207296" y="788987"/>
                        </a:cubicBezTo>
                        <a:cubicBezTo>
                          <a:pt x="1196898" y="788987"/>
                          <a:pt x="1202097" y="794186"/>
                          <a:pt x="1188183" y="804583"/>
                        </a:cubicBezTo>
                        <a:cubicBezTo>
                          <a:pt x="1174269" y="814981"/>
                          <a:pt x="1172587" y="813299"/>
                          <a:pt x="1163948" y="828895"/>
                        </a:cubicBezTo>
                        <a:cubicBezTo>
                          <a:pt x="1155232" y="844491"/>
                          <a:pt x="1146593" y="849690"/>
                          <a:pt x="1153550" y="858406"/>
                        </a:cubicBezTo>
                        <a:cubicBezTo>
                          <a:pt x="1160507" y="867121"/>
                          <a:pt x="1156990" y="870562"/>
                          <a:pt x="1163948" y="875760"/>
                        </a:cubicBezTo>
                        <a:cubicBezTo>
                          <a:pt x="1166241" y="877442"/>
                          <a:pt x="1168535" y="878283"/>
                          <a:pt x="1170905" y="878283"/>
                        </a:cubicBezTo>
                        <a:cubicBezTo>
                          <a:pt x="1175645" y="878283"/>
                          <a:pt x="1180691" y="875225"/>
                          <a:pt x="1186501" y="870562"/>
                        </a:cubicBezTo>
                        <a:cubicBezTo>
                          <a:pt x="1195140" y="863605"/>
                          <a:pt x="1202097" y="860164"/>
                          <a:pt x="1214253" y="858406"/>
                        </a:cubicBezTo>
                        <a:cubicBezTo>
                          <a:pt x="1215782" y="858177"/>
                          <a:pt x="1217005" y="858100"/>
                          <a:pt x="1218076" y="858100"/>
                        </a:cubicBezTo>
                        <a:cubicBezTo>
                          <a:pt x="1225645" y="858100"/>
                          <a:pt x="1223351" y="863605"/>
                          <a:pt x="1226409" y="875837"/>
                        </a:cubicBezTo>
                        <a:cubicBezTo>
                          <a:pt x="1229926" y="889675"/>
                          <a:pt x="1231608" y="894950"/>
                          <a:pt x="1235048" y="901831"/>
                        </a:cubicBezTo>
                        <a:cubicBezTo>
                          <a:pt x="1238565" y="908788"/>
                          <a:pt x="1238565" y="910470"/>
                          <a:pt x="1233290" y="920944"/>
                        </a:cubicBezTo>
                        <a:cubicBezTo>
                          <a:pt x="1228091" y="931341"/>
                          <a:pt x="1222892" y="931341"/>
                          <a:pt x="1215935" y="939980"/>
                        </a:cubicBezTo>
                        <a:cubicBezTo>
                          <a:pt x="1208978" y="948696"/>
                          <a:pt x="1202097" y="952136"/>
                          <a:pt x="1210736" y="960852"/>
                        </a:cubicBezTo>
                        <a:cubicBezTo>
                          <a:pt x="1219375" y="969567"/>
                          <a:pt x="1217693" y="967885"/>
                          <a:pt x="1208978" y="969567"/>
                        </a:cubicBezTo>
                        <a:cubicBezTo>
                          <a:pt x="1200339" y="971326"/>
                          <a:pt x="1195064" y="978206"/>
                          <a:pt x="1191623" y="983482"/>
                        </a:cubicBezTo>
                        <a:cubicBezTo>
                          <a:pt x="1191012" y="984399"/>
                          <a:pt x="1190782" y="984781"/>
                          <a:pt x="1190706" y="984781"/>
                        </a:cubicBezTo>
                        <a:cubicBezTo>
                          <a:pt x="1190553" y="984781"/>
                          <a:pt x="1194681" y="976524"/>
                          <a:pt x="1184666" y="976524"/>
                        </a:cubicBezTo>
                        <a:cubicBezTo>
                          <a:pt x="1176562" y="976524"/>
                          <a:pt x="1166088" y="971861"/>
                          <a:pt x="1156455" y="971861"/>
                        </a:cubicBezTo>
                        <a:cubicBezTo>
                          <a:pt x="1151639" y="971861"/>
                          <a:pt x="1146975" y="973008"/>
                          <a:pt x="1142923" y="976524"/>
                        </a:cubicBezTo>
                        <a:cubicBezTo>
                          <a:pt x="1130767" y="986922"/>
                          <a:pt x="1123887" y="981647"/>
                          <a:pt x="1127327" y="997319"/>
                        </a:cubicBezTo>
                        <a:cubicBezTo>
                          <a:pt x="1130767" y="1012916"/>
                          <a:pt x="1134284" y="1019873"/>
                          <a:pt x="1139483" y="1025148"/>
                        </a:cubicBezTo>
                        <a:cubicBezTo>
                          <a:pt x="1144758" y="1030347"/>
                          <a:pt x="1146440" y="1026830"/>
                          <a:pt x="1137801" y="1035469"/>
                        </a:cubicBezTo>
                        <a:cubicBezTo>
                          <a:pt x="1129085" y="1044185"/>
                          <a:pt x="1125645" y="1042426"/>
                          <a:pt x="1118688" y="1054582"/>
                        </a:cubicBezTo>
                        <a:cubicBezTo>
                          <a:pt x="1111731" y="1066738"/>
                          <a:pt x="1104774" y="1064980"/>
                          <a:pt x="1104774" y="1078894"/>
                        </a:cubicBezTo>
                        <a:cubicBezTo>
                          <a:pt x="1104774" y="1092732"/>
                          <a:pt x="1111731" y="1091050"/>
                          <a:pt x="1101333" y="1097931"/>
                        </a:cubicBezTo>
                        <a:cubicBezTo>
                          <a:pt x="1090936" y="1104888"/>
                          <a:pt x="1090936" y="1103129"/>
                          <a:pt x="1083979" y="1115285"/>
                        </a:cubicBezTo>
                        <a:cubicBezTo>
                          <a:pt x="1077021" y="1127365"/>
                          <a:pt x="1082220" y="1129123"/>
                          <a:pt x="1063183" y="1134398"/>
                        </a:cubicBezTo>
                        <a:cubicBezTo>
                          <a:pt x="1057908" y="1135851"/>
                          <a:pt x="1053856" y="1136463"/>
                          <a:pt x="1050569" y="1136463"/>
                        </a:cubicBezTo>
                        <a:cubicBezTo>
                          <a:pt x="1042006" y="1136463"/>
                          <a:pt x="1039101" y="1132028"/>
                          <a:pt x="1035355" y="1125683"/>
                        </a:cubicBezTo>
                        <a:cubicBezTo>
                          <a:pt x="1032373" y="1120713"/>
                          <a:pt x="1029927" y="1116814"/>
                          <a:pt x="1027404" y="1116814"/>
                        </a:cubicBezTo>
                        <a:cubicBezTo>
                          <a:pt x="1025569" y="1116814"/>
                          <a:pt x="1023658" y="1118802"/>
                          <a:pt x="1021517" y="1123924"/>
                        </a:cubicBezTo>
                        <a:cubicBezTo>
                          <a:pt x="1016318" y="1136004"/>
                          <a:pt x="1018000" y="1141279"/>
                          <a:pt x="1004162" y="1148236"/>
                        </a:cubicBezTo>
                        <a:cubicBezTo>
                          <a:pt x="990248" y="1155193"/>
                          <a:pt x="985049" y="1156952"/>
                          <a:pt x="979850" y="1167349"/>
                        </a:cubicBezTo>
                        <a:cubicBezTo>
                          <a:pt x="974652" y="1177747"/>
                          <a:pt x="962496" y="1174230"/>
                          <a:pt x="964178" y="1186462"/>
                        </a:cubicBezTo>
                        <a:cubicBezTo>
                          <a:pt x="965936" y="1198618"/>
                          <a:pt x="971135" y="1191661"/>
                          <a:pt x="972893" y="1207334"/>
                        </a:cubicBezTo>
                        <a:cubicBezTo>
                          <a:pt x="974652" y="1222930"/>
                          <a:pt x="979850" y="1228129"/>
                          <a:pt x="969377" y="1242043"/>
                        </a:cubicBezTo>
                        <a:cubicBezTo>
                          <a:pt x="965707" y="1247012"/>
                          <a:pt x="962037" y="1252517"/>
                          <a:pt x="958826" y="1257639"/>
                        </a:cubicBezTo>
                        <a:cubicBezTo>
                          <a:pt x="958826" y="1254505"/>
                          <a:pt x="958979" y="1251523"/>
                          <a:pt x="958979" y="1249000"/>
                        </a:cubicBezTo>
                        <a:cubicBezTo>
                          <a:pt x="958979" y="1244642"/>
                          <a:pt x="957221" y="1243343"/>
                          <a:pt x="954468" y="1243343"/>
                        </a:cubicBezTo>
                        <a:cubicBezTo>
                          <a:pt x="951640" y="1243343"/>
                          <a:pt x="947741" y="1244642"/>
                          <a:pt x="943383" y="1245483"/>
                        </a:cubicBezTo>
                        <a:cubicBezTo>
                          <a:pt x="941395" y="1245866"/>
                          <a:pt x="939560" y="1246095"/>
                          <a:pt x="937878" y="1246095"/>
                        </a:cubicBezTo>
                        <a:cubicBezTo>
                          <a:pt x="931991" y="1246095"/>
                          <a:pt x="928169" y="1243496"/>
                          <a:pt x="929545" y="1236768"/>
                        </a:cubicBezTo>
                        <a:cubicBezTo>
                          <a:pt x="931227" y="1228129"/>
                          <a:pt x="920829" y="1224612"/>
                          <a:pt x="915707" y="1217655"/>
                        </a:cubicBezTo>
                        <a:cubicBezTo>
                          <a:pt x="910432" y="1210698"/>
                          <a:pt x="901793" y="1205575"/>
                          <a:pt x="896594" y="1200300"/>
                        </a:cubicBezTo>
                        <a:cubicBezTo>
                          <a:pt x="891395" y="1195101"/>
                          <a:pt x="891395" y="1181187"/>
                          <a:pt x="893077" y="1175988"/>
                        </a:cubicBezTo>
                        <a:cubicBezTo>
                          <a:pt x="894836" y="1170790"/>
                          <a:pt x="900034" y="1160392"/>
                          <a:pt x="898276" y="1153435"/>
                        </a:cubicBezTo>
                        <a:cubicBezTo>
                          <a:pt x="896518" y="1146478"/>
                          <a:pt x="884362" y="1144719"/>
                          <a:pt x="884362" y="1144719"/>
                        </a:cubicBezTo>
                        <a:cubicBezTo>
                          <a:pt x="884362" y="1144719"/>
                          <a:pt x="882986" y="1144949"/>
                          <a:pt x="881074" y="1144949"/>
                        </a:cubicBezTo>
                        <a:cubicBezTo>
                          <a:pt x="877175" y="1144949"/>
                          <a:pt x="871059" y="1144184"/>
                          <a:pt x="868765" y="1139521"/>
                        </a:cubicBezTo>
                        <a:cubicBezTo>
                          <a:pt x="865325" y="1132563"/>
                          <a:pt x="860050" y="1127365"/>
                          <a:pt x="853169" y="1123924"/>
                        </a:cubicBezTo>
                        <a:cubicBezTo>
                          <a:pt x="846212" y="1120484"/>
                          <a:pt x="834056" y="1115209"/>
                          <a:pt x="839255" y="1106570"/>
                        </a:cubicBezTo>
                        <a:cubicBezTo>
                          <a:pt x="844454" y="1097854"/>
                          <a:pt x="844454" y="1087380"/>
                          <a:pt x="839255" y="1080500"/>
                        </a:cubicBezTo>
                        <a:cubicBezTo>
                          <a:pt x="837344" y="1077977"/>
                          <a:pt x="834973" y="1076830"/>
                          <a:pt x="832145" y="1076830"/>
                        </a:cubicBezTo>
                        <a:cubicBezTo>
                          <a:pt x="827252" y="1076830"/>
                          <a:pt x="820906" y="1080194"/>
                          <a:pt x="813261" y="1085698"/>
                        </a:cubicBezTo>
                        <a:cubicBezTo>
                          <a:pt x="801105" y="1094337"/>
                          <a:pt x="806304" y="1106570"/>
                          <a:pt x="804545" y="1115209"/>
                        </a:cubicBezTo>
                        <a:cubicBezTo>
                          <a:pt x="802787" y="1123924"/>
                          <a:pt x="802787" y="1136004"/>
                          <a:pt x="797588" y="1141203"/>
                        </a:cubicBezTo>
                        <a:cubicBezTo>
                          <a:pt x="792390" y="1146478"/>
                          <a:pt x="783750" y="1149842"/>
                          <a:pt x="776717" y="1158557"/>
                        </a:cubicBezTo>
                        <a:cubicBezTo>
                          <a:pt x="769760" y="1167196"/>
                          <a:pt x="769760" y="1172395"/>
                          <a:pt x="766319" y="1184627"/>
                        </a:cubicBezTo>
                        <a:cubicBezTo>
                          <a:pt x="762803" y="1196783"/>
                          <a:pt x="768078" y="1191585"/>
                          <a:pt x="754163" y="1195025"/>
                        </a:cubicBezTo>
                        <a:cubicBezTo>
                          <a:pt x="740249" y="1198465"/>
                          <a:pt x="733292" y="1195025"/>
                          <a:pt x="731534" y="1203664"/>
                        </a:cubicBezTo>
                        <a:cubicBezTo>
                          <a:pt x="730387" y="1209551"/>
                          <a:pt x="726029" y="1214597"/>
                          <a:pt x="722818" y="1214597"/>
                        </a:cubicBezTo>
                        <a:cubicBezTo>
                          <a:pt x="721289" y="1214597"/>
                          <a:pt x="719913" y="1213374"/>
                          <a:pt x="719378" y="1210621"/>
                        </a:cubicBezTo>
                        <a:cubicBezTo>
                          <a:pt x="718843" y="1208098"/>
                          <a:pt x="717772" y="1207028"/>
                          <a:pt x="716167" y="1207028"/>
                        </a:cubicBezTo>
                        <a:cubicBezTo>
                          <a:pt x="712268" y="1207028"/>
                          <a:pt x="705387" y="1213144"/>
                          <a:pt x="696824" y="1219260"/>
                        </a:cubicBezTo>
                        <a:cubicBezTo>
                          <a:pt x="684668" y="1227976"/>
                          <a:pt x="672512" y="1227976"/>
                          <a:pt x="665555" y="1229658"/>
                        </a:cubicBezTo>
                        <a:cubicBezTo>
                          <a:pt x="658598" y="1231416"/>
                          <a:pt x="644760" y="1238373"/>
                          <a:pt x="637803" y="1250453"/>
                        </a:cubicBezTo>
                        <a:cubicBezTo>
                          <a:pt x="630846" y="1262609"/>
                          <a:pt x="630846" y="1264291"/>
                          <a:pt x="625571" y="1271324"/>
                        </a:cubicBezTo>
                        <a:cubicBezTo>
                          <a:pt x="620372" y="1278281"/>
                          <a:pt x="604776" y="1283480"/>
                          <a:pt x="596060" y="1288679"/>
                        </a:cubicBezTo>
                        <a:cubicBezTo>
                          <a:pt x="594684" y="1289520"/>
                          <a:pt x="593155" y="1289826"/>
                          <a:pt x="591626" y="1289826"/>
                        </a:cubicBezTo>
                        <a:cubicBezTo>
                          <a:pt x="583140" y="1289826"/>
                          <a:pt x="572131" y="1279963"/>
                          <a:pt x="564868" y="1279963"/>
                        </a:cubicBezTo>
                        <a:cubicBezTo>
                          <a:pt x="556229" y="1279963"/>
                          <a:pt x="545831" y="1292119"/>
                          <a:pt x="537115" y="1299000"/>
                        </a:cubicBezTo>
                        <a:cubicBezTo>
                          <a:pt x="528400" y="1305881"/>
                          <a:pt x="521443" y="1309398"/>
                          <a:pt x="512804" y="1309398"/>
                        </a:cubicBezTo>
                        <a:cubicBezTo>
                          <a:pt x="506993" y="1309398"/>
                          <a:pt x="500418" y="1305575"/>
                          <a:pt x="494685" y="1305575"/>
                        </a:cubicBezTo>
                        <a:cubicBezTo>
                          <a:pt x="491779" y="1305575"/>
                          <a:pt x="489103" y="1306492"/>
                          <a:pt x="486733" y="1309398"/>
                        </a:cubicBezTo>
                        <a:cubicBezTo>
                          <a:pt x="479776" y="1318037"/>
                          <a:pt x="478094" y="1324994"/>
                          <a:pt x="472896" y="1326752"/>
                        </a:cubicBezTo>
                        <a:cubicBezTo>
                          <a:pt x="467697" y="1328511"/>
                          <a:pt x="448584" y="1326752"/>
                          <a:pt x="446825" y="1333709"/>
                        </a:cubicBezTo>
                        <a:cubicBezTo>
                          <a:pt x="445067" y="1340590"/>
                          <a:pt x="446825" y="1345789"/>
                          <a:pt x="436351" y="1347547"/>
                        </a:cubicBezTo>
                        <a:cubicBezTo>
                          <a:pt x="425954" y="1349306"/>
                          <a:pt x="425954" y="1361462"/>
                          <a:pt x="429471" y="1368419"/>
                        </a:cubicBezTo>
                        <a:cubicBezTo>
                          <a:pt x="432911" y="1375376"/>
                          <a:pt x="427712" y="1385697"/>
                          <a:pt x="419073" y="1396171"/>
                        </a:cubicBezTo>
                        <a:cubicBezTo>
                          <a:pt x="416627" y="1399152"/>
                          <a:pt x="413874" y="1400223"/>
                          <a:pt x="411046" y="1400223"/>
                        </a:cubicBezTo>
                        <a:cubicBezTo>
                          <a:pt x="404012" y="1400223"/>
                          <a:pt x="396749" y="1392960"/>
                          <a:pt x="392927" y="1389214"/>
                        </a:cubicBezTo>
                        <a:cubicBezTo>
                          <a:pt x="389027" y="1385315"/>
                          <a:pt x="384135" y="1377517"/>
                          <a:pt x="378324" y="1377517"/>
                        </a:cubicBezTo>
                        <a:cubicBezTo>
                          <a:pt x="376336" y="1377517"/>
                          <a:pt x="374272" y="1378357"/>
                          <a:pt x="372132" y="1380575"/>
                        </a:cubicBezTo>
                        <a:cubicBezTo>
                          <a:pt x="363416" y="1389214"/>
                          <a:pt x="365174" y="1392730"/>
                          <a:pt x="365174" y="1404886"/>
                        </a:cubicBezTo>
                        <a:cubicBezTo>
                          <a:pt x="365174" y="1417042"/>
                          <a:pt x="372132" y="1415284"/>
                          <a:pt x="379089" y="1422241"/>
                        </a:cubicBezTo>
                        <a:cubicBezTo>
                          <a:pt x="386046" y="1429122"/>
                          <a:pt x="372132" y="1437837"/>
                          <a:pt x="373890" y="1446476"/>
                        </a:cubicBezTo>
                        <a:cubicBezTo>
                          <a:pt x="375572" y="1455192"/>
                          <a:pt x="373890" y="1462149"/>
                          <a:pt x="365174" y="1467348"/>
                        </a:cubicBezTo>
                        <a:cubicBezTo>
                          <a:pt x="360129" y="1470406"/>
                          <a:pt x="353936" y="1472241"/>
                          <a:pt x="348584" y="1472241"/>
                        </a:cubicBezTo>
                        <a:cubicBezTo>
                          <a:pt x="344762" y="1472241"/>
                          <a:pt x="341321" y="1471247"/>
                          <a:pt x="339181" y="1469106"/>
                        </a:cubicBezTo>
                        <a:cubicBezTo>
                          <a:pt x="335434" y="1465360"/>
                          <a:pt x="331612" y="1458862"/>
                          <a:pt x="329165" y="1458862"/>
                        </a:cubicBezTo>
                        <a:cubicBezTo>
                          <a:pt x="328248" y="1458862"/>
                          <a:pt x="327483" y="1459779"/>
                          <a:pt x="327025" y="1462225"/>
                        </a:cubicBezTo>
                        <a:cubicBezTo>
                          <a:pt x="326260" y="1465895"/>
                          <a:pt x="324043" y="1467348"/>
                          <a:pt x="321291" y="1467348"/>
                        </a:cubicBezTo>
                        <a:cubicBezTo>
                          <a:pt x="317468" y="1467348"/>
                          <a:pt x="312652" y="1464443"/>
                          <a:pt x="309670" y="1460467"/>
                        </a:cubicBezTo>
                        <a:cubicBezTo>
                          <a:pt x="305159" y="1454504"/>
                          <a:pt x="298126" y="1445941"/>
                          <a:pt x="288416" y="1445941"/>
                        </a:cubicBezTo>
                        <a:cubicBezTo>
                          <a:pt x="286887" y="1445941"/>
                          <a:pt x="285282" y="1446170"/>
                          <a:pt x="283676" y="1446629"/>
                        </a:cubicBezTo>
                        <a:cubicBezTo>
                          <a:pt x="271520" y="1450070"/>
                          <a:pt x="266322" y="1453586"/>
                          <a:pt x="252407" y="1469183"/>
                        </a:cubicBezTo>
                        <a:cubicBezTo>
                          <a:pt x="249196" y="1472852"/>
                          <a:pt x="246444" y="1474305"/>
                          <a:pt x="243998" y="1474305"/>
                        </a:cubicBezTo>
                        <a:cubicBezTo>
                          <a:pt x="236123" y="1474305"/>
                          <a:pt x="232147" y="1458403"/>
                          <a:pt x="228172" y="1451828"/>
                        </a:cubicBezTo>
                        <a:cubicBezTo>
                          <a:pt x="223814" y="1444642"/>
                          <a:pt x="220680" y="1440972"/>
                          <a:pt x="214793" y="1440972"/>
                        </a:cubicBezTo>
                        <a:cubicBezTo>
                          <a:pt x="213570" y="1440972"/>
                          <a:pt x="212270" y="1441125"/>
                          <a:pt x="210817" y="1441430"/>
                        </a:cubicBezTo>
                        <a:cubicBezTo>
                          <a:pt x="204930" y="1442577"/>
                          <a:pt x="203784" y="1450222"/>
                          <a:pt x="202102" y="1458250"/>
                        </a:cubicBezTo>
                        <a:cubicBezTo>
                          <a:pt x="200114" y="1456568"/>
                          <a:pt x="198279" y="1454657"/>
                          <a:pt x="196979" y="1452363"/>
                        </a:cubicBezTo>
                        <a:cubicBezTo>
                          <a:pt x="190022" y="1440742"/>
                          <a:pt x="192316" y="1433862"/>
                          <a:pt x="201643" y="1415360"/>
                        </a:cubicBezTo>
                        <a:cubicBezTo>
                          <a:pt x="210894" y="1396782"/>
                          <a:pt x="199273" y="1396782"/>
                          <a:pt x="192392" y="1382945"/>
                        </a:cubicBezTo>
                        <a:cubicBezTo>
                          <a:pt x="186353" y="1370942"/>
                          <a:pt x="178631" y="1358862"/>
                          <a:pt x="163188" y="1358862"/>
                        </a:cubicBezTo>
                        <a:cubicBezTo>
                          <a:pt x="160818" y="1358862"/>
                          <a:pt x="158218" y="1359168"/>
                          <a:pt x="155389" y="1359780"/>
                        </a:cubicBezTo>
                        <a:cubicBezTo>
                          <a:pt x="149808" y="1361003"/>
                          <a:pt x="146062" y="1361614"/>
                          <a:pt x="143463" y="1361614"/>
                        </a:cubicBezTo>
                        <a:cubicBezTo>
                          <a:pt x="136276" y="1361614"/>
                          <a:pt x="137347" y="1357333"/>
                          <a:pt x="132301" y="1350529"/>
                        </a:cubicBezTo>
                        <a:cubicBezTo>
                          <a:pt x="125344" y="1341202"/>
                          <a:pt x="118387" y="1338908"/>
                          <a:pt x="123050" y="1320483"/>
                        </a:cubicBezTo>
                        <a:cubicBezTo>
                          <a:pt x="127714" y="1301982"/>
                          <a:pt x="130007" y="1313526"/>
                          <a:pt x="148509" y="1297318"/>
                        </a:cubicBezTo>
                        <a:cubicBezTo>
                          <a:pt x="167010" y="1281110"/>
                          <a:pt x="157759" y="1288067"/>
                          <a:pt x="153172" y="1274229"/>
                        </a:cubicBezTo>
                        <a:cubicBezTo>
                          <a:pt x="151490" y="1269107"/>
                          <a:pt x="149732" y="1267808"/>
                          <a:pt x="147362" y="1267808"/>
                        </a:cubicBezTo>
                        <a:cubicBezTo>
                          <a:pt x="144763" y="1267808"/>
                          <a:pt x="141246" y="1269413"/>
                          <a:pt x="136047" y="1269413"/>
                        </a:cubicBezTo>
                        <a:cubicBezTo>
                          <a:pt x="133065" y="1269413"/>
                          <a:pt x="129625" y="1268878"/>
                          <a:pt x="125344" y="1267272"/>
                        </a:cubicBezTo>
                        <a:cubicBezTo>
                          <a:pt x="106842" y="1260392"/>
                          <a:pt x="118387" y="1258098"/>
                          <a:pt x="111506" y="1239520"/>
                        </a:cubicBezTo>
                        <a:cubicBezTo>
                          <a:pt x="104549" y="1221019"/>
                          <a:pt x="106919" y="1223312"/>
                          <a:pt x="99962" y="1211768"/>
                        </a:cubicBezTo>
                        <a:cubicBezTo>
                          <a:pt x="97591" y="1207792"/>
                          <a:pt x="94610" y="1206569"/>
                          <a:pt x="91322" y="1206569"/>
                        </a:cubicBezTo>
                        <a:cubicBezTo>
                          <a:pt x="85971" y="1206569"/>
                          <a:pt x="79702" y="1209780"/>
                          <a:pt x="73203" y="1209780"/>
                        </a:cubicBezTo>
                        <a:cubicBezTo>
                          <a:pt x="72133" y="1209780"/>
                          <a:pt x="70986" y="1209704"/>
                          <a:pt x="69839" y="1209474"/>
                        </a:cubicBezTo>
                        <a:cubicBezTo>
                          <a:pt x="58219" y="1207181"/>
                          <a:pt x="55925" y="1200224"/>
                          <a:pt x="60589" y="1184016"/>
                        </a:cubicBezTo>
                        <a:cubicBezTo>
                          <a:pt x="65176" y="1167808"/>
                          <a:pt x="58219" y="1170102"/>
                          <a:pt x="48968" y="1165514"/>
                        </a:cubicBezTo>
                        <a:cubicBezTo>
                          <a:pt x="39717" y="1160851"/>
                          <a:pt x="32760" y="1153970"/>
                          <a:pt x="44304" y="1151677"/>
                        </a:cubicBezTo>
                        <a:cubicBezTo>
                          <a:pt x="55925" y="1149307"/>
                          <a:pt x="55925" y="1140056"/>
                          <a:pt x="55925" y="1126142"/>
                        </a:cubicBezTo>
                        <a:cubicBezTo>
                          <a:pt x="55925" y="1119872"/>
                          <a:pt x="58830" y="1118343"/>
                          <a:pt x="63188" y="1118343"/>
                        </a:cubicBezTo>
                        <a:cubicBezTo>
                          <a:pt x="67316" y="1118343"/>
                          <a:pt x="72745" y="1119643"/>
                          <a:pt x="78478" y="1119643"/>
                        </a:cubicBezTo>
                        <a:cubicBezTo>
                          <a:pt x="80160" y="1119643"/>
                          <a:pt x="81919" y="1119490"/>
                          <a:pt x="83601" y="1119261"/>
                        </a:cubicBezTo>
                        <a:cubicBezTo>
                          <a:pt x="97515" y="1116967"/>
                          <a:pt x="88188" y="1100759"/>
                          <a:pt x="88188" y="1086845"/>
                        </a:cubicBezTo>
                        <a:cubicBezTo>
                          <a:pt x="88188" y="1073007"/>
                          <a:pt x="88188" y="1068344"/>
                          <a:pt x="76644" y="1068344"/>
                        </a:cubicBezTo>
                        <a:cubicBezTo>
                          <a:pt x="65099" y="1068344"/>
                          <a:pt x="53479" y="1061386"/>
                          <a:pt x="62729" y="1047472"/>
                        </a:cubicBezTo>
                        <a:cubicBezTo>
                          <a:pt x="70451" y="1035851"/>
                          <a:pt x="65252" y="1030729"/>
                          <a:pt x="59289" y="1030729"/>
                        </a:cubicBezTo>
                        <a:cubicBezTo>
                          <a:pt x="58142" y="1030729"/>
                          <a:pt x="56919" y="1030958"/>
                          <a:pt x="55849" y="1031264"/>
                        </a:cubicBezTo>
                        <a:cubicBezTo>
                          <a:pt x="48891" y="1033558"/>
                          <a:pt x="41934" y="1031264"/>
                          <a:pt x="23433" y="1035928"/>
                        </a:cubicBezTo>
                        <a:cubicBezTo>
                          <a:pt x="21292" y="1036463"/>
                          <a:pt x="19457" y="1036692"/>
                          <a:pt x="17928" y="1036692"/>
                        </a:cubicBezTo>
                        <a:cubicBezTo>
                          <a:pt x="6460" y="1036692"/>
                          <a:pt x="11889" y="1022396"/>
                          <a:pt x="11889" y="1008099"/>
                        </a:cubicBezTo>
                        <a:cubicBezTo>
                          <a:pt x="11889" y="991891"/>
                          <a:pt x="268" y="982641"/>
                          <a:pt x="9595" y="975684"/>
                        </a:cubicBezTo>
                        <a:cubicBezTo>
                          <a:pt x="13876" y="972472"/>
                          <a:pt x="17164" y="970714"/>
                          <a:pt x="19457" y="970714"/>
                        </a:cubicBezTo>
                        <a:cubicBezTo>
                          <a:pt x="22133" y="970714"/>
                          <a:pt x="23433" y="973008"/>
                          <a:pt x="23433" y="977977"/>
                        </a:cubicBezTo>
                        <a:cubicBezTo>
                          <a:pt x="23433" y="985316"/>
                          <a:pt x="32072" y="993956"/>
                          <a:pt x="37959" y="993956"/>
                        </a:cubicBezTo>
                        <a:cubicBezTo>
                          <a:pt x="39564" y="993956"/>
                          <a:pt x="40940" y="993344"/>
                          <a:pt x="41934" y="991815"/>
                        </a:cubicBezTo>
                        <a:cubicBezTo>
                          <a:pt x="46598" y="984858"/>
                          <a:pt x="51185" y="968650"/>
                          <a:pt x="62806" y="959399"/>
                        </a:cubicBezTo>
                        <a:cubicBezTo>
                          <a:pt x="74350" y="950149"/>
                          <a:pt x="74350" y="957029"/>
                          <a:pt x="81307" y="943191"/>
                        </a:cubicBezTo>
                        <a:cubicBezTo>
                          <a:pt x="88188" y="929354"/>
                          <a:pt x="97515" y="926984"/>
                          <a:pt x="109059" y="922396"/>
                        </a:cubicBezTo>
                        <a:cubicBezTo>
                          <a:pt x="120680" y="917733"/>
                          <a:pt x="125267" y="922396"/>
                          <a:pt x="125267" y="915439"/>
                        </a:cubicBezTo>
                        <a:cubicBezTo>
                          <a:pt x="125267" y="908482"/>
                          <a:pt x="120680" y="903895"/>
                          <a:pt x="120680" y="903895"/>
                        </a:cubicBezTo>
                        <a:lnTo>
                          <a:pt x="136888" y="892274"/>
                        </a:lnTo>
                        <a:cubicBezTo>
                          <a:pt x="136888" y="892274"/>
                          <a:pt x="135665" y="887381"/>
                          <a:pt x="130542" y="887381"/>
                        </a:cubicBezTo>
                        <a:cubicBezTo>
                          <a:pt x="128631" y="887381"/>
                          <a:pt x="126185" y="888069"/>
                          <a:pt x="122974" y="889980"/>
                        </a:cubicBezTo>
                        <a:cubicBezTo>
                          <a:pt x="115405" y="894491"/>
                          <a:pt x="107913" y="898008"/>
                          <a:pt x="100344" y="898008"/>
                        </a:cubicBezTo>
                        <a:cubicBezTo>
                          <a:pt x="96292" y="898008"/>
                          <a:pt x="92240" y="897014"/>
                          <a:pt x="88264" y="894568"/>
                        </a:cubicBezTo>
                        <a:cubicBezTo>
                          <a:pt x="76720" y="887610"/>
                          <a:pt x="90558" y="864445"/>
                          <a:pt x="99885" y="852901"/>
                        </a:cubicBezTo>
                        <a:cubicBezTo>
                          <a:pt x="109136" y="841280"/>
                          <a:pt x="116016" y="825149"/>
                          <a:pt x="129931" y="806571"/>
                        </a:cubicBezTo>
                        <a:cubicBezTo>
                          <a:pt x="143845" y="788070"/>
                          <a:pt x="150726" y="792657"/>
                          <a:pt x="155389" y="778819"/>
                        </a:cubicBezTo>
                        <a:cubicBezTo>
                          <a:pt x="160053" y="764905"/>
                          <a:pt x="150802" y="750990"/>
                          <a:pt x="160053" y="732489"/>
                        </a:cubicBezTo>
                        <a:cubicBezTo>
                          <a:pt x="169304" y="713987"/>
                          <a:pt x="160053" y="697780"/>
                          <a:pt x="155389" y="679278"/>
                        </a:cubicBezTo>
                        <a:cubicBezTo>
                          <a:pt x="150802" y="660777"/>
                          <a:pt x="143845" y="658483"/>
                          <a:pt x="141552" y="646862"/>
                        </a:cubicBezTo>
                        <a:cubicBezTo>
                          <a:pt x="139258" y="635318"/>
                          <a:pt x="132301" y="626067"/>
                          <a:pt x="118387" y="612153"/>
                        </a:cubicBezTo>
                        <a:cubicBezTo>
                          <a:pt x="104549" y="598315"/>
                          <a:pt x="106842" y="595945"/>
                          <a:pt x="118387" y="586695"/>
                        </a:cubicBezTo>
                        <a:cubicBezTo>
                          <a:pt x="130007" y="577444"/>
                          <a:pt x="113799" y="572780"/>
                          <a:pt x="102179" y="568193"/>
                        </a:cubicBezTo>
                        <a:cubicBezTo>
                          <a:pt x="90634" y="563606"/>
                          <a:pt x="88264" y="558942"/>
                          <a:pt x="88264" y="545028"/>
                        </a:cubicBezTo>
                        <a:cubicBezTo>
                          <a:pt x="88264" y="531190"/>
                          <a:pt x="88264" y="521939"/>
                          <a:pt x="76720" y="517276"/>
                        </a:cubicBezTo>
                        <a:cubicBezTo>
                          <a:pt x="70910" y="514982"/>
                          <a:pt x="65099" y="514371"/>
                          <a:pt x="60742" y="514371"/>
                        </a:cubicBezTo>
                        <a:cubicBezTo>
                          <a:pt x="56384" y="514371"/>
                          <a:pt x="53555" y="514906"/>
                          <a:pt x="53555" y="514906"/>
                        </a:cubicBezTo>
                        <a:cubicBezTo>
                          <a:pt x="53555" y="514906"/>
                          <a:pt x="58219" y="507949"/>
                          <a:pt x="69763" y="503285"/>
                        </a:cubicBezTo>
                        <a:cubicBezTo>
                          <a:pt x="81307" y="498698"/>
                          <a:pt x="76720" y="487077"/>
                          <a:pt x="65099" y="477827"/>
                        </a:cubicBezTo>
                        <a:cubicBezTo>
                          <a:pt x="53479" y="468576"/>
                          <a:pt x="53479" y="457032"/>
                          <a:pt x="67393" y="454661"/>
                        </a:cubicBezTo>
                        <a:cubicBezTo>
                          <a:pt x="81307" y="452368"/>
                          <a:pt x="90558" y="450074"/>
                          <a:pt x="95145" y="440747"/>
                        </a:cubicBezTo>
                        <a:cubicBezTo>
                          <a:pt x="98050" y="435013"/>
                          <a:pt x="102637" y="431038"/>
                          <a:pt x="106842" y="431038"/>
                        </a:cubicBezTo>
                        <a:cubicBezTo>
                          <a:pt x="109442" y="431038"/>
                          <a:pt x="111888" y="432567"/>
                          <a:pt x="113646" y="436084"/>
                        </a:cubicBezTo>
                        <a:cubicBezTo>
                          <a:pt x="118234" y="445334"/>
                          <a:pt x="125191" y="447704"/>
                          <a:pt x="141399" y="447704"/>
                        </a:cubicBezTo>
                        <a:cubicBezTo>
                          <a:pt x="157607" y="447704"/>
                          <a:pt x="136735" y="426833"/>
                          <a:pt x="129854" y="417582"/>
                        </a:cubicBezTo>
                        <a:cubicBezTo>
                          <a:pt x="122897" y="408331"/>
                          <a:pt x="136811" y="405961"/>
                          <a:pt x="143769" y="405961"/>
                        </a:cubicBezTo>
                        <a:cubicBezTo>
                          <a:pt x="150726" y="405961"/>
                          <a:pt x="153019" y="419799"/>
                          <a:pt x="157607" y="429126"/>
                        </a:cubicBezTo>
                        <a:cubicBezTo>
                          <a:pt x="160665" y="435243"/>
                          <a:pt x="167851" y="437307"/>
                          <a:pt x="176490" y="437307"/>
                        </a:cubicBezTo>
                        <a:cubicBezTo>
                          <a:pt x="180772" y="437307"/>
                          <a:pt x="185435" y="436772"/>
                          <a:pt x="190099" y="436007"/>
                        </a:cubicBezTo>
                        <a:cubicBezTo>
                          <a:pt x="191551" y="435778"/>
                          <a:pt x="193004" y="435625"/>
                          <a:pt x="194456" y="435625"/>
                        </a:cubicBezTo>
                        <a:cubicBezTo>
                          <a:pt x="206842" y="435625"/>
                          <a:pt x="219074" y="443882"/>
                          <a:pt x="229395" y="452215"/>
                        </a:cubicBezTo>
                        <a:cubicBezTo>
                          <a:pt x="235894" y="457414"/>
                          <a:pt x="240939" y="460395"/>
                          <a:pt x="244533" y="460395"/>
                        </a:cubicBezTo>
                        <a:cubicBezTo>
                          <a:pt x="247285" y="460395"/>
                          <a:pt x="249196" y="458560"/>
                          <a:pt x="250267" y="454509"/>
                        </a:cubicBezTo>
                        <a:cubicBezTo>
                          <a:pt x="252560" y="445258"/>
                          <a:pt x="236352" y="438301"/>
                          <a:pt x="238722" y="431344"/>
                        </a:cubicBezTo>
                        <a:cubicBezTo>
                          <a:pt x="239487" y="429126"/>
                          <a:pt x="241398" y="428056"/>
                          <a:pt x="243998" y="428056"/>
                        </a:cubicBezTo>
                        <a:cubicBezTo>
                          <a:pt x="249502" y="428056"/>
                          <a:pt x="257912" y="432720"/>
                          <a:pt x="264257" y="440594"/>
                        </a:cubicBezTo>
                        <a:cubicBezTo>
                          <a:pt x="267086" y="444187"/>
                          <a:pt x="270756" y="445487"/>
                          <a:pt x="274731" y="445487"/>
                        </a:cubicBezTo>
                        <a:cubicBezTo>
                          <a:pt x="283753" y="445487"/>
                          <a:pt x="294150" y="438454"/>
                          <a:pt x="298890" y="433637"/>
                        </a:cubicBezTo>
                        <a:cubicBezTo>
                          <a:pt x="305847" y="426680"/>
                          <a:pt x="340557" y="412842"/>
                          <a:pt x="354471" y="408179"/>
                        </a:cubicBezTo>
                        <a:cubicBezTo>
                          <a:pt x="358064" y="406955"/>
                          <a:pt x="361199" y="406420"/>
                          <a:pt x="363875" y="406420"/>
                        </a:cubicBezTo>
                        <a:cubicBezTo>
                          <a:pt x="371596" y="406420"/>
                          <a:pt x="375878" y="411160"/>
                          <a:pt x="377560" y="419723"/>
                        </a:cubicBezTo>
                        <a:cubicBezTo>
                          <a:pt x="378095" y="422475"/>
                          <a:pt x="379853" y="423698"/>
                          <a:pt x="382300" y="423698"/>
                        </a:cubicBezTo>
                        <a:cubicBezTo>
                          <a:pt x="390021" y="423698"/>
                          <a:pt x="404700" y="411772"/>
                          <a:pt x="409899" y="401221"/>
                        </a:cubicBezTo>
                        <a:cubicBezTo>
                          <a:pt x="416856" y="387383"/>
                          <a:pt x="419226" y="385090"/>
                          <a:pt x="426107" y="373469"/>
                        </a:cubicBezTo>
                        <a:cubicBezTo>
                          <a:pt x="433064" y="361848"/>
                          <a:pt x="428400" y="361848"/>
                          <a:pt x="421443" y="352598"/>
                        </a:cubicBezTo>
                        <a:cubicBezTo>
                          <a:pt x="414486" y="343347"/>
                          <a:pt x="402942" y="336390"/>
                          <a:pt x="389027" y="327139"/>
                        </a:cubicBezTo>
                        <a:cubicBezTo>
                          <a:pt x="375190" y="317812"/>
                          <a:pt x="370526" y="313225"/>
                          <a:pt x="377483" y="303974"/>
                        </a:cubicBezTo>
                        <a:cubicBezTo>
                          <a:pt x="379777" y="300916"/>
                          <a:pt x="381612" y="300075"/>
                          <a:pt x="383141" y="300075"/>
                        </a:cubicBezTo>
                        <a:cubicBezTo>
                          <a:pt x="384670" y="300075"/>
                          <a:pt x="385969" y="300839"/>
                          <a:pt x="387269" y="300839"/>
                        </a:cubicBezTo>
                        <a:cubicBezTo>
                          <a:pt x="388569" y="300839"/>
                          <a:pt x="389868" y="300075"/>
                          <a:pt x="391398" y="297017"/>
                        </a:cubicBezTo>
                        <a:cubicBezTo>
                          <a:pt x="395985" y="287766"/>
                          <a:pt x="402942" y="276146"/>
                          <a:pt x="416780" y="276146"/>
                        </a:cubicBezTo>
                        <a:cubicBezTo>
                          <a:pt x="430694" y="276146"/>
                          <a:pt x="437651" y="276146"/>
                          <a:pt x="444608" y="269188"/>
                        </a:cubicBezTo>
                        <a:cubicBezTo>
                          <a:pt x="451565" y="262231"/>
                          <a:pt x="453859" y="241436"/>
                          <a:pt x="463110" y="234479"/>
                        </a:cubicBezTo>
                        <a:cubicBezTo>
                          <a:pt x="472360" y="227522"/>
                          <a:pt x="481611" y="234479"/>
                          <a:pt x="486198" y="225228"/>
                        </a:cubicBezTo>
                        <a:cubicBezTo>
                          <a:pt x="490785" y="215978"/>
                          <a:pt x="490785" y="206727"/>
                          <a:pt x="506993" y="204433"/>
                        </a:cubicBezTo>
                        <a:cubicBezTo>
                          <a:pt x="519531" y="202675"/>
                          <a:pt x="527788" y="196712"/>
                          <a:pt x="530999" y="194189"/>
                        </a:cubicBezTo>
                        <a:cubicBezTo>
                          <a:pt x="531229" y="194189"/>
                          <a:pt x="531458" y="194189"/>
                          <a:pt x="531764" y="194189"/>
                        </a:cubicBezTo>
                        <a:cubicBezTo>
                          <a:pt x="539180" y="194189"/>
                          <a:pt x="547513" y="192889"/>
                          <a:pt x="550953" y="187690"/>
                        </a:cubicBezTo>
                        <a:cubicBezTo>
                          <a:pt x="557911" y="177293"/>
                          <a:pt x="589180" y="179051"/>
                          <a:pt x="599577" y="177293"/>
                        </a:cubicBezTo>
                        <a:cubicBezTo>
                          <a:pt x="609974" y="175534"/>
                          <a:pt x="644684" y="172094"/>
                          <a:pt x="656840" y="159938"/>
                        </a:cubicBezTo>
                        <a:cubicBezTo>
                          <a:pt x="668996" y="147782"/>
                          <a:pt x="696748" y="132109"/>
                          <a:pt x="707222" y="125229"/>
                        </a:cubicBezTo>
                        <a:cubicBezTo>
                          <a:pt x="717619" y="118272"/>
                          <a:pt x="726258" y="113073"/>
                          <a:pt x="738414" y="106116"/>
                        </a:cubicBezTo>
                        <a:cubicBezTo>
                          <a:pt x="750570" y="99159"/>
                          <a:pt x="748812" y="97400"/>
                          <a:pt x="752329" y="90519"/>
                        </a:cubicBezTo>
                        <a:cubicBezTo>
                          <a:pt x="755769" y="83562"/>
                          <a:pt x="760968" y="80046"/>
                          <a:pt x="748812" y="71406"/>
                        </a:cubicBezTo>
                        <a:cubicBezTo>
                          <a:pt x="736656" y="62691"/>
                          <a:pt x="748812" y="59250"/>
                          <a:pt x="752329" y="50535"/>
                        </a:cubicBezTo>
                        <a:cubicBezTo>
                          <a:pt x="754928" y="44036"/>
                          <a:pt x="758445" y="37614"/>
                          <a:pt x="764408" y="37614"/>
                        </a:cubicBezTo>
                        <a:cubicBezTo>
                          <a:pt x="766472" y="37614"/>
                          <a:pt x="768766" y="38379"/>
                          <a:pt x="771442" y="40137"/>
                        </a:cubicBezTo>
                        <a:cubicBezTo>
                          <a:pt x="781839" y="47018"/>
                          <a:pt x="785279" y="54052"/>
                          <a:pt x="793995" y="57492"/>
                        </a:cubicBezTo>
                        <a:cubicBezTo>
                          <a:pt x="802634" y="60932"/>
                          <a:pt x="797435" y="71330"/>
                          <a:pt x="800952" y="81727"/>
                        </a:cubicBezTo>
                        <a:cubicBezTo>
                          <a:pt x="804393" y="92125"/>
                          <a:pt x="813108" y="93883"/>
                          <a:pt x="821747" y="95565"/>
                        </a:cubicBezTo>
                        <a:cubicBezTo>
                          <a:pt x="830386" y="97324"/>
                          <a:pt x="833903" y="102522"/>
                          <a:pt x="840860" y="107721"/>
                        </a:cubicBezTo>
                        <a:cubicBezTo>
                          <a:pt x="844377" y="110321"/>
                          <a:pt x="848658" y="111620"/>
                          <a:pt x="853016" y="111620"/>
                        </a:cubicBezTo>
                        <a:cubicBezTo>
                          <a:pt x="857374" y="111620"/>
                          <a:pt x="861732" y="110321"/>
                          <a:pt x="865172" y="107721"/>
                        </a:cubicBezTo>
                        <a:cubicBezTo>
                          <a:pt x="867771" y="105810"/>
                          <a:pt x="871594" y="104816"/>
                          <a:pt x="875646" y="104816"/>
                        </a:cubicBezTo>
                        <a:cubicBezTo>
                          <a:pt x="882374" y="104816"/>
                          <a:pt x="889713" y="107492"/>
                          <a:pt x="892924" y="112920"/>
                        </a:cubicBezTo>
                        <a:cubicBezTo>
                          <a:pt x="898123" y="121559"/>
                          <a:pt x="896441" y="137232"/>
                          <a:pt x="906839" y="140672"/>
                        </a:cubicBezTo>
                        <a:cubicBezTo>
                          <a:pt x="917236" y="144189"/>
                          <a:pt x="919071" y="154510"/>
                          <a:pt x="903398" y="156268"/>
                        </a:cubicBezTo>
                        <a:cubicBezTo>
                          <a:pt x="887802" y="158027"/>
                          <a:pt x="891319" y="166666"/>
                          <a:pt x="894759" y="173623"/>
                        </a:cubicBezTo>
                        <a:cubicBezTo>
                          <a:pt x="898199" y="180504"/>
                          <a:pt x="899958" y="180504"/>
                          <a:pt x="894759" y="190978"/>
                        </a:cubicBezTo>
                        <a:cubicBezTo>
                          <a:pt x="889560" y="201375"/>
                          <a:pt x="896518" y="211849"/>
                          <a:pt x="886044" y="216971"/>
                        </a:cubicBezTo>
                        <a:cubicBezTo>
                          <a:pt x="875646" y="222170"/>
                          <a:pt x="872206" y="227369"/>
                          <a:pt x="886044" y="236084"/>
                        </a:cubicBezTo>
                        <a:cubicBezTo>
                          <a:pt x="897588" y="243347"/>
                          <a:pt x="905539" y="246941"/>
                          <a:pt x="913949" y="246941"/>
                        </a:cubicBezTo>
                        <a:cubicBezTo>
                          <a:pt x="915631" y="246941"/>
                          <a:pt x="917313" y="246788"/>
                          <a:pt x="919071" y="246482"/>
                        </a:cubicBezTo>
                        <a:cubicBezTo>
                          <a:pt x="920141" y="246329"/>
                          <a:pt x="921059" y="246253"/>
                          <a:pt x="921823" y="246253"/>
                        </a:cubicBezTo>
                        <a:cubicBezTo>
                          <a:pt x="929086" y="246253"/>
                          <a:pt x="927328" y="252981"/>
                          <a:pt x="924193" y="263837"/>
                        </a:cubicBezTo>
                        <a:cubicBezTo>
                          <a:pt x="920753" y="275993"/>
                          <a:pt x="925952" y="282950"/>
                          <a:pt x="910279" y="288148"/>
                        </a:cubicBezTo>
                        <a:cubicBezTo>
                          <a:pt x="894683" y="293347"/>
                          <a:pt x="892924" y="293347"/>
                          <a:pt x="882527" y="301986"/>
                        </a:cubicBezTo>
                        <a:cubicBezTo>
                          <a:pt x="872129" y="310625"/>
                          <a:pt x="870371" y="312384"/>
                          <a:pt x="882527" y="319341"/>
                        </a:cubicBezTo>
                        <a:cubicBezTo>
                          <a:pt x="893383" y="325534"/>
                          <a:pt x="893154" y="337307"/>
                          <a:pt x="901563" y="337307"/>
                        </a:cubicBezTo>
                        <a:cubicBezTo>
                          <a:pt x="902557" y="337307"/>
                          <a:pt x="903704" y="337154"/>
                          <a:pt x="905080" y="336772"/>
                        </a:cubicBezTo>
                        <a:cubicBezTo>
                          <a:pt x="917236" y="333332"/>
                          <a:pt x="924117" y="329815"/>
                          <a:pt x="929392" y="322858"/>
                        </a:cubicBezTo>
                        <a:cubicBezTo>
                          <a:pt x="932832" y="318271"/>
                          <a:pt x="937878" y="316665"/>
                          <a:pt x="944988" y="316665"/>
                        </a:cubicBezTo>
                        <a:cubicBezTo>
                          <a:pt x="948505" y="316665"/>
                          <a:pt x="952557" y="317047"/>
                          <a:pt x="957144" y="317583"/>
                        </a:cubicBezTo>
                        <a:cubicBezTo>
                          <a:pt x="962266" y="318271"/>
                          <a:pt x="966854" y="318653"/>
                          <a:pt x="971211" y="318653"/>
                        </a:cubicBezTo>
                        <a:cubicBezTo>
                          <a:pt x="978704" y="318653"/>
                          <a:pt x="985279" y="317430"/>
                          <a:pt x="991854" y="314142"/>
                        </a:cubicBezTo>
                        <a:cubicBezTo>
                          <a:pt x="1002251" y="308943"/>
                          <a:pt x="1000569" y="303745"/>
                          <a:pt x="1009208" y="293347"/>
                        </a:cubicBezTo>
                        <a:cubicBezTo>
                          <a:pt x="1017083" y="283791"/>
                          <a:pt x="1019300" y="275687"/>
                          <a:pt x="1028856" y="275687"/>
                        </a:cubicBezTo>
                        <a:cubicBezTo>
                          <a:pt x="1029774" y="275687"/>
                          <a:pt x="1030691" y="275763"/>
                          <a:pt x="1031762" y="275916"/>
                        </a:cubicBezTo>
                        <a:cubicBezTo>
                          <a:pt x="1033749" y="276222"/>
                          <a:pt x="1035661" y="276298"/>
                          <a:pt x="1037572" y="276298"/>
                        </a:cubicBezTo>
                        <a:cubicBezTo>
                          <a:pt x="1042465" y="276298"/>
                          <a:pt x="1047128" y="275687"/>
                          <a:pt x="1051104" y="275687"/>
                        </a:cubicBezTo>
                        <a:cubicBezTo>
                          <a:pt x="1055385" y="275687"/>
                          <a:pt x="1058979" y="276451"/>
                          <a:pt x="1061196" y="279433"/>
                        </a:cubicBezTo>
                        <a:cubicBezTo>
                          <a:pt x="1064789" y="284249"/>
                          <a:pt x="1073504" y="290824"/>
                          <a:pt x="1079621" y="290824"/>
                        </a:cubicBezTo>
                        <a:cubicBezTo>
                          <a:pt x="1082297" y="290824"/>
                          <a:pt x="1084437" y="289601"/>
                          <a:pt x="1085508" y="286390"/>
                        </a:cubicBezTo>
                        <a:cubicBezTo>
                          <a:pt x="1088948" y="275993"/>
                          <a:pt x="1092465" y="269035"/>
                          <a:pt x="1104621" y="263837"/>
                        </a:cubicBezTo>
                        <a:cubicBezTo>
                          <a:pt x="1116776" y="258638"/>
                          <a:pt x="1135890" y="251681"/>
                          <a:pt x="1132373" y="242965"/>
                        </a:cubicBezTo>
                        <a:cubicBezTo>
                          <a:pt x="1128932" y="234326"/>
                          <a:pt x="1120217" y="234326"/>
                          <a:pt x="1113336" y="229051"/>
                        </a:cubicBezTo>
                        <a:cubicBezTo>
                          <a:pt x="1106379" y="223852"/>
                          <a:pt x="1109819" y="225611"/>
                          <a:pt x="1113336" y="211773"/>
                        </a:cubicBezTo>
                        <a:cubicBezTo>
                          <a:pt x="1116853" y="197858"/>
                          <a:pt x="1123734" y="154434"/>
                          <a:pt x="1116853" y="147553"/>
                        </a:cubicBezTo>
                        <a:cubicBezTo>
                          <a:pt x="1109896" y="140596"/>
                          <a:pt x="1108137" y="137155"/>
                          <a:pt x="1106379" y="124999"/>
                        </a:cubicBezTo>
                        <a:cubicBezTo>
                          <a:pt x="1104697" y="112843"/>
                          <a:pt x="1092541" y="104128"/>
                          <a:pt x="1080385" y="100688"/>
                        </a:cubicBezTo>
                        <a:cubicBezTo>
                          <a:pt x="1068229" y="97247"/>
                          <a:pt x="1057832" y="90290"/>
                          <a:pt x="1054391" y="81575"/>
                        </a:cubicBezTo>
                        <a:cubicBezTo>
                          <a:pt x="1050875" y="72859"/>
                          <a:pt x="1040477" y="57339"/>
                          <a:pt x="1054391" y="57339"/>
                        </a:cubicBezTo>
                        <a:cubicBezTo>
                          <a:pt x="1066242" y="57339"/>
                          <a:pt x="1070523" y="61162"/>
                          <a:pt x="1080232" y="61162"/>
                        </a:cubicBezTo>
                        <a:cubicBezTo>
                          <a:pt x="1081838" y="61162"/>
                          <a:pt x="1083673" y="61085"/>
                          <a:pt x="1085660" y="60780"/>
                        </a:cubicBezTo>
                        <a:cubicBezTo>
                          <a:pt x="1088260" y="60474"/>
                          <a:pt x="1090630" y="60397"/>
                          <a:pt x="1092923" y="60397"/>
                        </a:cubicBezTo>
                        <a:cubicBezTo>
                          <a:pt x="1095446" y="60397"/>
                          <a:pt x="1097816" y="60474"/>
                          <a:pt x="1100033" y="60474"/>
                        </a:cubicBezTo>
                        <a:cubicBezTo>
                          <a:pt x="1106608" y="60474"/>
                          <a:pt x="1111348" y="59556"/>
                          <a:pt x="1113413" y="52140"/>
                        </a:cubicBezTo>
                        <a:cubicBezTo>
                          <a:pt x="1116929" y="39984"/>
                          <a:pt x="1104697" y="34786"/>
                          <a:pt x="1115095" y="27829"/>
                        </a:cubicBezTo>
                        <a:cubicBezTo>
                          <a:pt x="1125492" y="20871"/>
                          <a:pt x="1125492" y="12232"/>
                          <a:pt x="1134208" y="12232"/>
                        </a:cubicBezTo>
                        <a:cubicBezTo>
                          <a:pt x="1141776" y="12232"/>
                          <a:pt x="1137419" y="21560"/>
                          <a:pt x="1146669" y="21560"/>
                        </a:cubicBezTo>
                        <a:cubicBezTo>
                          <a:pt x="1147969" y="21560"/>
                          <a:pt x="1149575" y="21407"/>
                          <a:pt x="1151562" y="20948"/>
                        </a:cubicBezTo>
                        <a:cubicBezTo>
                          <a:pt x="1167235" y="17508"/>
                          <a:pt x="1170675" y="17508"/>
                          <a:pt x="1181149" y="10550"/>
                        </a:cubicBezTo>
                        <a:cubicBezTo>
                          <a:pt x="1186730" y="7951"/>
                          <a:pt x="1190629" y="6193"/>
                          <a:pt x="1194299" y="6193"/>
                        </a:cubicBezTo>
                        <a:moveTo>
                          <a:pt x="1194299" y="0"/>
                        </a:moveTo>
                        <a:cubicBezTo>
                          <a:pt x="1189483" y="0"/>
                          <a:pt x="1184666" y="1911"/>
                          <a:pt x="1178091" y="6269"/>
                        </a:cubicBezTo>
                        <a:cubicBezTo>
                          <a:pt x="1170064" y="11621"/>
                          <a:pt x="1167158" y="12232"/>
                          <a:pt x="1156379" y="14526"/>
                        </a:cubicBezTo>
                        <a:lnTo>
                          <a:pt x="1150645" y="15749"/>
                        </a:lnTo>
                        <a:cubicBezTo>
                          <a:pt x="1149192" y="16055"/>
                          <a:pt x="1148045" y="16208"/>
                          <a:pt x="1147128" y="16208"/>
                        </a:cubicBezTo>
                        <a:cubicBezTo>
                          <a:pt x="1146440" y="16208"/>
                          <a:pt x="1146211" y="16131"/>
                          <a:pt x="1146211" y="16131"/>
                        </a:cubicBezTo>
                        <a:lnTo>
                          <a:pt x="1146211" y="16131"/>
                        </a:lnTo>
                        <a:cubicBezTo>
                          <a:pt x="1146363" y="16131"/>
                          <a:pt x="1146058" y="15443"/>
                          <a:pt x="1145828" y="14985"/>
                        </a:cubicBezTo>
                        <a:cubicBezTo>
                          <a:pt x="1144758" y="12538"/>
                          <a:pt x="1142312" y="6957"/>
                          <a:pt x="1134666" y="6957"/>
                        </a:cubicBezTo>
                        <a:cubicBezTo>
                          <a:pt x="1126715" y="6957"/>
                          <a:pt x="1122893" y="11927"/>
                          <a:pt x="1119911" y="15826"/>
                        </a:cubicBezTo>
                        <a:cubicBezTo>
                          <a:pt x="1117923" y="18425"/>
                          <a:pt x="1115859" y="21177"/>
                          <a:pt x="1112189" y="23624"/>
                        </a:cubicBezTo>
                        <a:cubicBezTo>
                          <a:pt x="1102251" y="30199"/>
                          <a:pt x="1105232" y="38226"/>
                          <a:pt x="1106838" y="42507"/>
                        </a:cubicBezTo>
                        <a:cubicBezTo>
                          <a:pt x="1107985" y="45566"/>
                          <a:pt x="1108902" y="48012"/>
                          <a:pt x="1107908" y="51376"/>
                        </a:cubicBezTo>
                        <a:cubicBezTo>
                          <a:pt x="1106991" y="54434"/>
                          <a:pt x="1106532" y="55275"/>
                          <a:pt x="1100492" y="55275"/>
                        </a:cubicBezTo>
                        <a:cubicBezTo>
                          <a:pt x="1099498" y="55275"/>
                          <a:pt x="1098428" y="55275"/>
                          <a:pt x="1097358" y="55199"/>
                        </a:cubicBezTo>
                        <a:cubicBezTo>
                          <a:pt x="1096134" y="55199"/>
                          <a:pt x="1094758" y="55122"/>
                          <a:pt x="1093382" y="55122"/>
                        </a:cubicBezTo>
                        <a:cubicBezTo>
                          <a:pt x="1090324" y="55122"/>
                          <a:pt x="1087801" y="55275"/>
                          <a:pt x="1085355" y="55581"/>
                        </a:cubicBezTo>
                        <a:cubicBezTo>
                          <a:pt x="1083596" y="55810"/>
                          <a:pt x="1082067" y="55887"/>
                          <a:pt x="1080691" y="55887"/>
                        </a:cubicBezTo>
                        <a:cubicBezTo>
                          <a:pt x="1076868" y="55887"/>
                          <a:pt x="1073963" y="55199"/>
                          <a:pt x="1070676" y="54281"/>
                        </a:cubicBezTo>
                        <a:cubicBezTo>
                          <a:pt x="1066547" y="53211"/>
                          <a:pt x="1061884" y="52064"/>
                          <a:pt x="1054850" y="52064"/>
                        </a:cubicBezTo>
                        <a:cubicBezTo>
                          <a:pt x="1048122" y="52064"/>
                          <a:pt x="1044835" y="54969"/>
                          <a:pt x="1043306" y="57416"/>
                        </a:cubicBezTo>
                        <a:cubicBezTo>
                          <a:pt x="1039177" y="63914"/>
                          <a:pt x="1043306" y="72553"/>
                          <a:pt x="1046899" y="80122"/>
                        </a:cubicBezTo>
                        <a:cubicBezTo>
                          <a:pt x="1047740" y="81804"/>
                          <a:pt x="1048505" y="83486"/>
                          <a:pt x="1049040" y="84862"/>
                        </a:cubicBezTo>
                        <a:cubicBezTo>
                          <a:pt x="1053015" y="94877"/>
                          <a:pt x="1064254" y="103363"/>
                          <a:pt x="1079086" y="107568"/>
                        </a:cubicBezTo>
                        <a:cubicBezTo>
                          <a:pt x="1088871" y="110397"/>
                          <a:pt x="1099345" y="117431"/>
                          <a:pt x="1100645" y="126834"/>
                        </a:cubicBezTo>
                        <a:cubicBezTo>
                          <a:pt x="1102480" y="139984"/>
                          <a:pt x="1104774" y="144877"/>
                          <a:pt x="1112877" y="152904"/>
                        </a:cubicBezTo>
                        <a:cubicBezTo>
                          <a:pt x="1116318" y="158333"/>
                          <a:pt x="1112266" y="193348"/>
                          <a:pt x="1107755" y="211238"/>
                        </a:cubicBezTo>
                        <a:cubicBezTo>
                          <a:pt x="1106761" y="215213"/>
                          <a:pt x="1105767" y="217812"/>
                          <a:pt x="1105003" y="219647"/>
                        </a:cubicBezTo>
                        <a:cubicBezTo>
                          <a:pt x="1102021" y="227292"/>
                          <a:pt x="1103780" y="230274"/>
                          <a:pt x="1110049" y="235014"/>
                        </a:cubicBezTo>
                        <a:cubicBezTo>
                          <a:pt x="1113030" y="237308"/>
                          <a:pt x="1116165" y="238684"/>
                          <a:pt x="1118917" y="239907"/>
                        </a:cubicBezTo>
                        <a:cubicBezTo>
                          <a:pt x="1123504" y="241971"/>
                          <a:pt x="1125798" y="243118"/>
                          <a:pt x="1127098" y="246253"/>
                        </a:cubicBezTo>
                        <a:cubicBezTo>
                          <a:pt x="1126027" y="249311"/>
                          <a:pt x="1112266" y="255045"/>
                          <a:pt x="1106379" y="257567"/>
                        </a:cubicBezTo>
                        <a:lnTo>
                          <a:pt x="1102709" y="259097"/>
                        </a:lnTo>
                        <a:cubicBezTo>
                          <a:pt x="1087801" y="265442"/>
                          <a:pt x="1083673" y="274769"/>
                          <a:pt x="1080156" y="285396"/>
                        </a:cubicBezTo>
                        <a:cubicBezTo>
                          <a:pt x="1080079" y="285396"/>
                          <a:pt x="1080079" y="285396"/>
                          <a:pt x="1080003" y="285396"/>
                        </a:cubicBezTo>
                        <a:cubicBezTo>
                          <a:pt x="1076716" y="285396"/>
                          <a:pt x="1069835" y="280809"/>
                          <a:pt x="1066700" y="276681"/>
                        </a:cubicBezTo>
                        <a:cubicBezTo>
                          <a:pt x="1062572" y="271100"/>
                          <a:pt x="1056150" y="270488"/>
                          <a:pt x="1051639" y="270488"/>
                        </a:cubicBezTo>
                        <a:cubicBezTo>
                          <a:pt x="1049575" y="270488"/>
                          <a:pt x="1047358" y="270641"/>
                          <a:pt x="1045064" y="270794"/>
                        </a:cubicBezTo>
                        <a:cubicBezTo>
                          <a:pt x="1042847" y="270947"/>
                          <a:pt x="1040477" y="271100"/>
                          <a:pt x="1038107" y="271100"/>
                        </a:cubicBezTo>
                        <a:cubicBezTo>
                          <a:pt x="1036272" y="271100"/>
                          <a:pt x="1034667" y="271023"/>
                          <a:pt x="1033138" y="270794"/>
                        </a:cubicBezTo>
                        <a:cubicBezTo>
                          <a:pt x="1031762" y="270641"/>
                          <a:pt x="1030538" y="270564"/>
                          <a:pt x="1029392" y="270564"/>
                        </a:cubicBezTo>
                        <a:cubicBezTo>
                          <a:pt x="1019070" y="270564"/>
                          <a:pt x="1014483" y="277216"/>
                          <a:pt x="1009973" y="283638"/>
                        </a:cubicBezTo>
                        <a:cubicBezTo>
                          <a:pt x="1008520" y="285702"/>
                          <a:pt x="1006915" y="287996"/>
                          <a:pt x="1004927" y="290366"/>
                        </a:cubicBezTo>
                        <a:cubicBezTo>
                          <a:pt x="1001257" y="294800"/>
                          <a:pt x="999269" y="298317"/>
                          <a:pt x="997664" y="301222"/>
                        </a:cubicBezTo>
                        <a:cubicBezTo>
                          <a:pt x="995370" y="305350"/>
                          <a:pt x="994300" y="307185"/>
                          <a:pt x="989560" y="309555"/>
                        </a:cubicBezTo>
                        <a:cubicBezTo>
                          <a:pt x="984208" y="312231"/>
                          <a:pt x="978704" y="313454"/>
                          <a:pt x="971670" y="313454"/>
                        </a:cubicBezTo>
                        <a:cubicBezTo>
                          <a:pt x="968000" y="313454"/>
                          <a:pt x="963796" y="313148"/>
                          <a:pt x="958367" y="312460"/>
                        </a:cubicBezTo>
                        <a:cubicBezTo>
                          <a:pt x="952710" y="311772"/>
                          <a:pt x="948811" y="311466"/>
                          <a:pt x="945447" y="311466"/>
                        </a:cubicBezTo>
                        <a:cubicBezTo>
                          <a:pt x="939407" y="311466"/>
                          <a:pt x="930692" y="312384"/>
                          <a:pt x="924881" y="320106"/>
                        </a:cubicBezTo>
                        <a:cubicBezTo>
                          <a:pt x="920829" y="325534"/>
                          <a:pt x="915478" y="328439"/>
                          <a:pt x="903857" y="331803"/>
                        </a:cubicBezTo>
                        <a:cubicBezTo>
                          <a:pt x="902939" y="332032"/>
                          <a:pt x="902404" y="332108"/>
                          <a:pt x="902099" y="332108"/>
                        </a:cubicBezTo>
                        <a:cubicBezTo>
                          <a:pt x="901258" y="332108"/>
                          <a:pt x="900569" y="331344"/>
                          <a:pt x="898352" y="327827"/>
                        </a:cubicBezTo>
                        <a:cubicBezTo>
                          <a:pt x="895906" y="324005"/>
                          <a:pt x="892618" y="318729"/>
                          <a:pt x="886120" y="315060"/>
                        </a:cubicBezTo>
                        <a:cubicBezTo>
                          <a:pt x="883979" y="313836"/>
                          <a:pt x="882680" y="312995"/>
                          <a:pt x="881839" y="312384"/>
                        </a:cubicBezTo>
                        <a:cubicBezTo>
                          <a:pt x="883215" y="311008"/>
                          <a:pt x="885432" y="309173"/>
                          <a:pt x="887037" y="307873"/>
                        </a:cubicBezTo>
                        <a:cubicBezTo>
                          <a:pt x="895447" y="300839"/>
                          <a:pt x="896976" y="300381"/>
                          <a:pt x="908444" y="296558"/>
                        </a:cubicBezTo>
                        <a:lnTo>
                          <a:pt x="912802" y="295106"/>
                        </a:lnTo>
                        <a:cubicBezTo>
                          <a:pt x="926793" y="290442"/>
                          <a:pt x="928551" y="283332"/>
                          <a:pt x="929392" y="274540"/>
                        </a:cubicBezTo>
                        <a:cubicBezTo>
                          <a:pt x="929621" y="272017"/>
                          <a:pt x="929851" y="269418"/>
                          <a:pt x="930692" y="266589"/>
                        </a:cubicBezTo>
                        <a:cubicBezTo>
                          <a:pt x="933291" y="257491"/>
                          <a:pt x="935432" y="250305"/>
                          <a:pt x="931533" y="245106"/>
                        </a:cubicBezTo>
                        <a:cubicBezTo>
                          <a:pt x="930157" y="243271"/>
                          <a:pt x="927404" y="241054"/>
                          <a:pt x="922358" y="241054"/>
                        </a:cubicBezTo>
                        <a:cubicBezTo>
                          <a:pt x="921288" y="241054"/>
                          <a:pt x="919988" y="241130"/>
                          <a:pt x="918612" y="241360"/>
                        </a:cubicBezTo>
                        <a:cubicBezTo>
                          <a:pt x="917160" y="241589"/>
                          <a:pt x="915783" y="241742"/>
                          <a:pt x="914484" y="241742"/>
                        </a:cubicBezTo>
                        <a:cubicBezTo>
                          <a:pt x="908062" y="241742"/>
                          <a:pt x="901410" y="239066"/>
                          <a:pt x="889943" y="231803"/>
                        </a:cubicBezTo>
                        <a:cubicBezTo>
                          <a:pt x="885967" y="229357"/>
                          <a:pt x="884515" y="227751"/>
                          <a:pt x="883979" y="226987"/>
                        </a:cubicBezTo>
                        <a:cubicBezTo>
                          <a:pt x="884591" y="226375"/>
                          <a:pt x="885967" y="225228"/>
                          <a:pt x="889484" y="223546"/>
                        </a:cubicBezTo>
                        <a:cubicBezTo>
                          <a:pt x="898964" y="218806"/>
                          <a:pt x="899193" y="210626"/>
                          <a:pt x="899270" y="204586"/>
                        </a:cubicBezTo>
                        <a:cubicBezTo>
                          <a:pt x="899346" y="201069"/>
                          <a:pt x="899423" y="197782"/>
                          <a:pt x="900952" y="194800"/>
                        </a:cubicBezTo>
                        <a:cubicBezTo>
                          <a:pt x="906151" y="184326"/>
                          <a:pt x="905845" y="181039"/>
                          <a:pt x="902175" y="174158"/>
                        </a:cubicBezTo>
                        <a:cubicBezTo>
                          <a:pt x="901793" y="173470"/>
                          <a:pt x="901410" y="172706"/>
                          <a:pt x="900952" y="171865"/>
                        </a:cubicBezTo>
                        <a:cubicBezTo>
                          <a:pt x="898658" y="167201"/>
                          <a:pt x="898505" y="165672"/>
                          <a:pt x="898658" y="165213"/>
                        </a:cubicBezTo>
                        <a:lnTo>
                          <a:pt x="898658" y="165213"/>
                        </a:lnTo>
                        <a:cubicBezTo>
                          <a:pt x="898658" y="165213"/>
                          <a:pt x="899729" y="163990"/>
                          <a:pt x="904774" y="163455"/>
                        </a:cubicBezTo>
                        <a:cubicBezTo>
                          <a:pt x="919071" y="161849"/>
                          <a:pt x="921441" y="154204"/>
                          <a:pt x="921747" y="150993"/>
                        </a:cubicBezTo>
                        <a:cubicBezTo>
                          <a:pt x="922435" y="144571"/>
                          <a:pt x="917542" y="138455"/>
                          <a:pt x="909514" y="135779"/>
                        </a:cubicBezTo>
                        <a:cubicBezTo>
                          <a:pt x="906380" y="134709"/>
                          <a:pt x="905157" y="130580"/>
                          <a:pt x="903551" y="123776"/>
                        </a:cubicBezTo>
                        <a:cubicBezTo>
                          <a:pt x="902481" y="119342"/>
                          <a:pt x="901410" y="114678"/>
                          <a:pt x="898964" y="110703"/>
                        </a:cubicBezTo>
                        <a:cubicBezTo>
                          <a:pt x="894071" y="102522"/>
                          <a:pt x="884056" y="99617"/>
                          <a:pt x="876334" y="99617"/>
                        </a:cubicBezTo>
                        <a:cubicBezTo>
                          <a:pt x="870753" y="99617"/>
                          <a:pt x="865707" y="101070"/>
                          <a:pt x="862190" y="103822"/>
                        </a:cubicBezTo>
                        <a:cubicBezTo>
                          <a:pt x="859897" y="105504"/>
                          <a:pt x="856915" y="106498"/>
                          <a:pt x="853781" y="106498"/>
                        </a:cubicBezTo>
                        <a:cubicBezTo>
                          <a:pt x="850646" y="106498"/>
                          <a:pt x="847588" y="105581"/>
                          <a:pt x="845295" y="103822"/>
                        </a:cubicBezTo>
                        <a:cubicBezTo>
                          <a:pt x="843536" y="102522"/>
                          <a:pt x="842007" y="101146"/>
                          <a:pt x="840554" y="99847"/>
                        </a:cubicBezTo>
                        <a:cubicBezTo>
                          <a:pt x="836197" y="96024"/>
                          <a:pt x="831686" y="92125"/>
                          <a:pt x="823735" y="90519"/>
                        </a:cubicBezTo>
                        <a:cubicBezTo>
                          <a:pt x="814867" y="88761"/>
                          <a:pt x="809821" y="87461"/>
                          <a:pt x="807604" y="80810"/>
                        </a:cubicBezTo>
                        <a:cubicBezTo>
                          <a:pt x="806533" y="77676"/>
                          <a:pt x="806533" y="74312"/>
                          <a:pt x="806457" y="71101"/>
                        </a:cubicBezTo>
                        <a:cubicBezTo>
                          <a:pt x="806380" y="64908"/>
                          <a:pt x="806227" y="56422"/>
                          <a:pt x="797053" y="52752"/>
                        </a:cubicBezTo>
                        <a:cubicBezTo>
                          <a:pt x="793307" y="51223"/>
                          <a:pt x="790708" y="48853"/>
                          <a:pt x="787191" y="45489"/>
                        </a:cubicBezTo>
                        <a:cubicBezTo>
                          <a:pt x="784133" y="42584"/>
                          <a:pt x="780692" y="39296"/>
                          <a:pt x="775647" y="36009"/>
                        </a:cubicBezTo>
                        <a:cubicBezTo>
                          <a:pt x="772053" y="33639"/>
                          <a:pt x="768536" y="32416"/>
                          <a:pt x="765173" y="32416"/>
                        </a:cubicBezTo>
                        <a:cubicBezTo>
                          <a:pt x="754011" y="32416"/>
                          <a:pt x="749118" y="44648"/>
                          <a:pt x="747359" y="49235"/>
                        </a:cubicBezTo>
                        <a:cubicBezTo>
                          <a:pt x="746671" y="50917"/>
                          <a:pt x="745219" y="52599"/>
                          <a:pt x="743613" y="54358"/>
                        </a:cubicBezTo>
                        <a:cubicBezTo>
                          <a:pt x="740937" y="57416"/>
                          <a:pt x="737573" y="61162"/>
                          <a:pt x="738185" y="66513"/>
                        </a:cubicBezTo>
                        <a:cubicBezTo>
                          <a:pt x="738797" y="71712"/>
                          <a:pt x="742925" y="75229"/>
                          <a:pt x="745983" y="77446"/>
                        </a:cubicBezTo>
                        <a:cubicBezTo>
                          <a:pt x="750570" y="80734"/>
                          <a:pt x="751029" y="82186"/>
                          <a:pt x="751029" y="82186"/>
                        </a:cubicBezTo>
                        <a:cubicBezTo>
                          <a:pt x="750952" y="82645"/>
                          <a:pt x="750035" y="84250"/>
                          <a:pt x="749423" y="85321"/>
                        </a:cubicBezTo>
                        <a:cubicBezTo>
                          <a:pt x="748812" y="86391"/>
                          <a:pt x="748124" y="87538"/>
                          <a:pt x="747512" y="88685"/>
                        </a:cubicBezTo>
                        <a:cubicBezTo>
                          <a:pt x="746748" y="90290"/>
                          <a:pt x="746136" y="91666"/>
                          <a:pt x="745677" y="92813"/>
                        </a:cubicBezTo>
                        <a:cubicBezTo>
                          <a:pt x="744378" y="96024"/>
                          <a:pt x="743842" y="97171"/>
                          <a:pt x="736121" y="101605"/>
                        </a:cubicBezTo>
                        <a:cubicBezTo>
                          <a:pt x="724424" y="108333"/>
                          <a:pt x="715479" y="113608"/>
                          <a:pt x="704546" y="120947"/>
                        </a:cubicBezTo>
                        <a:cubicBezTo>
                          <a:pt x="702099" y="122553"/>
                          <a:pt x="698583" y="124770"/>
                          <a:pt x="694531" y="127217"/>
                        </a:cubicBezTo>
                        <a:cubicBezTo>
                          <a:pt x="681228" y="135473"/>
                          <a:pt x="662956" y="146712"/>
                          <a:pt x="653246" y="156421"/>
                        </a:cubicBezTo>
                        <a:cubicBezTo>
                          <a:pt x="644225" y="165443"/>
                          <a:pt x="616702" y="169495"/>
                          <a:pt x="605005" y="171177"/>
                        </a:cubicBezTo>
                        <a:cubicBezTo>
                          <a:pt x="602712" y="171482"/>
                          <a:pt x="600800" y="171788"/>
                          <a:pt x="599348" y="172018"/>
                        </a:cubicBezTo>
                        <a:cubicBezTo>
                          <a:pt x="597054" y="172400"/>
                          <a:pt x="593079" y="172629"/>
                          <a:pt x="588874" y="172859"/>
                        </a:cubicBezTo>
                        <a:cubicBezTo>
                          <a:pt x="573124" y="173699"/>
                          <a:pt x="553553" y="174770"/>
                          <a:pt x="546596" y="185091"/>
                        </a:cubicBezTo>
                        <a:cubicBezTo>
                          <a:pt x="545067" y="187461"/>
                          <a:pt x="539791" y="188837"/>
                          <a:pt x="532528" y="188837"/>
                        </a:cubicBezTo>
                        <a:lnTo>
                          <a:pt x="531840" y="188837"/>
                        </a:lnTo>
                        <a:lnTo>
                          <a:pt x="529623" y="188837"/>
                        </a:lnTo>
                        <a:lnTo>
                          <a:pt x="527635" y="190060"/>
                        </a:lnTo>
                        <a:cubicBezTo>
                          <a:pt x="523431" y="193424"/>
                          <a:pt x="516397" y="197629"/>
                          <a:pt x="506611" y="199005"/>
                        </a:cubicBezTo>
                        <a:cubicBezTo>
                          <a:pt x="490021" y="201375"/>
                          <a:pt x="486275" y="210779"/>
                          <a:pt x="483217" y="218271"/>
                        </a:cubicBezTo>
                        <a:cubicBezTo>
                          <a:pt x="482605" y="219877"/>
                          <a:pt x="481917" y="221559"/>
                          <a:pt x="481076" y="223164"/>
                        </a:cubicBezTo>
                        <a:cubicBezTo>
                          <a:pt x="480311" y="224770"/>
                          <a:pt x="480006" y="224999"/>
                          <a:pt x="475342" y="225305"/>
                        </a:cubicBezTo>
                        <a:cubicBezTo>
                          <a:pt x="471214" y="225611"/>
                          <a:pt x="465480" y="225916"/>
                          <a:pt x="459746" y="230198"/>
                        </a:cubicBezTo>
                        <a:cubicBezTo>
                          <a:pt x="453171" y="235167"/>
                          <a:pt x="449883" y="244036"/>
                          <a:pt x="446672" y="252598"/>
                        </a:cubicBezTo>
                        <a:cubicBezTo>
                          <a:pt x="444838" y="257644"/>
                          <a:pt x="442697" y="263378"/>
                          <a:pt x="440556" y="265442"/>
                        </a:cubicBezTo>
                        <a:cubicBezTo>
                          <a:pt x="435663" y="270335"/>
                          <a:pt x="431306" y="270564"/>
                          <a:pt x="417162" y="270564"/>
                        </a:cubicBezTo>
                        <a:cubicBezTo>
                          <a:pt x="398278" y="270564"/>
                          <a:pt x="389792" y="287537"/>
                          <a:pt x="386199" y="294876"/>
                        </a:cubicBezTo>
                        <a:cubicBezTo>
                          <a:pt x="385434" y="294647"/>
                          <a:pt x="384517" y="294571"/>
                          <a:pt x="383523" y="294571"/>
                        </a:cubicBezTo>
                        <a:cubicBezTo>
                          <a:pt x="377636" y="294571"/>
                          <a:pt x="374043" y="299387"/>
                          <a:pt x="372896" y="300916"/>
                        </a:cubicBezTo>
                        <a:cubicBezTo>
                          <a:pt x="369303" y="305656"/>
                          <a:pt x="367927" y="310090"/>
                          <a:pt x="368615" y="314372"/>
                        </a:cubicBezTo>
                        <a:cubicBezTo>
                          <a:pt x="369838" y="321635"/>
                          <a:pt x="376566" y="326680"/>
                          <a:pt x="385893" y="332950"/>
                        </a:cubicBezTo>
                        <a:lnTo>
                          <a:pt x="390709" y="336084"/>
                        </a:lnTo>
                        <a:cubicBezTo>
                          <a:pt x="402254" y="343653"/>
                          <a:pt x="411352" y="349616"/>
                          <a:pt x="416856" y="356955"/>
                        </a:cubicBezTo>
                        <a:cubicBezTo>
                          <a:pt x="418462" y="359020"/>
                          <a:pt x="419914" y="360702"/>
                          <a:pt x="421137" y="362154"/>
                        </a:cubicBezTo>
                        <a:cubicBezTo>
                          <a:pt x="422208" y="363301"/>
                          <a:pt x="423507" y="364754"/>
                          <a:pt x="423660" y="365289"/>
                        </a:cubicBezTo>
                        <a:cubicBezTo>
                          <a:pt x="423660" y="365365"/>
                          <a:pt x="423660" y="366588"/>
                          <a:pt x="421061" y="370870"/>
                        </a:cubicBezTo>
                        <a:cubicBezTo>
                          <a:pt x="418844" y="374540"/>
                          <a:pt x="417085" y="377292"/>
                          <a:pt x="415556" y="379815"/>
                        </a:cubicBezTo>
                        <a:cubicBezTo>
                          <a:pt x="412116" y="385166"/>
                          <a:pt x="409440" y="389371"/>
                          <a:pt x="404624" y="399004"/>
                        </a:cubicBezTo>
                        <a:cubicBezTo>
                          <a:pt x="400266" y="407796"/>
                          <a:pt x="388875" y="416665"/>
                          <a:pt x="383676" y="417888"/>
                        </a:cubicBezTo>
                        <a:cubicBezTo>
                          <a:pt x="380159" y="403056"/>
                          <a:pt x="369991" y="400763"/>
                          <a:pt x="364104" y="400763"/>
                        </a:cubicBezTo>
                        <a:cubicBezTo>
                          <a:pt x="360664" y="400763"/>
                          <a:pt x="356918" y="401451"/>
                          <a:pt x="352713" y="402827"/>
                        </a:cubicBezTo>
                        <a:cubicBezTo>
                          <a:pt x="342468" y="406267"/>
                          <a:pt x="303401" y="421099"/>
                          <a:pt x="294762" y="429814"/>
                        </a:cubicBezTo>
                        <a:cubicBezTo>
                          <a:pt x="290557" y="434019"/>
                          <a:pt x="281689" y="439830"/>
                          <a:pt x="274961" y="439830"/>
                        </a:cubicBezTo>
                        <a:cubicBezTo>
                          <a:pt x="272514" y="439830"/>
                          <a:pt x="270756" y="439065"/>
                          <a:pt x="269303" y="437230"/>
                        </a:cubicBezTo>
                        <a:cubicBezTo>
                          <a:pt x="262117" y="428285"/>
                          <a:pt x="252101" y="422322"/>
                          <a:pt x="244227" y="422322"/>
                        </a:cubicBezTo>
                        <a:cubicBezTo>
                          <a:pt x="238799" y="422322"/>
                          <a:pt x="234670" y="425151"/>
                          <a:pt x="233065" y="429814"/>
                        </a:cubicBezTo>
                        <a:cubicBezTo>
                          <a:pt x="230848" y="436619"/>
                          <a:pt x="235664" y="441894"/>
                          <a:pt x="239640" y="446175"/>
                        </a:cubicBezTo>
                        <a:cubicBezTo>
                          <a:pt x="241857" y="448545"/>
                          <a:pt x="244915" y="451909"/>
                          <a:pt x="244533" y="453515"/>
                        </a:cubicBezTo>
                        <a:cubicBezTo>
                          <a:pt x="244456" y="453973"/>
                          <a:pt x="244303" y="454356"/>
                          <a:pt x="244227" y="454585"/>
                        </a:cubicBezTo>
                        <a:cubicBezTo>
                          <a:pt x="243004" y="454279"/>
                          <a:pt x="239946" y="452903"/>
                          <a:pt x="233600" y="447857"/>
                        </a:cubicBezTo>
                        <a:cubicBezTo>
                          <a:pt x="223279" y="439524"/>
                          <a:pt x="209441" y="429967"/>
                          <a:pt x="194839" y="429967"/>
                        </a:cubicBezTo>
                        <a:cubicBezTo>
                          <a:pt x="193004" y="429967"/>
                          <a:pt x="191169" y="430120"/>
                          <a:pt x="189411" y="430426"/>
                        </a:cubicBezTo>
                        <a:cubicBezTo>
                          <a:pt x="184594" y="431267"/>
                          <a:pt x="180389" y="431649"/>
                          <a:pt x="176872" y="431649"/>
                        </a:cubicBezTo>
                        <a:cubicBezTo>
                          <a:pt x="169610" y="431649"/>
                          <a:pt x="165175" y="430044"/>
                          <a:pt x="163570" y="426909"/>
                        </a:cubicBezTo>
                        <a:cubicBezTo>
                          <a:pt x="162347" y="424539"/>
                          <a:pt x="161276" y="421558"/>
                          <a:pt x="160206" y="418652"/>
                        </a:cubicBezTo>
                        <a:cubicBezTo>
                          <a:pt x="156995" y="410013"/>
                          <a:pt x="153402" y="400227"/>
                          <a:pt x="144151" y="400227"/>
                        </a:cubicBezTo>
                        <a:cubicBezTo>
                          <a:pt x="140252" y="400227"/>
                          <a:pt x="127179" y="400839"/>
                          <a:pt x="123203" y="408867"/>
                        </a:cubicBezTo>
                        <a:cubicBezTo>
                          <a:pt x="122056" y="411160"/>
                          <a:pt x="120833" y="415900"/>
                          <a:pt x="125267" y="421787"/>
                        </a:cubicBezTo>
                        <a:cubicBezTo>
                          <a:pt x="126567" y="423469"/>
                          <a:pt x="128325" y="425610"/>
                          <a:pt x="130237" y="427903"/>
                        </a:cubicBezTo>
                        <a:cubicBezTo>
                          <a:pt x="133142" y="431420"/>
                          <a:pt x="138570" y="437919"/>
                          <a:pt x="140711" y="441970"/>
                        </a:cubicBezTo>
                        <a:cubicBezTo>
                          <a:pt x="125267" y="441817"/>
                          <a:pt x="122286" y="439218"/>
                          <a:pt x="119610" y="433867"/>
                        </a:cubicBezTo>
                        <a:cubicBezTo>
                          <a:pt x="116857" y="428438"/>
                          <a:pt x="112347" y="425380"/>
                          <a:pt x="107224" y="425380"/>
                        </a:cubicBezTo>
                        <a:cubicBezTo>
                          <a:pt x="100650" y="425380"/>
                          <a:pt x="93998" y="430426"/>
                          <a:pt x="89946" y="438454"/>
                        </a:cubicBezTo>
                        <a:cubicBezTo>
                          <a:pt x="86812" y="444723"/>
                          <a:pt x="80543" y="446710"/>
                          <a:pt x="66705" y="449004"/>
                        </a:cubicBezTo>
                        <a:cubicBezTo>
                          <a:pt x="58524" y="450380"/>
                          <a:pt x="52867" y="454738"/>
                          <a:pt x="51261" y="461007"/>
                        </a:cubicBezTo>
                        <a:cubicBezTo>
                          <a:pt x="49350" y="468194"/>
                          <a:pt x="53249" y="476450"/>
                          <a:pt x="61582" y="483178"/>
                        </a:cubicBezTo>
                        <a:cubicBezTo>
                          <a:pt x="68693" y="488836"/>
                          <a:pt x="70833" y="493805"/>
                          <a:pt x="70527" y="495716"/>
                        </a:cubicBezTo>
                        <a:cubicBezTo>
                          <a:pt x="70374" y="496710"/>
                          <a:pt x="68922" y="497551"/>
                          <a:pt x="67775" y="498010"/>
                        </a:cubicBezTo>
                        <a:cubicBezTo>
                          <a:pt x="54778" y="503209"/>
                          <a:pt x="49274" y="511007"/>
                          <a:pt x="48662" y="511924"/>
                        </a:cubicBezTo>
                        <a:lnTo>
                          <a:pt x="40329" y="524386"/>
                        </a:lnTo>
                        <a:lnTo>
                          <a:pt x="55084" y="521481"/>
                        </a:lnTo>
                        <a:cubicBezTo>
                          <a:pt x="55084" y="521481"/>
                          <a:pt x="57531" y="521022"/>
                          <a:pt x="61124" y="521022"/>
                        </a:cubicBezTo>
                        <a:cubicBezTo>
                          <a:pt x="64564" y="521022"/>
                          <a:pt x="69686" y="521404"/>
                          <a:pt x="74809" y="523468"/>
                        </a:cubicBezTo>
                        <a:cubicBezTo>
                          <a:pt x="82072" y="526374"/>
                          <a:pt x="82454" y="531114"/>
                          <a:pt x="82454" y="545487"/>
                        </a:cubicBezTo>
                        <a:cubicBezTo>
                          <a:pt x="82454" y="560242"/>
                          <a:pt x="85130" y="568346"/>
                          <a:pt x="100267" y="574386"/>
                        </a:cubicBezTo>
                        <a:lnTo>
                          <a:pt x="104090" y="575915"/>
                        </a:lnTo>
                        <a:cubicBezTo>
                          <a:pt x="107530" y="577215"/>
                          <a:pt x="113570" y="579585"/>
                          <a:pt x="115940" y="581343"/>
                        </a:cubicBezTo>
                        <a:cubicBezTo>
                          <a:pt x="115711" y="581572"/>
                          <a:pt x="115328" y="581955"/>
                          <a:pt x="114870" y="582337"/>
                        </a:cubicBezTo>
                        <a:cubicBezTo>
                          <a:pt x="108448" y="587535"/>
                          <a:pt x="103325" y="591587"/>
                          <a:pt x="103020" y="598009"/>
                        </a:cubicBezTo>
                        <a:cubicBezTo>
                          <a:pt x="102714" y="604126"/>
                          <a:pt x="106766" y="609401"/>
                          <a:pt x="114335" y="617046"/>
                        </a:cubicBezTo>
                        <a:cubicBezTo>
                          <a:pt x="128478" y="631190"/>
                          <a:pt x="133906" y="639141"/>
                          <a:pt x="135818" y="648544"/>
                        </a:cubicBezTo>
                        <a:cubicBezTo>
                          <a:pt x="137117" y="654966"/>
                          <a:pt x="139564" y="659095"/>
                          <a:pt x="142010" y="663070"/>
                        </a:cubicBezTo>
                        <a:cubicBezTo>
                          <a:pt x="144686" y="667505"/>
                          <a:pt x="147438" y="672092"/>
                          <a:pt x="149732" y="681189"/>
                        </a:cubicBezTo>
                        <a:cubicBezTo>
                          <a:pt x="150802" y="685318"/>
                          <a:pt x="152026" y="689370"/>
                          <a:pt x="153249" y="693345"/>
                        </a:cubicBezTo>
                        <a:cubicBezTo>
                          <a:pt x="157377" y="706495"/>
                          <a:pt x="160894" y="717887"/>
                          <a:pt x="154778" y="730119"/>
                        </a:cubicBezTo>
                        <a:cubicBezTo>
                          <a:pt x="148662" y="742351"/>
                          <a:pt x="149655" y="753131"/>
                          <a:pt x="150420" y="761770"/>
                        </a:cubicBezTo>
                        <a:cubicBezTo>
                          <a:pt x="150955" y="767581"/>
                          <a:pt x="151414" y="772626"/>
                          <a:pt x="149808" y="777290"/>
                        </a:cubicBezTo>
                        <a:cubicBezTo>
                          <a:pt x="148050" y="782642"/>
                          <a:pt x="146292" y="783865"/>
                          <a:pt x="142240" y="786770"/>
                        </a:cubicBezTo>
                        <a:cubicBezTo>
                          <a:pt x="138111" y="789675"/>
                          <a:pt x="132454" y="793727"/>
                          <a:pt x="125267" y="803284"/>
                        </a:cubicBezTo>
                        <a:cubicBezTo>
                          <a:pt x="117698" y="813375"/>
                          <a:pt x="112194" y="822703"/>
                          <a:pt x="107301" y="830883"/>
                        </a:cubicBezTo>
                        <a:cubicBezTo>
                          <a:pt x="103096" y="838070"/>
                          <a:pt x="99426" y="844262"/>
                          <a:pt x="95298" y="849384"/>
                        </a:cubicBezTo>
                        <a:cubicBezTo>
                          <a:pt x="92010" y="853513"/>
                          <a:pt x="75573" y="874767"/>
                          <a:pt x="78249" y="889751"/>
                        </a:cubicBezTo>
                        <a:cubicBezTo>
                          <a:pt x="79090" y="894262"/>
                          <a:pt x="81537" y="897932"/>
                          <a:pt x="85359" y="900225"/>
                        </a:cubicBezTo>
                        <a:cubicBezTo>
                          <a:pt x="90176" y="903054"/>
                          <a:pt x="95298" y="904507"/>
                          <a:pt x="100650" y="904507"/>
                        </a:cubicBezTo>
                        <a:cubicBezTo>
                          <a:pt x="104931" y="904507"/>
                          <a:pt x="109059" y="903589"/>
                          <a:pt x="113035" y="902213"/>
                        </a:cubicBezTo>
                        <a:lnTo>
                          <a:pt x="111429" y="903360"/>
                        </a:lnTo>
                        <a:lnTo>
                          <a:pt x="116552" y="908559"/>
                        </a:lnTo>
                        <a:lnTo>
                          <a:pt x="116552" y="908559"/>
                        </a:lnTo>
                        <a:cubicBezTo>
                          <a:pt x="116552" y="908559"/>
                          <a:pt x="118616" y="910775"/>
                          <a:pt x="119227" y="914063"/>
                        </a:cubicBezTo>
                        <a:cubicBezTo>
                          <a:pt x="116399" y="914292"/>
                          <a:pt x="112347" y="914827"/>
                          <a:pt x="107072" y="916892"/>
                        </a:cubicBezTo>
                        <a:lnTo>
                          <a:pt x="103708" y="918191"/>
                        </a:lnTo>
                        <a:cubicBezTo>
                          <a:pt x="93234" y="922243"/>
                          <a:pt x="83371" y="926066"/>
                          <a:pt x="76108" y="940668"/>
                        </a:cubicBezTo>
                        <a:cubicBezTo>
                          <a:pt x="72897" y="947090"/>
                          <a:pt x="72209" y="947396"/>
                          <a:pt x="69992" y="948314"/>
                        </a:cubicBezTo>
                        <a:cubicBezTo>
                          <a:pt x="67775" y="949231"/>
                          <a:pt x="64335" y="950684"/>
                          <a:pt x="59212" y="954812"/>
                        </a:cubicBezTo>
                        <a:cubicBezTo>
                          <a:pt x="49962" y="962151"/>
                          <a:pt x="44763" y="973084"/>
                          <a:pt x="40940" y="981035"/>
                        </a:cubicBezTo>
                        <a:cubicBezTo>
                          <a:pt x="39641" y="983711"/>
                          <a:pt x="38494" y="986081"/>
                          <a:pt x="37500" y="987763"/>
                        </a:cubicBezTo>
                        <a:cubicBezTo>
                          <a:pt x="34901" y="986846"/>
                          <a:pt x="29855" y="981876"/>
                          <a:pt x="29855" y="978130"/>
                        </a:cubicBezTo>
                        <a:cubicBezTo>
                          <a:pt x="29855" y="965668"/>
                          <a:pt x="22057" y="964674"/>
                          <a:pt x="19687" y="964674"/>
                        </a:cubicBezTo>
                        <a:cubicBezTo>
                          <a:pt x="15940" y="964674"/>
                          <a:pt x="11812" y="966586"/>
                          <a:pt x="6078" y="970867"/>
                        </a:cubicBezTo>
                        <a:cubicBezTo>
                          <a:pt x="-3096" y="977671"/>
                          <a:pt x="191" y="986846"/>
                          <a:pt x="2638" y="993497"/>
                        </a:cubicBezTo>
                        <a:cubicBezTo>
                          <a:pt x="4243" y="998007"/>
                          <a:pt x="5925" y="1002595"/>
                          <a:pt x="5925" y="1008176"/>
                        </a:cubicBezTo>
                        <a:cubicBezTo>
                          <a:pt x="5925" y="1011540"/>
                          <a:pt x="5619" y="1015056"/>
                          <a:pt x="5237" y="1018420"/>
                        </a:cubicBezTo>
                        <a:cubicBezTo>
                          <a:pt x="4473" y="1026448"/>
                          <a:pt x="3708" y="1034017"/>
                          <a:pt x="8219" y="1038986"/>
                        </a:cubicBezTo>
                        <a:cubicBezTo>
                          <a:pt x="10589" y="1041585"/>
                          <a:pt x="13953" y="1042961"/>
                          <a:pt x="18158" y="1042961"/>
                        </a:cubicBezTo>
                        <a:cubicBezTo>
                          <a:pt x="20222" y="1042961"/>
                          <a:pt x="22515" y="1042656"/>
                          <a:pt x="25191" y="1041968"/>
                        </a:cubicBezTo>
                        <a:cubicBezTo>
                          <a:pt x="35283" y="1039445"/>
                          <a:pt x="41628" y="1039139"/>
                          <a:pt x="46751" y="1038833"/>
                        </a:cubicBezTo>
                        <a:cubicBezTo>
                          <a:pt x="50803" y="1038604"/>
                          <a:pt x="54320" y="1038451"/>
                          <a:pt x="58066" y="1037228"/>
                        </a:cubicBezTo>
                        <a:cubicBezTo>
                          <a:pt x="58524" y="1037075"/>
                          <a:pt x="59060" y="1036998"/>
                          <a:pt x="59595" y="1036998"/>
                        </a:cubicBezTo>
                        <a:cubicBezTo>
                          <a:pt x="60359" y="1036998"/>
                          <a:pt x="60742" y="1037151"/>
                          <a:pt x="60818" y="1037228"/>
                        </a:cubicBezTo>
                        <a:cubicBezTo>
                          <a:pt x="60894" y="1037533"/>
                          <a:pt x="60742" y="1039827"/>
                          <a:pt x="57913" y="1044108"/>
                        </a:cubicBezTo>
                        <a:cubicBezTo>
                          <a:pt x="51797" y="1053283"/>
                          <a:pt x="53096" y="1060010"/>
                          <a:pt x="55313" y="1064062"/>
                        </a:cubicBezTo>
                        <a:cubicBezTo>
                          <a:pt x="58754" y="1070561"/>
                          <a:pt x="67087" y="1074536"/>
                          <a:pt x="76949" y="1074536"/>
                        </a:cubicBezTo>
                        <a:cubicBezTo>
                          <a:pt x="80619" y="1074536"/>
                          <a:pt x="81460" y="1075071"/>
                          <a:pt x="81537" y="1075148"/>
                        </a:cubicBezTo>
                        <a:cubicBezTo>
                          <a:pt x="82301" y="1076218"/>
                          <a:pt x="82301" y="1081876"/>
                          <a:pt x="82301" y="1086845"/>
                        </a:cubicBezTo>
                        <a:cubicBezTo>
                          <a:pt x="82301" y="1091585"/>
                          <a:pt x="83218" y="1096478"/>
                          <a:pt x="84059" y="1100759"/>
                        </a:cubicBezTo>
                        <a:cubicBezTo>
                          <a:pt x="84824" y="1104811"/>
                          <a:pt x="85971" y="1110851"/>
                          <a:pt x="84977" y="1112380"/>
                        </a:cubicBezTo>
                        <a:cubicBezTo>
                          <a:pt x="84824" y="1112610"/>
                          <a:pt x="84136" y="1112915"/>
                          <a:pt x="82913" y="1113145"/>
                        </a:cubicBezTo>
                        <a:cubicBezTo>
                          <a:pt x="81613" y="1113374"/>
                          <a:pt x="80237" y="1113450"/>
                          <a:pt x="78784" y="1113450"/>
                        </a:cubicBezTo>
                        <a:cubicBezTo>
                          <a:pt x="76032" y="1113450"/>
                          <a:pt x="73280" y="1113068"/>
                          <a:pt x="70680" y="1112762"/>
                        </a:cubicBezTo>
                        <a:cubicBezTo>
                          <a:pt x="68157" y="1112457"/>
                          <a:pt x="65787" y="1112151"/>
                          <a:pt x="63494" y="1112151"/>
                        </a:cubicBezTo>
                        <a:cubicBezTo>
                          <a:pt x="62041" y="1112151"/>
                          <a:pt x="57454" y="1112151"/>
                          <a:pt x="54014" y="1115362"/>
                        </a:cubicBezTo>
                        <a:cubicBezTo>
                          <a:pt x="51338" y="1117808"/>
                          <a:pt x="50038" y="1121402"/>
                          <a:pt x="50038" y="1126218"/>
                        </a:cubicBezTo>
                        <a:cubicBezTo>
                          <a:pt x="50038" y="1141967"/>
                          <a:pt x="49197" y="1144490"/>
                          <a:pt x="43387" y="1145637"/>
                        </a:cubicBezTo>
                        <a:cubicBezTo>
                          <a:pt x="35130" y="1147242"/>
                          <a:pt x="32913" y="1151447"/>
                          <a:pt x="32454" y="1154658"/>
                        </a:cubicBezTo>
                        <a:cubicBezTo>
                          <a:pt x="31460" y="1161921"/>
                          <a:pt x="39564" y="1167655"/>
                          <a:pt x="46521" y="1171095"/>
                        </a:cubicBezTo>
                        <a:cubicBezTo>
                          <a:pt x="48739" y="1172242"/>
                          <a:pt x="50803" y="1173007"/>
                          <a:pt x="52714" y="1173618"/>
                        </a:cubicBezTo>
                        <a:cubicBezTo>
                          <a:pt x="54014" y="1174077"/>
                          <a:pt x="55772" y="1174689"/>
                          <a:pt x="56231" y="1175071"/>
                        </a:cubicBezTo>
                        <a:lnTo>
                          <a:pt x="56231" y="1175071"/>
                        </a:lnTo>
                        <a:cubicBezTo>
                          <a:pt x="56154" y="1175071"/>
                          <a:pt x="56537" y="1176753"/>
                          <a:pt x="54931" y="1182334"/>
                        </a:cubicBezTo>
                        <a:cubicBezTo>
                          <a:pt x="51567" y="1194107"/>
                          <a:pt x="51644" y="1201447"/>
                          <a:pt x="55008" y="1207104"/>
                        </a:cubicBezTo>
                        <a:cubicBezTo>
                          <a:pt x="57683" y="1211462"/>
                          <a:pt x="62271" y="1214291"/>
                          <a:pt x="68922" y="1215591"/>
                        </a:cubicBezTo>
                        <a:cubicBezTo>
                          <a:pt x="70374" y="1215896"/>
                          <a:pt x="71904" y="1216049"/>
                          <a:pt x="73433" y="1216049"/>
                        </a:cubicBezTo>
                        <a:cubicBezTo>
                          <a:pt x="77637" y="1216049"/>
                          <a:pt x="81460" y="1215056"/>
                          <a:pt x="84900" y="1214138"/>
                        </a:cubicBezTo>
                        <a:cubicBezTo>
                          <a:pt x="87423" y="1213450"/>
                          <a:pt x="89793" y="1212838"/>
                          <a:pt x="91552" y="1212838"/>
                        </a:cubicBezTo>
                        <a:cubicBezTo>
                          <a:pt x="92775" y="1212838"/>
                          <a:pt x="93692" y="1212991"/>
                          <a:pt x="94916" y="1215056"/>
                        </a:cubicBezTo>
                        <a:cubicBezTo>
                          <a:pt x="99121" y="1222166"/>
                          <a:pt x="99503" y="1223236"/>
                          <a:pt x="101261" y="1228587"/>
                        </a:cubicBezTo>
                        <a:cubicBezTo>
                          <a:pt x="102255" y="1231493"/>
                          <a:pt x="103555" y="1235392"/>
                          <a:pt x="105925" y="1241737"/>
                        </a:cubicBezTo>
                        <a:cubicBezTo>
                          <a:pt x="108142" y="1247777"/>
                          <a:pt x="108142" y="1251523"/>
                          <a:pt x="108065" y="1254811"/>
                        </a:cubicBezTo>
                        <a:cubicBezTo>
                          <a:pt x="107989" y="1263679"/>
                          <a:pt x="110053" y="1268190"/>
                          <a:pt x="123432" y="1273083"/>
                        </a:cubicBezTo>
                        <a:cubicBezTo>
                          <a:pt x="127867" y="1274765"/>
                          <a:pt x="132071" y="1275606"/>
                          <a:pt x="136276" y="1275606"/>
                        </a:cubicBezTo>
                        <a:cubicBezTo>
                          <a:pt x="140022" y="1275606"/>
                          <a:pt x="143004" y="1274918"/>
                          <a:pt x="145145" y="1274459"/>
                        </a:cubicBezTo>
                        <a:cubicBezTo>
                          <a:pt x="145680" y="1274382"/>
                          <a:pt x="146215" y="1274229"/>
                          <a:pt x="146674" y="1274153"/>
                        </a:cubicBezTo>
                        <a:cubicBezTo>
                          <a:pt x="146903" y="1274535"/>
                          <a:pt x="147133" y="1275223"/>
                          <a:pt x="147515" y="1276217"/>
                        </a:cubicBezTo>
                        <a:cubicBezTo>
                          <a:pt x="149044" y="1280804"/>
                          <a:pt x="151032" y="1283709"/>
                          <a:pt x="152561" y="1285544"/>
                        </a:cubicBezTo>
                        <a:cubicBezTo>
                          <a:pt x="150573" y="1287532"/>
                          <a:pt x="147056" y="1290667"/>
                          <a:pt x="144686" y="1292654"/>
                        </a:cubicBezTo>
                        <a:cubicBezTo>
                          <a:pt x="137652" y="1298847"/>
                          <a:pt x="133371" y="1300453"/>
                          <a:pt x="130313" y="1301600"/>
                        </a:cubicBezTo>
                        <a:cubicBezTo>
                          <a:pt x="123127" y="1304352"/>
                          <a:pt x="120221" y="1307180"/>
                          <a:pt x="117240" y="1319031"/>
                        </a:cubicBezTo>
                        <a:cubicBezTo>
                          <a:pt x="113035" y="1335850"/>
                          <a:pt x="117163" y="1342196"/>
                          <a:pt x="123968" y="1349994"/>
                        </a:cubicBezTo>
                        <a:cubicBezTo>
                          <a:pt x="125114" y="1351293"/>
                          <a:pt x="126338" y="1352670"/>
                          <a:pt x="127561" y="1354352"/>
                        </a:cubicBezTo>
                        <a:cubicBezTo>
                          <a:pt x="128860" y="1356110"/>
                          <a:pt x="129701" y="1357639"/>
                          <a:pt x="130466" y="1359168"/>
                        </a:cubicBezTo>
                        <a:cubicBezTo>
                          <a:pt x="132377" y="1362838"/>
                          <a:pt x="135053" y="1367883"/>
                          <a:pt x="143692" y="1367883"/>
                        </a:cubicBezTo>
                        <a:cubicBezTo>
                          <a:pt x="146750" y="1367883"/>
                          <a:pt x="150879" y="1367272"/>
                          <a:pt x="156995" y="1365896"/>
                        </a:cubicBezTo>
                        <a:cubicBezTo>
                          <a:pt x="159288" y="1365361"/>
                          <a:pt x="161429" y="1365131"/>
                          <a:pt x="163417" y="1365131"/>
                        </a:cubicBezTo>
                        <a:cubicBezTo>
                          <a:pt x="174579" y="1365131"/>
                          <a:pt x="180772" y="1373006"/>
                          <a:pt x="187117" y="1385773"/>
                        </a:cubicBezTo>
                        <a:cubicBezTo>
                          <a:pt x="189640" y="1390819"/>
                          <a:pt x="192622" y="1394260"/>
                          <a:pt x="195068" y="1397012"/>
                        </a:cubicBezTo>
                        <a:cubicBezTo>
                          <a:pt x="199655" y="1402210"/>
                          <a:pt x="200878" y="1403587"/>
                          <a:pt x="196368" y="1412608"/>
                        </a:cubicBezTo>
                        <a:cubicBezTo>
                          <a:pt x="187346" y="1430574"/>
                          <a:pt x="183065" y="1440666"/>
                          <a:pt x="191934" y="1455574"/>
                        </a:cubicBezTo>
                        <a:cubicBezTo>
                          <a:pt x="193463" y="1458174"/>
                          <a:pt x="195527" y="1460467"/>
                          <a:pt x="198356" y="1462914"/>
                        </a:cubicBezTo>
                        <a:lnTo>
                          <a:pt x="206307" y="1469794"/>
                        </a:lnTo>
                        <a:lnTo>
                          <a:pt x="208524" y="1459550"/>
                        </a:lnTo>
                        <a:lnTo>
                          <a:pt x="208982" y="1457485"/>
                        </a:lnTo>
                        <a:cubicBezTo>
                          <a:pt x="209670" y="1454351"/>
                          <a:pt x="211047" y="1447700"/>
                          <a:pt x="212346" y="1447470"/>
                        </a:cubicBezTo>
                        <a:cubicBezTo>
                          <a:pt x="213417" y="1447241"/>
                          <a:pt x="214334" y="1447164"/>
                          <a:pt x="215175" y="1447164"/>
                        </a:cubicBezTo>
                        <a:cubicBezTo>
                          <a:pt x="217239" y="1447164"/>
                          <a:pt x="218768" y="1447547"/>
                          <a:pt x="223279" y="1454963"/>
                        </a:cubicBezTo>
                        <a:cubicBezTo>
                          <a:pt x="224120" y="1456415"/>
                          <a:pt x="225190" y="1458709"/>
                          <a:pt x="226184" y="1461155"/>
                        </a:cubicBezTo>
                        <a:cubicBezTo>
                          <a:pt x="229930" y="1469718"/>
                          <a:pt x="234594" y="1480498"/>
                          <a:pt x="244456" y="1480498"/>
                        </a:cubicBezTo>
                        <a:cubicBezTo>
                          <a:pt x="248967" y="1480498"/>
                          <a:pt x="253172" y="1478128"/>
                          <a:pt x="257530" y="1473235"/>
                        </a:cubicBezTo>
                        <a:cubicBezTo>
                          <a:pt x="271138" y="1457944"/>
                          <a:pt x="275267" y="1455574"/>
                          <a:pt x="285893" y="1452516"/>
                        </a:cubicBezTo>
                        <a:cubicBezTo>
                          <a:pt x="286964" y="1452210"/>
                          <a:pt x="287958" y="1452057"/>
                          <a:pt x="288951" y="1452057"/>
                        </a:cubicBezTo>
                        <a:cubicBezTo>
                          <a:pt x="295373" y="1452057"/>
                          <a:pt x="301031" y="1458479"/>
                          <a:pt x="305236" y="1464137"/>
                        </a:cubicBezTo>
                        <a:cubicBezTo>
                          <a:pt x="309517" y="1469871"/>
                          <a:pt x="316016" y="1473541"/>
                          <a:pt x="321826" y="1473541"/>
                        </a:cubicBezTo>
                        <a:cubicBezTo>
                          <a:pt x="325801" y="1473541"/>
                          <a:pt x="329165" y="1471859"/>
                          <a:pt x="331306" y="1468877"/>
                        </a:cubicBezTo>
                        <a:cubicBezTo>
                          <a:pt x="332606" y="1470482"/>
                          <a:pt x="333982" y="1472164"/>
                          <a:pt x="335358" y="1473541"/>
                        </a:cubicBezTo>
                        <a:cubicBezTo>
                          <a:pt x="338569" y="1476751"/>
                          <a:pt x="343385" y="1478510"/>
                          <a:pt x="349196" y="1478510"/>
                        </a:cubicBezTo>
                        <a:cubicBezTo>
                          <a:pt x="355618" y="1478510"/>
                          <a:pt x="362957" y="1476369"/>
                          <a:pt x="368997" y="1472699"/>
                        </a:cubicBezTo>
                        <a:cubicBezTo>
                          <a:pt x="379165" y="1466583"/>
                          <a:pt x="382988" y="1457638"/>
                          <a:pt x="380541" y="1445330"/>
                        </a:cubicBezTo>
                        <a:cubicBezTo>
                          <a:pt x="380235" y="1443800"/>
                          <a:pt x="381994" y="1440819"/>
                          <a:pt x="383446" y="1438372"/>
                        </a:cubicBezTo>
                        <a:cubicBezTo>
                          <a:pt x="386352" y="1433403"/>
                          <a:pt x="391321" y="1425146"/>
                          <a:pt x="383982" y="1417883"/>
                        </a:cubicBezTo>
                        <a:cubicBezTo>
                          <a:pt x="381229" y="1415055"/>
                          <a:pt x="378477" y="1413449"/>
                          <a:pt x="376260" y="1412149"/>
                        </a:cubicBezTo>
                        <a:cubicBezTo>
                          <a:pt x="372514" y="1409932"/>
                          <a:pt x="371902" y="1409550"/>
                          <a:pt x="371902" y="1404886"/>
                        </a:cubicBezTo>
                        <a:cubicBezTo>
                          <a:pt x="371902" y="1402899"/>
                          <a:pt x="371826" y="1401140"/>
                          <a:pt x="371826" y="1399611"/>
                        </a:cubicBezTo>
                        <a:cubicBezTo>
                          <a:pt x="371596" y="1391813"/>
                          <a:pt x="371596" y="1390437"/>
                          <a:pt x="377024" y="1385009"/>
                        </a:cubicBezTo>
                        <a:cubicBezTo>
                          <a:pt x="378018" y="1384015"/>
                          <a:pt x="378630" y="1383786"/>
                          <a:pt x="378859" y="1383786"/>
                        </a:cubicBezTo>
                        <a:cubicBezTo>
                          <a:pt x="380465" y="1383786"/>
                          <a:pt x="384135" y="1388067"/>
                          <a:pt x="385816" y="1390055"/>
                        </a:cubicBezTo>
                        <a:cubicBezTo>
                          <a:pt x="386963" y="1391354"/>
                          <a:pt x="388034" y="1392654"/>
                          <a:pt x="389027" y="1393648"/>
                        </a:cubicBezTo>
                        <a:cubicBezTo>
                          <a:pt x="393538" y="1398158"/>
                          <a:pt x="401948" y="1406492"/>
                          <a:pt x="411504" y="1406492"/>
                        </a:cubicBezTo>
                        <a:cubicBezTo>
                          <a:pt x="414945" y="1406492"/>
                          <a:pt x="419914" y="1405422"/>
                          <a:pt x="424272" y="1400223"/>
                        </a:cubicBezTo>
                        <a:cubicBezTo>
                          <a:pt x="436046" y="1386003"/>
                          <a:pt x="439792" y="1374458"/>
                          <a:pt x="435510" y="1365666"/>
                        </a:cubicBezTo>
                        <a:cubicBezTo>
                          <a:pt x="433905" y="1362455"/>
                          <a:pt x="433599" y="1358098"/>
                          <a:pt x="434822" y="1355728"/>
                        </a:cubicBezTo>
                        <a:cubicBezTo>
                          <a:pt x="435205" y="1354886"/>
                          <a:pt x="435969" y="1354046"/>
                          <a:pt x="437880" y="1353663"/>
                        </a:cubicBezTo>
                        <a:cubicBezTo>
                          <a:pt x="450648" y="1351523"/>
                          <a:pt x="451871" y="1343725"/>
                          <a:pt x="452712" y="1338602"/>
                        </a:cubicBezTo>
                        <a:cubicBezTo>
                          <a:pt x="452865" y="1337761"/>
                          <a:pt x="452942" y="1336844"/>
                          <a:pt x="453171" y="1335926"/>
                        </a:cubicBezTo>
                        <a:cubicBezTo>
                          <a:pt x="455388" y="1334703"/>
                          <a:pt x="462422" y="1334168"/>
                          <a:pt x="465862" y="1333939"/>
                        </a:cubicBezTo>
                        <a:cubicBezTo>
                          <a:pt x="469837" y="1333633"/>
                          <a:pt x="472896" y="1333480"/>
                          <a:pt x="475266" y="1332639"/>
                        </a:cubicBezTo>
                        <a:cubicBezTo>
                          <a:pt x="480617" y="1330804"/>
                          <a:pt x="483370" y="1326370"/>
                          <a:pt x="486275" y="1321630"/>
                        </a:cubicBezTo>
                        <a:cubicBezTo>
                          <a:pt x="487804" y="1319107"/>
                          <a:pt x="489562" y="1316278"/>
                          <a:pt x="492009" y="1313220"/>
                        </a:cubicBezTo>
                        <a:cubicBezTo>
                          <a:pt x="493003" y="1311920"/>
                          <a:pt x="493844" y="1311691"/>
                          <a:pt x="495067" y="1311691"/>
                        </a:cubicBezTo>
                        <a:cubicBezTo>
                          <a:pt x="496978" y="1311691"/>
                          <a:pt x="499577" y="1312456"/>
                          <a:pt x="502253" y="1313297"/>
                        </a:cubicBezTo>
                        <a:cubicBezTo>
                          <a:pt x="505694" y="1314367"/>
                          <a:pt x="509287" y="1315514"/>
                          <a:pt x="513186" y="1315514"/>
                        </a:cubicBezTo>
                        <a:cubicBezTo>
                          <a:pt x="524960" y="1315514"/>
                          <a:pt x="533675" y="1309856"/>
                          <a:pt x="541397" y="1303740"/>
                        </a:cubicBezTo>
                        <a:cubicBezTo>
                          <a:pt x="543767" y="1301829"/>
                          <a:pt x="546213" y="1299612"/>
                          <a:pt x="548736" y="1297394"/>
                        </a:cubicBezTo>
                        <a:cubicBezTo>
                          <a:pt x="554011" y="1292578"/>
                          <a:pt x="561274" y="1286003"/>
                          <a:pt x="565326" y="1286003"/>
                        </a:cubicBezTo>
                        <a:cubicBezTo>
                          <a:pt x="567314" y="1286003"/>
                          <a:pt x="571519" y="1288220"/>
                          <a:pt x="574883" y="1289979"/>
                        </a:cubicBezTo>
                        <a:cubicBezTo>
                          <a:pt x="580464" y="1292884"/>
                          <a:pt x="586198" y="1295866"/>
                          <a:pt x="592085" y="1295866"/>
                        </a:cubicBezTo>
                        <a:cubicBezTo>
                          <a:pt x="594913" y="1295866"/>
                          <a:pt x="597436" y="1295177"/>
                          <a:pt x="599730" y="1293801"/>
                        </a:cubicBezTo>
                        <a:cubicBezTo>
                          <a:pt x="602329" y="1292272"/>
                          <a:pt x="605770" y="1290590"/>
                          <a:pt x="609439" y="1288832"/>
                        </a:cubicBezTo>
                        <a:cubicBezTo>
                          <a:pt x="617849" y="1284856"/>
                          <a:pt x="626565" y="1280651"/>
                          <a:pt x="630999" y="1274841"/>
                        </a:cubicBezTo>
                        <a:cubicBezTo>
                          <a:pt x="634592" y="1270101"/>
                          <a:pt x="635968" y="1267349"/>
                          <a:pt x="638185" y="1263297"/>
                        </a:cubicBezTo>
                        <a:cubicBezTo>
                          <a:pt x="639485" y="1260850"/>
                          <a:pt x="641091" y="1257869"/>
                          <a:pt x="643613" y="1253434"/>
                        </a:cubicBezTo>
                        <a:cubicBezTo>
                          <a:pt x="649424" y="1243343"/>
                          <a:pt x="661350" y="1237074"/>
                          <a:pt x="667467" y="1235545"/>
                        </a:cubicBezTo>
                        <a:cubicBezTo>
                          <a:pt x="668919" y="1235162"/>
                          <a:pt x="670601" y="1234933"/>
                          <a:pt x="672512" y="1234627"/>
                        </a:cubicBezTo>
                        <a:cubicBezTo>
                          <a:pt x="680005" y="1233404"/>
                          <a:pt x="690249" y="1231722"/>
                          <a:pt x="700800" y="1224153"/>
                        </a:cubicBezTo>
                        <a:cubicBezTo>
                          <a:pt x="702940" y="1222624"/>
                          <a:pt x="705005" y="1221095"/>
                          <a:pt x="706916" y="1219643"/>
                        </a:cubicBezTo>
                        <a:cubicBezTo>
                          <a:pt x="709286" y="1217884"/>
                          <a:pt x="712268" y="1215591"/>
                          <a:pt x="714485" y="1214214"/>
                        </a:cubicBezTo>
                        <a:cubicBezTo>
                          <a:pt x="716396" y="1218954"/>
                          <a:pt x="720066" y="1220636"/>
                          <a:pt x="723200" y="1220636"/>
                        </a:cubicBezTo>
                        <a:cubicBezTo>
                          <a:pt x="730387" y="1220636"/>
                          <a:pt x="736503" y="1212380"/>
                          <a:pt x="738032" y="1204658"/>
                        </a:cubicBezTo>
                        <a:cubicBezTo>
                          <a:pt x="738185" y="1203817"/>
                          <a:pt x="738338" y="1203588"/>
                          <a:pt x="738338" y="1203588"/>
                        </a:cubicBezTo>
                        <a:cubicBezTo>
                          <a:pt x="738797" y="1203358"/>
                          <a:pt x="741472" y="1203052"/>
                          <a:pt x="743537" y="1202900"/>
                        </a:cubicBezTo>
                        <a:cubicBezTo>
                          <a:pt x="746824" y="1202517"/>
                          <a:pt x="750952" y="1202135"/>
                          <a:pt x="755998" y="1200912"/>
                        </a:cubicBezTo>
                        <a:cubicBezTo>
                          <a:pt x="759515" y="1199994"/>
                          <a:pt x="761579" y="1199765"/>
                          <a:pt x="763032" y="1199612"/>
                        </a:cubicBezTo>
                        <a:cubicBezTo>
                          <a:pt x="768307" y="1198924"/>
                          <a:pt x="770448" y="1196936"/>
                          <a:pt x="771365" y="1191737"/>
                        </a:cubicBezTo>
                        <a:cubicBezTo>
                          <a:pt x="771518" y="1190591"/>
                          <a:pt x="771824" y="1188832"/>
                          <a:pt x="772588" y="1186233"/>
                        </a:cubicBezTo>
                        <a:cubicBezTo>
                          <a:pt x="773353" y="1183481"/>
                          <a:pt x="773965" y="1181111"/>
                          <a:pt x="774500" y="1178970"/>
                        </a:cubicBezTo>
                        <a:cubicBezTo>
                          <a:pt x="776335" y="1171707"/>
                          <a:pt x="777252" y="1168114"/>
                          <a:pt x="781839" y="1162304"/>
                        </a:cubicBezTo>
                        <a:cubicBezTo>
                          <a:pt x="785509" y="1157793"/>
                          <a:pt x="789714" y="1154811"/>
                          <a:pt x="793842" y="1151982"/>
                        </a:cubicBezTo>
                        <a:cubicBezTo>
                          <a:pt x="796900" y="1149918"/>
                          <a:pt x="799729" y="1147930"/>
                          <a:pt x="802252" y="1145407"/>
                        </a:cubicBezTo>
                        <a:cubicBezTo>
                          <a:pt x="807527" y="1140132"/>
                          <a:pt x="808674" y="1131570"/>
                          <a:pt x="809744" y="1123313"/>
                        </a:cubicBezTo>
                        <a:cubicBezTo>
                          <a:pt x="810050" y="1120866"/>
                          <a:pt x="810432" y="1118420"/>
                          <a:pt x="810815" y="1116203"/>
                        </a:cubicBezTo>
                        <a:cubicBezTo>
                          <a:pt x="811426" y="1113068"/>
                          <a:pt x="811350" y="1109857"/>
                          <a:pt x="811273" y="1106799"/>
                        </a:cubicBezTo>
                        <a:cubicBezTo>
                          <a:pt x="811120" y="1099154"/>
                          <a:pt x="811273" y="1094643"/>
                          <a:pt x="817007" y="1090515"/>
                        </a:cubicBezTo>
                        <a:cubicBezTo>
                          <a:pt x="824194" y="1085392"/>
                          <a:pt x="829316" y="1082793"/>
                          <a:pt x="832298" y="1082793"/>
                        </a:cubicBezTo>
                        <a:cubicBezTo>
                          <a:pt x="833139" y="1082793"/>
                          <a:pt x="833674" y="1083022"/>
                          <a:pt x="834438" y="1084016"/>
                        </a:cubicBezTo>
                        <a:cubicBezTo>
                          <a:pt x="838108" y="1088909"/>
                          <a:pt x="837955" y="1096631"/>
                          <a:pt x="834056" y="1103129"/>
                        </a:cubicBezTo>
                        <a:cubicBezTo>
                          <a:pt x="831380" y="1107564"/>
                          <a:pt x="831686" y="1111463"/>
                          <a:pt x="832451" y="1113986"/>
                        </a:cubicBezTo>
                        <a:cubicBezTo>
                          <a:pt x="834668" y="1121402"/>
                          <a:pt x="843077" y="1125606"/>
                          <a:pt x="849270" y="1128588"/>
                        </a:cubicBezTo>
                        <a:lnTo>
                          <a:pt x="850570" y="1129200"/>
                        </a:lnTo>
                        <a:cubicBezTo>
                          <a:pt x="856227" y="1132028"/>
                          <a:pt x="860585" y="1136310"/>
                          <a:pt x="863414" y="1141967"/>
                        </a:cubicBezTo>
                        <a:cubicBezTo>
                          <a:pt x="866242" y="1147701"/>
                          <a:pt x="872588" y="1150836"/>
                          <a:pt x="881304" y="1150836"/>
                        </a:cubicBezTo>
                        <a:cubicBezTo>
                          <a:pt x="882603" y="1150836"/>
                          <a:pt x="883674" y="1150759"/>
                          <a:pt x="884438" y="1150683"/>
                        </a:cubicBezTo>
                        <a:cubicBezTo>
                          <a:pt x="888184" y="1151371"/>
                          <a:pt x="892160" y="1153282"/>
                          <a:pt x="892466" y="1154582"/>
                        </a:cubicBezTo>
                        <a:cubicBezTo>
                          <a:pt x="893307" y="1158175"/>
                          <a:pt x="890554" y="1165362"/>
                          <a:pt x="888872" y="1169643"/>
                        </a:cubicBezTo>
                        <a:cubicBezTo>
                          <a:pt x="888261" y="1171095"/>
                          <a:pt x="887802" y="1172472"/>
                          <a:pt x="887420" y="1173618"/>
                        </a:cubicBezTo>
                        <a:cubicBezTo>
                          <a:pt x="885203" y="1180423"/>
                          <a:pt x="884973" y="1196860"/>
                          <a:pt x="892389" y="1204276"/>
                        </a:cubicBezTo>
                        <a:cubicBezTo>
                          <a:pt x="894683" y="1206569"/>
                          <a:pt x="897282" y="1208634"/>
                          <a:pt x="900034" y="1210851"/>
                        </a:cubicBezTo>
                        <a:cubicBezTo>
                          <a:pt x="904086" y="1214062"/>
                          <a:pt x="908215" y="1217349"/>
                          <a:pt x="910967" y="1221019"/>
                        </a:cubicBezTo>
                        <a:cubicBezTo>
                          <a:pt x="913108" y="1223924"/>
                          <a:pt x="915860" y="1226217"/>
                          <a:pt x="918306" y="1228205"/>
                        </a:cubicBezTo>
                        <a:cubicBezTo>
                          <a:pt x="922741" y="1231875"/>
                          <a:pt x="924040" y="1233327"/>
                          <a:pt x="923658" y="1235162"/>
                        </a:cubicBezTo>
                        <a:cubicBezTo>
                          <a:pt x="922435" y="1241126"/>
                          <a:pt x="924270" y="1244872"/>
                          <a:pt x="926028" y="1247012"/>
                        </a:cubicBezTo>
                        <a:cubicBezTo>
                          <a:pt x="927863" y="1249230"/>
                          <a:pt x="931380" y="1251906"/>
                          <a:pt x="938108" y="1251906"/>
                        </a:cubicBezTo>
                        <a:cubicBezTo>
                          <a:pt x="940172" y="1251906"/>
                          <a:pt x="942465" y="1251676"/>
                          <a:pt x="944835" y="1251141"/>
                        </a:cubicBezTo>
                        <a:cubicBezTo>
                          <a:pt x="946364" y="1250835"/>
                          <a:pt x="947893" y="1250453"/>
                          <a:pt x="949346" y="1250147"/>
                        </a:cubicBezTo>
                        <a:cubicBezTo>
                          <a:pt x="950646" y="1249841"/>
                          <a:pt x="951945" y="1249535"/>
                          <a:pt x="953016" y="1249306"/>
                        </a:cubicBezTo>
                        <a:cubicBezTo>
                          <a:pt x="953016" y="1250376"/>
                          <a:pt x="953016" y="1251447"/>
                          <a:pt x="952939" y="1252594"/>
                        </a:cubicBezTo>
                        <a:cubicBezTo>
                          <a:pt x="952863" y="1254046"/>
                          <a:pt x="952863" y="1255575"/>
                          <a:pt x="952863" y="1257104"/>
                        </a:cubicBezTo>
                        <a:lnTo>
                          <a:pt x="952710" y="1279123"/>
                        </a:lnTo>
                        <a:lnTo>
                          <a:pt x="964331" y="1260468"/>
                        </a:lnTo>
                        <a:cubicBezTo>
                          <a:pt x="967771" y="1254964"/>
                          <a:pt x="971364" y="1249688"/>
                          <a:pt x="974575" y="1245331"/>
                        </a:cubicBezTo>
                        <a:cubicBezTo>
                          <a:pt x="984132" y="1232563"/>
                          <a:pt x="982603" y="1224612"/>
                          <a:pt x="980768" y="1215438"/>
                        </a:cubicBezTo>
                        <a:cubicBezTo>
                          <a:pt x="980233" y="1212762"/>
                          <a:pt x="979621" y="1209780"/>
                          <a:pt x="979239" y="1206187"/>
                        </a:cubicBezTo>
                        <a:cubicBezTo>
                          <a:pt x="978169" y="1196401"/>
                          <a:pt x="975646" y="1193267"/>
                          <a:pt x="972664" y="1190361"/>
                        </a:cubicBezTo>
                        <a:cubicBezTo>
                          <a:pt x="971517" y="1189215"/>
                          <a:pt x="970982" y="1188679"/>
                          <a:pt x="970447" y="1185086"/>
                        </a:cubicBezTo>
                        <a:cubicBezTo>
                          <a:pt x="970065" y="1182487"/>
                          <a:pt x="970065" y="1182487"/>
                          <a:pt x="973887" y="1180499"/>
                        </a:cubicBezTo>
                        <a:cubicBezTo>
                          <a:pt x="977480" y="1178588"/>
                          <a:pt x="982373" y="1175988"/>
                          <a:pt x="985508" y="1169719"/>
                        </a:cubicBezTo>
                        <a:cubicBezTo>
                          <a:pt x="989254" y="1162227"/>
                          <a:pt x="992465" y="1160622"/>
                          <a:pt x="1003168" y="1155346"/>
                        </a:cubicBezTo>
                        <a:lnTo>
                          <a:pt x="1006991" y="1153435"/>
                        </a:lnTo>
                        <a:cubicBezTo>
                          <a:pt x="1019300" y="1147319"/>
                          <a:pt x="1021746" y="1141661"/>
                          <a:pt x="1024651" y="1133022"/>
                        </a:cubicBezTo>
                        <a:cubicBezTo>
                          <a:pt x="1025340" y="1130958"/>
                          <a:pt x="1026104" y="1128664"/>
                          <a:pt x="1027251" y="1125989"/>
                        </a:cubicBezTo>
                        <a:cubicBezTo>
                          <a:pt x="1027404" y="1125530"/>
                          <a:pt x="1027633" y="1125148"/>
                          <a:pt x="1027786" y="1124765"/>
                        </a:cubicBezTo>
                        <a:cubicBezTo>
                          <a:pt x="1028627" y="1126065"/>
                          <a:pt x="1029544" y="1127518"/>
                          <a:pt x="1030080" y="1128435"/>
                        </a:cubicBezTo>
                        <a:cubicBezTo>
                          <a:pt x="1033979" y="1134857"/>
                          <a:pt x="1038336" y="1142197"/>
                          <a:pt x="1050645" y="1142197"/>
                        </a:cubicBezTo>
                        <a:cubicBezTo>
                          <a:pt x="1054544" y="1142197"/>
                          <a:pt x="1059208" y="1141432"/>
                          <a:pt x="1064865" y="1139903"/>
                        </a:cubicBezTo>
                        <a:cubicBezTo>
                          <a:pt x="1079850" y="1135775"/>
                          <a:pt x="1082908" y="1132946"/>
                          <a:pt x="1086196" y="1124689"/>
                        </a:cubicBezTo>
                        <a:cubicBezTo>
                          <a:pt x="1086960" y="1122778"/>
                          <a:pt x="1087801" y="1120637"/>
                          <a:pt x="1089407" y="1117885"/>
                        </a:cubicBezTo>
                        <a:cubicBezTo>
                          <a:pt x="1094300" y="1109322"/>
                          <a:pt x="1094605" y="1109093"/>
                          <a:pt x="1099957" y="1105729"/>
                        </a:cubicBezTo>
                        <a:cubicBezTo>
                          <a:pt x="1101333" y="1104888"/>
                          <a:pt x="1102939" y="1103894"/>
                          <a:pt x="1104850" y="1102594"/>
                        </a:cubicBezTo>
                        <a:cubicBezTo>
                          <a:pt x="1112036" y="1097778"/>
                          <a:pt x="1114865" y="1094337"/>
                          <a:pt x="1112419" y="1086692"/>
                        </a:cubicBezTo>
                        <a:cubicBezTo>
                          <a:pt x="1111807" y="1084857"/>
                          <a:pt x="1111119" y="1082487"/>
                          <a:pt x="1111119" y="1078359"/>
                        </a:cubicBezTo>
                        <a:cubicBezTo>
                          <a:pt x="1111119" y="1072396"/>
                          <a:pt x="1112342" y="1071172"/>
                          <a:pt x="1115553" y="1067961"/>
                        </a:cubicBezTo>
                        <a:cubicBezTo>
                          <a:pt x="1118000" y="1065515"/>
                          <a:pt x="1121058" y="1062533"/>
                          <a:pt x="1124192" y="1057105"/>
                        </a:cubicBezTo>
                        <a:cubicBezTo>
                          <a:pt x="1127862" y="1050683"/>
                          <a:pt x="1130003" y="1049154"/>
                          <a:pt x="1133596" y="1046555"/>
                        </a:cubicBezTo>
                        <a:cubicBezTo>
                          <a:pt x="1135890" y="1044873"/>
                          <a:pt x="1138718" y="1042885"/>
                          <a:pt x="1142312" y="1039292"/>
                        </a:cubicBezTo>
                        <a:cubicBezTo>
                          <a:pt x="1143611" y="1037992"/>
                          <a:pt x="1144682" y="1036998"/>
                          <a:pt x="1145523" y="1036157"/>
                        </a:cubicBezTo>
                        <a:cubicBezTo>
                          <a:pt x="1148428" y="1033405"/>
                          <a:pt x="1150492" y="1031417"/>
                          <a:pt x="1150186" y="1027900"/>
                        </a:cubicBezTo>
                        <a:cubicBezTo>
                          <a:pt x="1149957" y="1024536"/>
                          <a:pt x="1147587" y="1022931"/>
                          <a:pt x="1146287" y="1022014"/>
                        </a:cubicBezTo>
                        <a:cubicBezTo>
                          <a:pt x="1145752" y="1021631"/>
                          <a:pt x="1144911" y="1021096"/>
                          <a:pt x="1143993" y="1020102"/>
                        </a:cubicBezTo>
                        <a:cubicBezTo>
                          <a:pt x="1140018" y="1016127"/>
                          <a:pt x="1136883" y="1010622"/>
                          <a:pt x="1133520" y="995408"/>
                        </a:cubicBezTo>
                        <a:cubicBezTo>
                          <a:pt x="1132526" y="990745"/>
                          <a:pt x="1132832" y="989521"/>
                          <a:pt x="1132832" y="989368"/>
                        </a:cubicBezTo>
                        <a:cubicBezTo>
                          <a:pt x="1132984" y="989292"/>
                          <a:pt x="1134437" y="988604"/>
                          <a:pt x="1135584" y="987992"/>
                        </a:cubicBezTo>
                        <a:cubicBezTo>
                          <a:pt x="1138489" y="986540"/>
                          <a:pt x="1142464" y="984552"/>
                          <a:pt x="1147052" y="980653"/>
                        </a:cubicBezTo>
                        <a:cubicBezTo>
                          <a:pt x="1149575" y="978512"/>
                          <a:pt x="1152556" y="977518"/>
                          <a:pt x="1156532" y="977518"/>
                        </a:cubicBezTo>
                        <a:cubicBezTo>
                          <a:pt x="1160813" y="977518"/>
                          <a:pt x="1165706" y="978665"/>
                          <a:pt x="1170370" y="979812"/>
                        </a:cubicBezTo>
                        <a:cubicBezTo>
                          <a:pt x="1175186" y="980959"/>
                          <a:pt x="1180079" y="982182"/>
                          <a:pt x="1184743" y="982182"/>
                        </a:cubicBezTo>
                        <a:cubicBezTo>
                          <a:pt x="1184819" y="982182"/>
                          <a:pt x="1184819" y="982182"/>
                          <a:pt x="1184895" y="982182"/>
                        </a:cubicBezTo>
                        <a:lnTo>
                          <a:pt x="1183978" y="984934"/>
                        </a:lnTo>
                        <a:lnTo>
                          <a:pt x="1185736" y="987839"/>
                        </a:lnTo>
                        <a:lnTo>
                          <a:pt x="1187571" y="990439"/>
                        </a:lnTo>
                        <a:lnTo>
                          <a:pt x="1190782" y="990439"/>
                        </a:lnTo>
                        <a:lnTo>
                          <a:pt x="1194146" y="990439"/>
                        </a:lnTo>
                        <a:lnTo>
                          <a:pt x="1196440" y="986998"/>
                        </a:lnTo>
                        <a:lnTo>
                          <a:pt x="1196822" y="986387"/>
                        </a:lnTo>
                        <a:cubicBezTo>
                          <a:pt x="1200033" y="981494"/>
                          <a:pt x="1204161" y="976372"/>
                          <a:pt x="1210201" y="975148"/>
                        </a:cubicBezTo>
                        <a:cubicBezTo>
                          <a:pt x="1211501" y="974842"/>
                          <a:pt x="1212648" y="974690"/>
                          <a:pt x="1213641" y="974613"/>
                        </a:cubicBezTo>
                        <a:cubicBezTo>
                          <a:pt x="1216852" y="974078"/>
                          <a:pt x="1220904" y="973466"/>
                          <a:pt x="1222357" y="969262"/>
                        </a:cubicBezTo>
                        <a:cubicBezTo>
                          <a:pt x="1223886" y="964751"/>
                          <a:pt x="1221134" y="961999"/>
                          <a:pt x="1215247" y="956112"/>
                        </a:cubicBezTo>
                        <a:cubicBezTo>
                          <a:pt x="1213106" y="953971"/>
                          <a:pt x="1212953" y="953054"/>
                          <a:pt x="1212953" y="953054"/>
                        </a:cubicBezTo>
                        <a:cubicBezTo>
                          <a:pt x="1213106" y="952289"/>
                          <a:pt x="1215247" y="949919"/>
                          <a:pt x="1216776" y="948161"/>
                        </a:cubicBezTo>
                        <a:cubicBezTo>
                          <a:pt x="1217999" y="946785"/>
                          <a:pt x="1219452" y="945179"/>
                          <a:pt x="1220828" y="943497"/>
                        </a:cubicBezTo>
                        <a:cubicBezTo>
                          <a:pt x="1223275" y="940439"/>
                          <a:pt x="1225415" y="938681"/>
                          <a:pt x="1227709" y="936846"/>
                        </a:cubicBezTo>
                        <a:cubicBezTo>
                          <a:pt x="1231378" y="933788"/>
                          <a:pt x="1235277" y="930653"/>
                          <a:pt x="1238871" y="923314"/>
                        </a:cubicBezTo>
                        <a:cubicBezTo>
                          <a:pt x="1244528" y="912075"/>
                          <a:pt x="1245446" y="908176"/>
                          <a:pt x="1240629" y="898620"/>
                        </a:cubicBezTo>
                        <a:cubicBezTo>
                          <a:pt x="1237495" y="892350"/>
                          <a:pt x="1235813" y="887458"/>
                          <a:pt x="1232449" y="873926"/>
                        </a:cubicBezTo>
                        <a:cubicBezTo>
                          <a:pt x="1231684" y="870715"/>
                          <a:pt x="1231226" y="867962"/>
                          <a:pt x="1230920" y="865592"/>
                        </a:cubicBezTo>
                        <a:cubicBezTo>
                          <a:pt x="1230079" y="859629"/>
                          <a:pt x="1228856" y="851525"/>
                          <a:pt x="1218152" y="851525"/>
                        </a:cubicBezTo>
                        <a:cubicBezTo>
                          <a:pt x="1216852" y="851525"/>
                          <a:pt x="1215247" y="851678"/>
                          <a:pt x="1213412" y="851907"/>
                        </a:cubicBezTo>
                        <a:cubicBezTo>
                          <a:pt x="1200874" y="853742"/>
                          <a:pt x="1192846" y="857259"/>
                          <a:pt x="1182678" y="865363"/>
                        </a:cubicBezTo>
                        <a:cubicBezTo>
                          <a:pt x="1179238" y="868115"/>
                          <a:pt x="1174345" y="871708"/>
                          <a:pt x="1170981" y="871708"/>
                        </a:cubicBezTo>
                        <a:cubicBezTo>
                          <a:pt x="1170217" y="871708"/>
                          <a:pt x="1169223" y="871556"/>
                          <a:pt x="1167770" y="870485"/>
                        </a:cubicBezTo>
                        <a:cubicBezTo>
                          <a:pt x="1165629" y="868880"/>
                          <a:pt x="1165324" y="868039"/>
                          <a:pt x="1164559" y="865592"/>
                        </a:cubicBezTo>
                        <a:cubicBezTo>
                          <a:pt x="1163642" y="862840"/>
                          <a:pt x="1162418" y="859094"/>
                          <a:pt x="1158519" y="854201"/>
                        </a:cubicBezTo>
                        <a:cubicBezTo>
                          <a:pt x="1156685" y="851984"/>
                          <a:pt x="1156379" y="851525"/>
                          <a:pt x="1162189" y="843115"/>
                        </a:cubicBezTo>
                        <a:cubicBezTo>
                          <a:pt x="1164253" y="840057"/>
                          <a:pt x="1166929" y="836235"/>
                          <a:pt x="1169529" y="831648"/>
                        </a:cubicBezTo>
                        <a:cubicBezTo>
                          <a:pt x="1175492" y="820868"/>
                          <a:pt x="1177250" y="819645"/>
                          <a:pt x="1183978" y="815057"/>
                        </a:cubicBezTo>
                        <a:cubicBezTo>
                          <a:pt x="1186195" y="813528"/>
                          <a:pt x="1188794" y="811770"/>
                          <a:pt x="1192082" y="809247"/>
                        </a:cubicBezTo>
                        <a:cubicBezTo>
                          <a:pt x="1199269" y="803895"/>
                          <a:pt x="1202021" y="799614"/>
                          <a:pt x="1203856" y="796785"/>
                        </a:cubicBezTo>
                        <a:cubicBezTo>
                          <a:pt x="1204314" y="796174"/>
                          <a:pt x="1204773" y="795333"/>
                          <a:pt x="1205079" y="795103"/>
                        </a:cubicBezTo>
                        <a:lnTo>
                          <a:pt x="1205079" y="795103"/>
                        </a:lnTo>
                        <a:cubicBezTo>
                          <a:pt x="1205155" y="795103"/>
                          <a:pt x="1205843" y="794950"/>
                          <a:pt x="1207449" y="794950"/>
                        </a:cubicBezTo>
                        <a:cubicBezTo>
                          <a:pt x="1209590" y="794950"/>
                          <a:pt x="1211807" y="795103"/>
                          <a:pt x="1213947" y="795256"/>
                        </a:cubicBezTo>
                        <a:cubicBezTo>
                          <a:pt x="1216394" y="795409"/>
                          <a:pt x="1218764" y="795638"/>
                          <a:pt x="1221134" y="795638"/>
                        </a:cubicBezTo>
                        <a:cubicBezTo>
                          <a:pt x="1226486" y="795638"/>
                          <a:pt x="1234360" y="794798"/>
                          <a:pt x="1241317" y="787917"/>
                        </a:cubicBezTo>
                        <a:cubicBezTo>
                          <a:pt x="1245751" y="783483"/>
                          <a:pt x="1248886" y="782947"/>
                          <a:pt x="1250874" y="782947"/>
                        </a:cubicBezTo>
                        <a:cubicBezTo>
                          <a:pt x="1253855" y="782947"/>
                          <a:pt x="1257219" y="784247"/>
                          <a:pt x="1261195" y="786923"/>
                        </a:cubicBezTo>
                        <a:cubicBezTo>
                          <a:pt x="1264864" y="789369"/>
                          <a:pt x="1269375" y="790593"/>
                          <a:pt x="1274803" y="790593"/>
                        </a:cubicBezTo>
                        <a:cubicBezTo>
                          <a:pt x="1282678" y="790593"/>
                          <a:pt x="1291393" y="788070"/>
                          <a:pt x="1299803" y="785623"/>
                        </a:cubicBezTo>
                        <a:cubicBezTo>
                          <a:pt x="1303626" y="784476"/>
                          <a:pt x="1307448" y="783406"/>
                          <a:pt x="1311118" y="782565"/>
                        </a:cubicBezTo>
                        <a:cubicBezTo>
                          <a:pt x="1318687" y="780883"/>
                          <a:pt x="1323733" y="777519"/>
                          <a:pt x="1326103" y="772473"/>
                        </a:cubicBezTo>
                        <a:cubicBezTo>
                          <a:pt x="1329467" y="765516"/>
                          <a:pt x="1326485" y="758024"/>
                          <a:pt x="1324039" y="752978"/>
                        </a:cubicBezTo>
                        <a:cubicBezTo>
                          <a:pt x="1321592" y="748085"/>
                          <a:pt x="1317234" y="744874"/>
                          <a:pt x="1312571" y="741510"/>
                        </a:cubicBezTo>
                        <a:cubicBezTo>
                          <a:pt x="1308519" y="738529"/>
                          <a:pt x="1304390" y="735471"/>
                          <a:pt x="1300568" y="730960"/>
                        </a:cubicBezTo>
                        <a:lnTo>
                          <a:pt x="1299880" y="730119"/>
                        </a:lnTo>
                        <a:cubicBezTo>
                          <a:pt x="1297357" y="727137"/>
                          <a:pt x="1294299" y="723391"/>
                          <a:pt x="1294146" y="722168"/>
                        </a:cubicBezTo>
                        <a:cubicBezTo>
                          <a:pt x="1294222" y="722168"/>
                          <a:pt x="1294681" y="720792"/>
                          <a:pt x="1299421" y="717428"/>
                        </a:cubicBezTo>
                        <a:cubicBezTo>
                          <a:pt x="1307295" y="711847"/>
                          <a:pt x="1318763" y="707642"/>
                          <a:pt x="1328931" y="703896"/>
                        </a:cubicBezTo>
                        <a:cubicBezTo>
                          <a:pt x="1333519" y="702214"/>
                          <a:pt x="1337953" y="700608"/>
                          <a:pt x="1341623" y="699003"/>
                        </a:cubicBezTo>
                        <a:cubicBezTo>
                          <a:pt x="1342616" y="698544"/>
                          <a:pt x="1343534" y="698391"/>
                          <a:pt x="1344451" y="698391"/>
                        </a:cubicBezTo>
                        <a:cubicBezTo>
                          <a:pt x="1347509" y="698391"/>
                          <a:pt x="1350720" y="700990"/>
                          <a:pt x="1354467" y="703896"/>
                        </a:cubicBezTo>
                        <a:cubicBezTo>
                          <a:pt x="1357983" y="706648"/>
                          <a:pt x="1361882" y="709783"/>
                          <a:pt x="1366699" y="711388"/>
                        </a:cubicBezTo>
                        <a:cubicBezTo>
                          <a:pt x="1369833" y="712382"/>
                          <a:pt x="1373962" y="713758"/>
                          <a:pt x="1375032" y="714752"/>
                        </a:cubicBezTo>
                        <a:cubicBezTo>
                          <a:pt x="1374879" y="714829"/>
                          <a:pt x="1374726" y="715975"/>
                          <a:pt x="1373503" y="718269"/>
                        </a:cubicBezTo>
                        <a:cubicBezTo>
                          <a:pt x="1370292" y="724767"/>
                          <a:pt x="1370369" y="732030"/>
                          <a:pt x="1373733" y="738223"/>
                        </a:cubicBezTo>
                        <a:cubicBezTo>
                          <a:pt x="1377708" y="745562"/>
                          <a:pt x="1385736" y="750455"/>
                          <a:pt x="1395751" y="751602"/>
                        </a:cubicBezTo>
                        <a:cubicBezTo>
                          <a:pt x="1396898" y="751755"/>
                          <a:pt x="1397968" y="751755"/>
                          <a:pt x="1399038" y="751755"/>
                        </a:cubicBezTo>
                        <a:cubicBezTo>
                          <a:pt x="1411424" y="751755"/>
                          <a:pt x="1418228" y="743804"/>
                          <a:pt x="1423732" y="737458"/>
                        </a:cubicBezTo>
                        <a:cubicBezTo>
                          <a:pt x="1425796" y="735012"/>
                          <a:pt x="1427784" y="732718"/>
                          <a:pt x="1429848" y="731113"/>
                        </a:cubicBezTo>
                        <a:cubicBezTo>
                          <a:pt x="1436041" y="726143"/>
                          <a:pt x="1449802" y="712994"/>
                          <a:pt x="1472050" y="690746"/>
                        </a:cubicBezTo>
                        <a:cubicBezTo>
                          <a:pt x="1481683" y="681113"/>
                          <a:pt x="1490857" y="662612"/>
                          <a:pt x="1495750" y="652673"/>
                        </a:cubicBezTo>
                        <a:cubicBezTo>
                          <a:pt x="1501331" y="641511"/>
                          <a:pt x="1492616" y="637000"/>
                          <a:pt x="1489787" y="635471"/>
                        </a:cubicBezTo>
                        <a:cubicBezTo>
                          <a:pt x="1489023" y="635089"/>
                          <a:pt x="1487876" y="634477"/>
                          <a:pt x="1487570" y="634171"/>
                        </a:cubicBezTo>
                        <a:cubicBezTo>
                          <a:pt x="1487723" y="630196"/>
                          <a:pt x="1496209" y="628361"/>
                          <a:pt x="1504007" y="628361"/>
                        </a:cubicBezTo>
                        <a:cubicBezTo>
                          <a:pt x="1519603" y="628361"/>
                          <a:pt x="1528166" y="613682"/>
                          <a:pt x="1528548" y="613070"/>
                        </a:cubicBezTo>
                        <a:lnTo>
                          <a:pt x="1531071" y="608560"/>
                        </a:lnTo>
                        <a:lnTo>
                          <a:pt x="1538258" y="602826"/>
                        </a:lnTo>
                        <a:lnTo>
                          <a:pt x="1534206" y="603132"/>
                        </a:lnTo>
                        <a:lnTo>
                          <a:pt x="1535123" y="601603"/>
                        </a:lnTo>
                        <a:lnTo>
                          <a:pt x="1522126" y="603820"/>
                        </a:lnTo>
                        <a:cubicBezTo>
                          <a:pt x="1522050" y="603820"/>
                          <a:pt x="1520521" y="604126"/>
                          <a:pt x="1518227" y="604278"/>
                        </a:cubicBezTo>
                        <a:cubicBezTo>
                          <a:pt x="1517463" y="604355"/>
                          <a:pt x="1516622" y="604355"/>
                          <a:pt x="1515628" y="604355"/>
                        </a:cubicBezTo>
                        <a:cubicBezTo>
                          <a:pt x="1511423" y="604355"/>
                          <a:pt x="1505460" y="603590"/>
                          <a:pt x="1501026" y="599921"/>
                        </a:cubicBezTo>
                        <a:cubicBezTo>
                          <a:pt x="1499420" y="598545"/>
                          <a:pt x="1498961" y="597627"/>
                          <a:pt x="1498885" y="597321"/>
                        </a:cubicBezTo>
                        <a:cubicBezTo>
                          <a:pt x="1498808" y="595486"/>
                          <a:pt x="1503396" y="591129"/>
                          <a:pt x="1506454" y="588300"/>
                        </a:cubicBezTo>
                        <a:cubicBezTo>
                          <a:pt x="1507677" y="587153"/>
                          <a:pt x="1508900" y="586006"/>
                          <a:pt x="1510123" y="584783"/>
                        </a:cubicBezTo>
                        <a:cubicBezTo>
                          <a:pt x="1518762" y="576068"/>
                          <a:pt x="1514710" y="566817"/>
                          <a:pt x="1511729" y="560013"/>
                        </a:cubicBezTo>
                        <a:cubicBezTo>
                          <a:pt x="1510353" y="556802"/>
                          <a:pt x="1508900" y="553438"/>
                          <a:pt x="1508365" y="549997"/>
                        </a:cubicBezTo>
                        <a:cubicBezTo>
                          <a:pt x="1506530" y="537306"/>
                          <a:pt x="1507448" y="534325"/>
                          <a:pt x="1511117" y="531496"/>
                        </a:cubicBezTo>
                        <a:cubicBezTo>
                          <a:pt x="1519374" y="525303"/>
                          <a:pt x="1529236" y="515288"/>
                          <a:pt x="1529236" y="502291"/>
                        </a:cubicBezTo>
                        <a:cubicBezTo>
                          <a:pt x="1529236" y="495258"/>
                          <a:pt x="1525796" y="491817"/>
                          <a:pt x="1523808" y="489906"/>
                        </a:cubicBezTo>
                        <a:cubicBezTo>
                          <a:pt x="1524038" y="489524"/>
                          <a:pt x="1524343" y="488989"/>
                          <a:pt x="1524726" y="488377"/>
                        </a:cubicBezTo>
                        <a:cubicBezTo>
                          <a:pt x="1529848" y="480655"/>
                          <a:pt x="1533900" y="469646"/>
                          <a:pt x="1529695" y="461848"/>
                        </a:cubicBezTo>
                        <a:cubicBezTo>
                          <a:pt x="1528166" y="459019"/>
                          <a:pt x="1524343" y="454356"/>
                          <a:pt x="1515093" y="454356"/>
                        </a:cubicBezTo>
                        <a:cubicBezTo>
                          <a:pt x="1514099" y="454356"/>
                          <a:pt x="1513105" y="454432"/>
                          <a:pt x="1511958" y="454509"/>
                        </a:cubicBezTo>
                        <a:cubicBezTo>
                          <a:pt x="1508136" y="454891"/>
                          <a:pt x="1503778" y="455273"/>
                          <a:pt x="1500108" y="455273"/>
                        </a:cubicBezTo>
                        <a:cubicBezTo>
                          <a:pt x="1489328" y="455273"/>
                          <a:pt x="1489328" y="452291"/>
                          <a:pt x="1489328" y="448545"/>
                        </a:cubicBezTo>
                        <a:cubicBezTo>
                          <a:pt x="1489328" y="419417"/>
                          <a:pt x="1476484" y="416282"/>
                          <a:pt x="1470903" y="416282"/>
                        </a:cubicBezTo>
                        <a:cubicBezTo>
                          <a:pt x="1466698" y="416282"/>
                          <a:pt x="1463258" y="408943"/>
                          <a:pt x="1463258" y="399922"/>
                        </a:cubicBezTo>
                        <a:cubicBezTo>
                          <a:pt x="1463258" y="387231"/>
                          <a:pt x="1454695" y="377292"/>
                          <a:pt x="1443763" y="377292"/>
                        </a:cubicBezTo>
                        <a:cubicBezTo>
                          <a:pt x="1438870" y="377292"/>
                          <a:pt x="1433900" y="379127"/>
                          <a:pt x="1429084" y="382796"/>
                        </a:cubicBezTo>
                        <a:cubicBezTo>
                          <a:pt x="1427173" y="384249"/>
                          <a:pt x="1425414" y="385013"/>
                          <a:pt x="1424038" y="385013"/>
                        </a:cubicBezTo>
                        <a:cubicBezTo>
                          <a:pt x="1422815" y="385013"/>
                          <a:pt x="1421821" y="384325"/>
                          <a:pt x="1421056" y="382949"/>
                        </a:cubicBezTo>
                        <a:cubicBezTo>
                          <a:pt x="1419986" y="381114"/>
                          <a:pt x="1419910" y="378592"/>
                          <a:pt x="1420827" y="377062"/>
                        </a:cubicBezTo>
                        <a:cubicBezTo>
                          <a:pt x="1427402" y="365977"/>
                          <a:pt x="1424955" y="351298"/>
                          <a:pt x="1423350" y="341589"/>
                        </a:cubicBezTo>
                        <a:cubicBezTo>
                          <a:pt x="1421745" y="331497"/>
                          <a:pt x="1419986" y="312690"/>
                          <a:pt x="1419986" y="312537"/>
                        </a:cubicBezTo>
                        <a:lnTo>
                          <a:pt x="1419680" y="309326"/>
                        </a:lnTo>
                        <a:lnTo>
                          <a:pt x="1416852" y="307720"/>
                        </a:lnTo>
                        <a:cubicBezTo>
                          <a:pt x="1412188" y="305045"/>
                          <a:pt x="1406531" y="300228"/>
                          <a:pt x="1405842" y="297705"/>
                        </a:cubicBezTo>
                        <a:cubicBezTo>
                          <a:pt x="1405460" y="296253"/>
                          <a:pt x="1405766" y="294723"/>
                          <a:pt x="1406301" y="292048"/>
                        </a:cubicBezTo>
                        <a:cubicBezTo>
                          <a:pt x="1407142" y="288148"/>
                          <a:pt x="1408289" y="282720"/>
                          <a:pt x="1405537" y="276069"/>
                        </a:cubicBezTo>
                        <a:cubicBezTo>
                          <a:pt x="1401179" y="265060"/>
                          <a:pt x="1388564" y="265060"/>
                          <a:pt x="1380231" y="265060"/>
                        </a:cubicBezTo>
                        <a:cubicBezTo>
                          <a:pt x="1378320" y="265060"/>
                          <a:pt x="1376255" y="265060"/>
                          <a:pt x="1374115" y="265136"/>
                        </a:cubicBezTo>
                        <a:cubicBezTo>
                          <a:pt x="1371821" y="265213"/>
                          <a:pt x="1369375" y="265213"/>
                          <a:pt x="1366852" y="265213"/>
                        </a:cubicBezTo>
                        <a:cubicBezTo>
                          <a:pt x="1355996" y="265213"/>
                          <a:pt x="1349803" y="263149"/>
                          <a:pt x="1348427" y="259097"/>
                        </a:cubicBezTo>
                        <a:cubicBezTo>
                          <a:pt x="1347204" y="255274"/>
                          <a:pt x="1347739" y="247247"/>
                          <a:pt x="1350567" y="245794"/>
                        </a:cubicBezTo>
                        <a:cubicBezTo>
                          <a:pt x="1356989" y="242583"/>
                          <a:pt x="1363947" y="236084"/>
                          <a:pt x="1360812" y="223164"/>
                        </a:cubicBezTo>
                        <a:cubicBezTo>
                          <a:pt x="1361118" y="222476"/>
                          <a:pt x="1363794" y="221023"/>
                          <a:pt x="1365552" y="220030"/>
                        </a:cubicBezTo>
                        <a:cubicBezTo>
                          <a:pt x="1367693" y="218806"/>
                          <a:pt x="1370063" y="217507"/>
                          <a:pt x="1372356" y="215748"/>
                        </a:cubicBezTo>
                        <a:cubicBezTo>
                          <a:pt x="1376638" y="212537"/>
                          <a:pt x="1376867" y="208868"/>
                          <a:pt x="1376638" y="206956"/>
                        </a:cubicBezTo>
                        <a:cubicBezTo>
                          <a:pt x="1375797" y="200534"/>
                          <a:pt x="1368763" y="197782"/>
                          <a:pt x="1358977" y="194036"/>
                        </a:cubicBezTo>
                        <a:cubicBezTo>
                          <a:pt x="1356684" y="193195"/>
                          <a:pt x="1354314" y="192201"/>
                          <a:pt x="1351944" y="191207"/>
                        </a:cubicBezTo>
                        <a:cubicBezTo>
                          <a:pt x="1346057" y="188684"/>
                          <a:pt x="1344146" y="185397"/>
                          <a:pt x="1341470" y="180886"/>
                        </a:cubicBezTo>
                        <a:cubicBezTo>
                          <a:pt x="1339788" y="178057"/>
                          <a:pt x="1337876" y="174770"/>
                          <a:pt x="1334818" y="171712"/>
                        </a:cubicBezTo>
                        <a:cubicBezTo>
                          <a:pt x="1332831" y="169724"/>
                          <a:pt x="1333366" y="167507"/>
                          <a:pt x="1337876" y="158256"/>
                        </a:cubicBezTo>
                        <a:cubicBezTo>
                          <a:pt x="1339023" y="155886"/>
                          <a:pt x="1340246" y="153440"/>
                          <a:pt x="1341317" y="150764"/>
                        </a:cubicBezTo>
                        <a:cubicBezTo>
                          <a:pt x="1345139" y="141895"/>
                          <a:pt x="1348962" y="140519"/>
                          <a:pt x="1362418" y="138837"/>
                        </a:cubicBezTo>
                        <a:cubicBezTo>
                          <a:pt x="1375262" y="137232"/>
                          <a:pt x="1380843" y="123776"/>
                          <a:pt x="1385353" y="112920"/>
                        </a:cubicBezTo>
                        <a:cubicBezTo>
                          <a:pt x="1387188" y="108562"/>
                          <a:pt x="1389023" y="104052"/>
                          <a:pt x="1390781" y="101834"/>
                        </a:cubicBezTo>
                        <a:cubicBezTo>
                          <a:pt x="1395904" y="95489"/>
                          <a:pt x="1397968" y="88914"/>
                          <a:pt x="1396898" y="82874"/>
                        </a:cubicBezTo>
                        <a:cubicBezTo>
                          <a:pt x="1396286" y="79205"/>
                          <a:pt x="1394069" y="74006"/>
                          <a:pt x="1387418" y="70030"/>
                        </a:cubicBezTo>
                        <a:cubicBezTo>
                          <a:pt x="1384742" y="68425"/>
                          <a:pt x="1382983" y="65978"/>
                          <a:pt x="1382983" y="63838"/>
                        </a:cubicBezTo>
                        <a:cubicBezTo>
                          <a:pt x="1382983" y="62309"/>
                          <a:pt x="1383901" y="61009"/>
                          <a:pt x="1385659" y="59939"/>
                        </a:cubicBezTo>
                        <a:cubicBezTo>
                          <a:pt x="1393763" y="55122"/>
                          <a:pt x="1398656" y="48853"/>
                          <a:pt x="1399497" y="42354"/>
                        </a:cubicBezTo>
                        <a:cubicBezTo>
                          <a:pt x="1399956" y="38685"/>
                          <a:pt x="1399344" y="33180"/>
                          <a:pt x="1393763" y="27676"/>
                        </a:cubicBezTo>
                        <a:cubicBezTo>
                          <a:pt x="1389252" y="23165"/>
                          <a:pt x="1383901" y="21024"/>
                          <a:pt x="1377479" y="21024"/>
                        </a:cubicBezTo>
                        <a:cubicBezTo>
                          <a:pt x="1373121" y="21024"/>
                          <a:pt x="1368916" y="22018"/>
                          <a:pt x="1364788" y="22936"/>
                        </a:cubicBezTo>
                        <a:cubicBezTo>
                          <a:pt x="1362800" y="23394"/>
                          <a:pt x="1360812" y="23853"/>
                          <a:pt x="1358824" y="24159"/>
                        </a:cubicBezTo>
                        <a:cubicBezTo>
                          <a:pt x="1343993" y="26605"/>
                          <a:pt x="1339635" y="38303"/>
                          <a:pt x="1334971" y="50688"/>
                        </a:cubicBezTo>
                        <a:cubicBezTo>
                          <a:pt x="1333060" y="55887"/>
                          <a:pt x="1330231" y="59021"/>
                          <a:pt x="1327250" y="62309"/>
                        </a:cubicBezTo>
                        <a:cubicBezTo>
                          <a:pt x="1323121" y="66896"/>
                          <a:pt x="1318534" y="72018"/>
                          <a:pt x="1317311" y="81575"/>
                        </a:cubicBezTo>
                        <a:cubicBezTo>
                          <a:pt x="1316852" y="85091"/>
                          <a:pt x="1309971" y="86238"/>
                          <a:pt x="1300185" y="87461"/>
                        </a:cubicBezTo>
                        <a:cubicBezTo>
                          <a:pt x="1292846" y="88379"/>
                          <a:pt x="1285277" y="89296"/>
                          <a:pt x="1279008" y="92431"/>
                        </a:cubicBezTo>
                        <a:cubicBezTo>
                          <a:pt x="1275491" y="94189"/>
                          <a:pt x="1270293" y="95107"/>
                          <a:pt x="1263947" y="95107"/>
                        </a:cubicBezTo>
                        <a:cubicBezTo>
                          <a:pt x="1248810" y="95107"/>
                          <a:pt x="1232755" y="90137"/>
                          <a:pt x="1228167" y="88608"/>
                        </a:cubicBezTo>
                        <a:cubicBezTo>
                          <a:pt x="1224804" y="87461"/>
                          <a:pt x="1222586" y="86085"/>
                          <a:pt x="1221975" y="84556"/>
                        </a:cubicBezTo>
                        <a:cubicBezTo>
                          <a:pt x="1220981" y="82186"/>
                          <a:pt x="1223275" y="77676"/>
                          <a:pt x="1224804" y="74694"/>
                        </a:cubicBezTo>
                        <a:cubicBezTo>
                          <a:pt x="1229544" y="65137"/>
                          <a:pt x="1227021" y="47171"/>
                          <a:pt x="1219223" y="35474"/>
                        </a:cubicBezTo>
                        <a:cubicBezTo>
                          <a:pt x="1216929" y="32034"/>
                          <a:pt x="1216776" y="28517"/>
                          <a:pt x="1216623" y="24388"/>
                        </a:cubicBezTo>
                        <a:cubicBezTo>
                          <a:pt x="1216394" y="18731"/>
                          <a:pt x="1216088" y="11774"/>
                          <a:pt x="1209207" y="6346"/>
                        </a:cubicBezTo>
                        <a:cubicBezTo>
                          <a:pt x="1205614" y="3288"/>
                          <a:pt x="1200645" y="0"/>
                          <a:pt x="1194299" y="0"/>
                        </a:cubicBezTo>
                        <a:lnTo>
                          <a:pt x="1194299" y="0"/>
                        </a:lnTo>
                        <a:close/>
                      </a:path>
                    </a:pathLst>
                  </a:custGeom>
                  <a:grpFill/>
                  <a:ln w="7642" cap="flat">
                    <a:solidFill>
                      <a:sysClr val="window" lastClr="FFFFFF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864017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88" name="Graphic 3">
                  <a:extLst>
                    <a:ext uri="{FF2B5EF4-FFF2-40B4-BE49-F238E27FC236}">
                      <a16:creationId xmlns:a16="http://schemas.microsoft.com/office/drawing/2014/main" id="{BE68CEF7-6E44-74BB-1109-C0844E741EC7}"/>
                    </a:ext>
                  </a:extLst>
                </p:cNvPr>
                <p:cNvGrpSpPr/>
                <p:nvPr/>
              </p:nvGrpSpPr>
              <p:grpSpPr>
                <a:xfrm>
                  <a:off x="2756780" y="1625533"/>
                  <a:ext cx="1523216" cy="1496629"/>
                  <a:chOff x="2756780" y="1625533"/>
                  <a:chExt cx="1523216" cy="1496629"/>
                </a:xfrm>
                <a:grpFill/>
              </p:grpSpPr>
              <p:sp>
                <p:nvSpPr>
                  <p:cNvPr id="101" name="Freeform: Shape 79">
                    <a:extLst>
                      <a:ext uri="{FF2B5EF4-FFF2-40B4-BE49-F238E27FC236}">
                        <a16:creationId xmlns:a16="http://schemas.microsoft.com/office/drawing/2014/main" id="{BE25BC53-A362-43DD-3EFE-48235E609401}"/>
                      </a:ext>
                    </a:extLst>
                  </p:cNvPr>
                  <p:cNvSpPr/>
                  <p:nvPr/>
                </p:nvSpPr>
                <p:spPr>
                  <a:xfrm>
                    <a:off x="2762743" y="1627673"/>
                    <a:ext cx="1513076" cy="1491277"/>
                  </a:xfrm>
                  <a:custGeom>
                    <a:avLst/>
                    <a:gdLst>
                      <a:gd name="connsiteX0" fmla="*/ 1076983 w 1513076"/>
                      <a:gd name="connsiteY0" fmla="*/ 1491277 h 1491277"/>
                      <a:gd name="connsiteX1" fmla="*/ 1042732 w 1513076"/>
                      <a:gd name="connsiteY1" fmla="*/ 1486537 h 1491277"/>
                      <a:gd name="connsiteX2" fmla="*/ 1027213 w 1513076"/>
                      <a:gd name="connsiteY2" fmla="*/ 1483709 h 1491277"/>
                      <a:gd name="connsiteX3" fmla="*/ 1007870 w 1513076"/>
                      <a:gd name="connsiteY3" fmla="*/ 1482868 h 1491277"/>
                      <a:gd name="connsiteX4" fmla="*/ 993879 w 1513076"/>
                      <a:gd name="connsiteY4" fmla="*/ 1481874 h 1491277"/>
                      <a:gd name="connsiteX5" fmla="*/ 989598 w 1513076"/>
                      <a:gd name="connsiteY5" fmla="*/ 1472853 h 1491277"/>
                      <a:gd name="connsiteX6" fmla="*/ 989675 w 1513076"/>
                      <a:gd name="connsiteY6" fmla="*/ 1469489 h 1491277"/>
                      <a:gd name="connsiteX7" fmla="*/ 985546 w 1513076"/>
                      <a:gd name="connsiteY7" fmla="*/ 1468112 h 1491277"/>
                      <a:gd name="connsiteX8" fmla="*/ 961540 w 1513076"/>
                      <a:gd name="connsiteY8" fmla="*/ 1456874 h 1491277"/>
                      <a:gd name="connsiteX9" fmla="*/ 951525 w 1513076"/>
                      <a:gd name="connsiteY9" fmla="*/ 1450452 h 1491277"/>
                      <a:gd name="connsiteX10" fmla="*/ 944644 w 1513076"/>
                      <a:gd name="connsiteY10" fmla="*/ 1439519 h 1491277"/>
                      <a:gd name="connsiteX11" fmla="*/ 944262 w 1513076"/>
                      <a:gd name="connsiteY11" fmla="*/ 1439749 h 1491277"/>
                      <a:gd name="connsiteX12" fmla="*/ 936617 w 1513076"/>
                      <a:gd name="connsiteY12" fmla="*/ 1446018 h 1491277"/>
                      <a:gd name="connsiteX13" fmla="*/ 920409 w 1513076"/>
                      <a:gd name="connsiteY13" fmla="*/ 1454122 h 1491277"/>
                      <a:gd name="connsiteX14" fmla="*/ 916280 w 1513076"/>
                      <a:gd name="connsiteY14" fmla="*/ 1454428 h 1491277"/>
                      <a:gd name="connsiteX15" fmla="*/ 911540 w 1513076"/>
                      <a:gd name="connsiteY15" fmla="*/ 1453739 h 1491277"/>
                      <a:gd name="connsiteX16" fmla="*/ 908712 w 1513076"/>
                      <a:gd name="connsiteY16" fmla="*/ 1457944 h 1491277"/>
                      <a:gd name="connsiteX17" fmla="*/ 897014 w 1513076"/>
                      <a:gd name="connsiteY17" fmla="*/ 1471094 h 1491277"/>
                      <a:gd name="connsiteX18" fmla="*/ 885929 w 1513076"/>
                      <a:gd name="connsiteY18" fmla="*/ 1482485 h 1491277"/>
                      <a:gd name="connsiteX19" fmla="*/ 875990 w 1513076"/>
                      <a:gd name="connsiteY19" fmla="*/ 1487837 h 1491277"/>
                      <a:gd name="connsiteX20" fmla="*/ 861617 w 1513076"/>
                      <a:gd name="connsiteY20" fmla="*/ 1479274 h 1491277"/>
                      <a:gd name="connsiteX21" fmla="*/ 856189 w 1513076"/>
                      <a:gd name="connsiteY21" fmla="*/ 1474611 h 1491277"/>
                      <a:gd name="connsiteX22" fmla="*/ 851219 w 1513076"/>
                      <a:gd name="connsiteY22" fmla="*/ 1449840 h 1491277"/>
                      <a:gd name="connsiteX23" fmla="*/ 851984 w 1513076"/>
                      <a:gd name="connsiteY23" fmla="*/ 1437684 h 1491277"/>
                      <a:gd name="connsiteX24" fmla="*/ 851067 w 1513076"/>
                      <a:gd name="connsiteY24" fmla="*/ 1434397 h 1491277"/>
                      <a:gd name="connsiteX25" fmla="*/ 847932 w 1513076"/>
                      <a:gd name="connsiteY25" fmla="*/ 1427669 h 1491277"/>
                      <a:gd name="connsiteX26" fmla="*/ 844033 w 1513076"/>
                      <a:gd name="connsiteY26" fmla="*/ 1416354 h 1491277"/>
                      <a:gd name="connsiteX27" fmla="*/ 851831 w 1513076"/>
                      <a:gd name="connsiteY27" fmla="*/ 1405651 h 1491277"/>
                      <a:gd name="connsiteX28" fmla="*/ 857106 w 1513076"/>
                      <a:gd name="connsiteY28" fmla="*/ 1401981 h 1491277"/>
                      <a:gd name="connsiteX29" fmla="*/ 857718 w 1513076"/>
                      <a:gd name="connsiteY29" fmla="*/ 1399076 h 1491277"/>
                      <a:gd name="connsiteX30" fmla="*/ 847473 w 1513076"/>
                      <a:gd name="connsiteY30" fmla="*/ 1386155 h 1491277"/>
                      <a:gd name="connsiteX31" fmla="*/ 842886 w 1513076"/>
                      <a:gd name="connsiteY31" fmla="*/ 1374688 h 1491277"/>
                      <a:gd name="connsiteX32" fmla="*/ 842886 w 1513076"/>
                      <a:gd name="connsiteY32" fmla="*/ 1371859 h 1491277"/>
                      <a:gd name="connsiteX33" fmla="*/ 839063 w 1513076"/>
                      <a:gd name="connsiteY33" fmla="*/ 1372853 h 1491277"/>
                      <a:gd name="connsiteX34" fmla="*/ 825532 w 1513076"/>
                      <a:gd name="connsiteY34" fmla="*/ 1366125 h 1491277"/>
                      <a:gd name="connsiteX35" fmla="*/ 824690 w 1513076"/>
                      <a:gd name="connsiteY35" fmla="*/ 1364978 h 1491277"/>
                      <a:gd name="connsiteX36" fmla="*/ 824920 w 1513076"/>
                      <a:gd name="connsiteY36" fmla="*/ 1363602 h 1491277"/>
                      <a:gd name="connsiteX37" fmla="*/ 822244 w 1513076"/>
                      <a:gd name="connsiteY37" fmla="*/ 1342119 h 1491277"/>
                      <a:gd name="connsiteX38" fmla="*/ 812840 w 1513076"/>
                      <a:gd name="connsiteY38" fmla="*/ 1336844 h 1491277"/>
                      <a:gd name="connsiteX39" fmla="*/ 804048 w 1513076"/>
                      <a:gd name="connsiteY39" fmla="*/ 1337761 h 1491277"/>
                      <a:gd name="connsiteX40" fmla="*/ 801602 w 1513076"/>
                      <a:gd name="connsiteY40" fmla="*/ 1337914 h 1491277"/>
                      <a:gd name="connsiteX41" fmla="*/ 787382 w 1513076"/>
                      <a:gd name="connsiteY41" fmla="*/ 1325453 h 1491277"/>
                      <a:gd name="connsiteX42" fmla="*/ 784018 w 1513076"/>
                      <a:gd name="connsiteY42" fmla="*/ 1319489 h 1491277"/>
                      <a:gd name="connsiteX43" fmla="*/ 781877 w 1513076"/>
                      <a:gd name="connsiteY43" fmla="*/ 1317348 h 1491277"/>
                      <a:gd name="connsiteX44" fmla="*/ 782489 w 1513076"/>
                      <a:gd name="connsiteY44" fmla="*/ 1313832 h 1491277"/>
                      <a:gd name="connsiteX45" fmla="*/ 798467 w 1513076"/>
                      <a:gd name="connsiteY45" fmla="*/ 1300758 h 1491277"/>
                      <a:gd name="connsiteX46" fmla="*/ 809859 w 1513076"/>
                      <a:gd name="connsiteY46" fmla="*/ 1294260 h 1491277"/>
                      <a:gd name="connsiteX47" fmla="*/ 826984 w 1513076"/>
                      <a:gd name="connsiteY47" fmla="*/ 1280804 h 1491277"/>
                      <a:gd name="connsiteX48" fmla="*/ 834247 w 1513076"/>
                      <a:gd name="connsiteY48" fmla="*/ 1259627 h 1491277"/>
                      <a:gd name="connsiteX49" fmla="*/ 831418 w 1513076"/>
                      <a:gd name="connsiteY49" fmla="*/ 1255652 h 1491277"/>
                      <a:gd name="connsiteX50" fmla="*/ 821556 w 1513076"/>
                      <a:gd name="connsiteY50" fmla="*/ 1225606 h 1491277"/>
                      <a:gd name="connsiteX51" fmla="*/ 822473 w 1513076"/>
                      <a:gd name="connsiteY51" fmla="*/ 1203435 h 1491277"/>
                      <a:gd name="connsiteX52" fmla="*/ 820256 w 1513076"/>
                      <a:gd name="connsiteY52" fmla="*/ 1201753 h 1491277"/>
                      <a:gd name="connsiteX53" fmla="*/ 807412 w 1513076"/>
                      <a:gd name="connsiteY53" fmla="*/ 1181187 h 1491277"/>
                      <a:gd name="connsiteX54" fmla="*/ 806342 w 1513076"/>
                      <a:gd name="connsiteY54" fmla="*/ 1161539 h 1491277"/>
                      <a:gd name="connsiteX55" fmla="*/ 800608 w 1513076"/>
                      <a:gd name="connsiteY55" fmla="*/ 1159245 h 1491277"/>
                      <a:gd name="connsiteX56" fmla="*/ 794033 w 1513076"/>
                      <a:gd name="connsiteY56" fmla="*/ 1160392 h 1491277"/>
                      <a:gd name="connsiteX57" fmla="*/ 778666 w 1513076"/>
                      <a:gd name="connsiteY57" fmla="*/ 1162839 h 1491277"/>
                      <a:gd name="connsiteX58" fmla="*/ 757718 w 1513076"/>
                      <a:gd name="connsiteY58" fmla="*/ 1153588 h 1491277"/>
                      <a:gd name="connsiteX59" fmla="*/ 759630 w 1513076"/>
                      <a:gd name="connsiteY59" fmla="*/ 1144872 h 1491277"/>
                      <a:gd name="connsiteX60" fmla="*/ 761235 w 1513076"/>
                      <a:gd name="connsiteY60" fmla="*/ 1142808 h 1491277"/>
                      <a:gd name="connsiteX61" fmla="*/ 761235 w 1513076"/>
                      <a:gd name="connsiteY61" fmla="*/ 1142808 h 1491277"/>
                      <a:gd name="connsiteX62" fmla="*/ 749767 w 1513076"/>
                      <a:gd name="connsiteY62" fmla="*/ 1141508 h 1491277"/>
                      <a:gd name="connsiteX63" fmla="*/ 731113 w 1513076"/>
                      <a:gd name="connsiteY63" fmla="*/ 1128588 h 1491277"/>
                      <a:gd name="connsiteX64" fmla="*/ 725914 w 1513076"/>
                      <a:gd name="connsiteY64" fmla="*/ 1118190 h 1491277"/>
                      <a:gd name="connsiteX65" fmla="*/ 722168 w 1513076"/>
                      <a:gd name="connsiteY65" fmla="*/ 1120025 h 1491277"/>
                      <a:gd name="connsiteX66" fmla="*/ 702291 w 1513076"/>
                      <a:gd name="connsiteY66" fmla="*/ 1128359 h 1491277"/>
                      <a:gd name="connsiteX67" fmla="*/ 687765 w 1513076"/>
                      <a:gd name="connsiteY67" fmla="*/ 1116738 h 1491277"/>
                      <a:gd name="connsiteX68" fmla="*/ 678896 w 1513076"/>
                      <a:gd name="connsiteY68" fmla="*/ 1105652 h 1491277"/>
                      <a:gd name="connsiteX69" fmla="*/ 673162 w 1513076"/>
                      <a:gd name="connsiteY69" fmla="*/ 1106493 h 1491277"/>
                      <a:gd name="connsiteX70" fmla="*/ 668804 w 1513076"/>
                      <a:gd name="connsiteY70" fmla="*/ 1107029 h 1491277"/>
                      <a:gd name="connsiteX71" fmla="*/ 644798 w 1513076"/>
                      <a:gd name="connsiteY71" fmla="*/ 1093344 h 1491277"/>
                      <a:gd name="connsiteX72" fmla="*/ 641664 w 1513076"/>
                      <a:gd name="connsiteY72" fmla="*/ 1091662 h 1491277"/>
                      <a:gd name="connsiteX73" fmla="*/ 639064 w 1513076"/>
                      <a:gd name="connsiteY73" fmla="*/ 1091891 h 1491277"/>
                      <a:gd name="connsiteX74" fmla="*/ 635624 w 1513076"/>
                      <a:gd name="connsiteY74" fmla="*/ 1092197 h 1491277"/>
                      <a:gd name="connsiteX75" fmla="*/ 627444 w 1513076"/>
                      <a:gd name="connsiteY75" fmla="*/ 1088068 h 1491277"/>
                      <a:gd name="connsiteX76" fmla="*/ 624462 w 1513076"/>
                      <a:gd name="connsiteY76" fmla="*/ 1077900 h 1491277"/>
                      <a:gd name="connsiteX77" fmla="*/ 624386 w 1513076"/>
                      <a:gd name="connsiteY77" fmla="*/ 1076065 h 1491277"/>
                      <a:gd name="connsiteX78" fmla="*/ 622168 w 1513076"/>
                      <a:gd name="connsiteY78" fmla="*/ 1076983 h 1491277"/>
                      <a:gd name="connsiteX79" fmla="*/ 606267 w 1513076"/>
                      <a:gd name="connsiteY79" fmla="*/ 1085851 h 1491277"/>
                      <a:gd name="connsiteX80" fmla="*/ 589600 w 1513076"/>
                      <a:gd name="connsiteY80" fmla="*/ 1095943 h 1491277"/>
                      <a:gd name="connsiteX81" fmla="*/ 584630 w 1513076"/>
                      <a:gd name="connsiteY81" fmla="*/ 1098466 h 1491277"/>
                      <a:gd name="connsiteX82" fmla="*/ 567658 w 1513076"/>
                      <a:gd name="connsiteY82" fmla="*/ 1104582 h 1491277"/>
                      <a:gd name="connsiteX83" fmla="*/ 554432 w 1513076"/>
                      <a:gd name="connsiteY83" fmla="*/ 1096631 h 1491277"/>
                      <a:gd name="connsiteX84" fmla="*/ 542811 w 1513076"/>
                      <a:gd name="connsiteY84" fmla="*/ 1082564 h 1491277"/>
                      <a:gd name="connsiteX85" fmla="*/ 533331 w 1513076"/>
                      <a:gd name="connsiteY85" fmla="*/ 1070178 h 1491277"/>
                      <a:gd name="connsiteX86" fmla="*/ 527826 w 1513076"/>
                      <a:gd name="connsiteY86" fmla="*/ 1067579 h 1491277"/>
                      <a:gd name="connsiteX87" fmla="*/ 524998 w 1513076"/>
                      <a:gd name="connsiteY87" fmla="*/ 1067885 h 1491277"/>
                      <a:gd name="connsiteX88" fmla="*/ 515441 w 1513076"/>
                      <a:gd name="connsiteY88" fmla="*/ 1081111 h 1491277"/>
                      <a:gd name="connsiteX89" fmla="*/ 512154 w 1513076"/>
                      <a:gd name="connsiteY89" fmla="*/ 1080270 h 1491277"/>
                      <a:gd name="connsiteX90" fmla="*/ 475380 w 1513076"/>
                      <a:gd name="connsiteY90" fmla="*/ 1057564 h 1491277"/>
                      <a:gd name="connsiteX91" fmla="*/ 475380 w 1513076"/>
                      <a:gd name="connsiteY91" fmla="*/ 1057564 h 1491277"/>
                      <a:gd name="connsiteX92" fmla="*/ 462077 w 1513076"/>
                      <a:gd name="connsiteY92" fmla="*/ 1040362 h 1491277"/>
                      <a:gd name="connsiteX93" fmla="*/ 448545 w 1513076"/>
                      <a:gd name="connsiteY93" fmla="*/ 1025683 h 1491277"/>
                      <a:gd name="connsiteX94" fmla="*/ 439906 w 1513076"/>
                      <a:gd name="connsiteY94" fmla="*/ 1018573 h 1491277"/>
                      <a:gd name="connsiteX95" fmla="*/ 434631 w 1513076"/>
                      <a:gd name="connsiteY95" fmla="*/ 1012381 h 1491277"/>
                      <a:gd name="connsiteX96" fmla="*/ 418576 w 1513076"/>
                      <a:gd name="connsiteY96" fmla="*/ 988069 h 1491277"/>
                      <a:gd name="connsiteX97" fmla="*/ 424310 w 1513076"/>
                      <a:gd name="connsiteY97" fmla="*/ 954047 h 1491277"/>
                      <a:gd name="connsiteX98" fmla="*/ 436848 w 1513076"/>
                      <a:gd name="connsiteY98" fmla="*/ 945485 h 1491277"/>
                      <a:gd name="connsiteX99" fmla="*/ 442200 w 1513076"/>
                      <a:gd name="connsiteY99" fmla="*/ 943115 h 1491277"/>
                      <a:gd name="connsiteX100" fmla="*/ 436542 w 1513076"/>
                      <a:gd name="connsiteY100" fmla="*/ 936158 h 1491277"/>
                      <a:gd name="connsiteX101" fmla="*/ 429738 w 1513076"/>
                      <a:gd name="connsiteY101" fmla="*/ 930424 h 1491277"/>
                      <a:gd name="connsiteX102" fmla="*/ 426833 w 1513076"/>
                      <a:gd name="connsiteY102" fmla="*/ 898008 h 1491277"/>
                      <a:gd name="connsiteX103" fmla="*/ 427139 w 1513076"/>
                      <a:gd name="connsiteY103" fmla="*/ 896403 h 1491277"/>
                      <a:gd name="connsiteX104" fmla="*/ 438989 w 1513076"/>
                      <a:gd name="connsiteY104" fmla="*/ 873926 h 1491277"/>
                      <a:gd name="connsiteX105" fmla="*/ 444494 w 1513076"/>
                      <a:gd name="connsiteY105" fmla="*/ 865210 h 1491277"/>
                      <a:gd name="connsiteX106" fmla="*/ 442276 w 1513076"/>
                      <a:gd name="connsiteY106" fmla="*/ 851449 h 1491277"/>
                      <a:gd name="connsiteX107" fmla="*/ 439218 w 1513076"/>
                      <a:gd name="connsiteY107" fmla="*/ 840287 h 1491277"/>
                      <a:gd name="connsiteX108" fmla="*/ 443347 w 1513076"/>
                      <a:gd name="connsiteY108" fmla="*/ 789216 h 1491277"/>
                      <a:gd name="connsiteX109" fmla="*/ 452215 w 1513076"/>
                      <a:gd name="connsiteY109" fmla="*/ 767351 h 1491277"/>
                      <a:gd name="connsiteX110" fmla="*/ 447781 w 1513076"/>
                      <a:gd name="connsiteY110" fmla="*/ 765440 h 1491277"/>
                      <a:gd name="connsiteX111" fmla="*/ 443805 w 1513076"/>
                      <a:gd name="connsiteY111" fmla="*/ 765899 h 1491277"/>
                      <a:gd name="connsiteX112" fmla="*/ 438301 w 1513076"/>
                      <a:gd name="connsiteY112" fmla="*/ 766510 h 1491277"/>
                      <a:gd name="connsiteX113" fmla="*/ 430273 w 1513076"/>
                      <a:gd name="connsiteY113" fmla="*/ 764293 h 1491277"/>
                      <a:gd name="connsiteX114" fmla="*/ 421940 w 1513076"/>
                      <a:gd name="connsiteY114" fmla="*/ 746862 h 1491277"/>
                      <a:gd name="connsiteX115" fmla="*/ 420258 w 1513076"/>
                      <a:gd name="connsiteY115" fmla="*/ 740211 h 1491277"/>
                      <a:gd name="connsiteX116" fmla="*/ 417429 w 1513076"/>
                      <a:gd name="connsiteY116" fmla="*/ 739446 h 1491277"/>
                      <a:gd name="connsiteX117" fmla="*/ 411466 w 1513076"/>
                      <a:gd name="connsiteY117" fmla="*/ 744721 h 1491277"/>
                      <a:gd name="connsiteX118" fmla="*/ 392430 w 1513076"/>
                      <a:gd name="connsiteY118" fmla="*/ 756954 h 1491277"/>
                      <a:gd name="connsiteX119" fmla="*/ 385319 w 1513076"/>
                      <a:gd name="connsiteY119" fmla="*/ 749920 h 1491277"/>
                      <a:gd name="connsiteX120" fmla="*/ 388836 w 1513076"/>
                      <a:gd name="connsiteY120" fmla="*/ 734783 h 1491277"/>
                      <a:gd name="connsiteX121" fmla="*/ 391053 w 1513076"/>
                      <a:gd name="connsiteY121" fmla="*/ 732030 h 1491277"/>
                      <a:gd name="connsiteX122" fmla="*/ 379433 w 1513076"/>
                      <a:gd name="connsiteY122" fmla="*/ 729890 h 1491277"/>
                      <a:gd name="connsiteX123" fmla="*/ 375839 w 1513076"/>
                      <a:gd name="connsiteY123" fmla="*/ 729507 h 1491277"/>
                      <a:gd name="connsiteX124" fmla="*/ 376757 w 1513076"/>
                      <a:gd name="connsiteY124" fmla="*/ 725990 h 1491277"/>
                      <a:gd name="connsiteX125" fmla="*/ 382032 w 1513076"/>
                      <a:gd name="connsiteY125" fmla="*/ 708406 h 1491277"/>
                      <a:gd name="connsiteX126" fmla="*/ 383638 w 1513076"/>
                      <a:gd name="connsiteY126" fmla="*/ 690975 h 1491277"/>
                      <a:gd name="connsiteX127" fmla="*/ 385855 w 1513076"/>
                      <a:gd name="connsiteY127" fmla="*/ 674767 h 1491277"/>
                      <a:gd name="connsiteX128" fmla="*/ 395717 w 1513076"/>
                      <a:gd name="connsiteY128" fmla="*/ 667581 h 1491277"/>
                      <a:gd name="connsiteX129" fmla="*/ 403209 w 1513076"/>
                      <a:gd name="connsiteY129" fmla="*/ 662535 h 1491277"/>
                      <a:gd name="connsiteX130" fmla="*/ 402980 w 1513076"/>
                      <a:gd name="connsiteY130" fmla="*/ 629202 h 1491277"/>
                      <a:gd name="connsiteX131" fmla="*/ 397322 w 1513076"/>
                      <a:gd name="connsiteY131" fmla="*/ 618652 h 1491277"/>
                      <a:gd name="connsiteX132" fmla="*/ 392659 w 1513076"/>
                      <a:gd name="connsiteY132" fmla="*/ 593269 h 1491277"/>
                      <a:gd name="connsiteX133" fmla="*/ 392506 w 1513076"/>
                      <a:gd name="connsiteY133" fmla="*/ 580349 h 1491277"/>
                      <a:gd name="connsiteX134" fmla="*/ 390518 w 1513076"/>
                      <a:gd name="connsiteY134" fmla="*/ 574768 h 1491277"/>
                      <a:gd name="connsiteX135" fmla="*/ 405809 w 1513076"/>
                      <a:gd name="connsiteY135" fmla="*/ 552291 h 1491277"/>
                      <a:gd name="connsiteX136" fmla="*/ 406267 w 1513076"/>
                      <a:gd name="connsiteY136" fmla="*/ 531725 h 1491277"/>
                      <a:gd name="connsiteX137" fmla="*/ 382338 w 1513076"/>
                      <a:gd name="connsiteY137" fmla="*/ 504126 h 1491277"/>
                      <a:gd name="connsiteX138" fmla="*/ 382108 w 1513076"/>
                      <a:gd name="connsiteY138" fmla="*/ 504126 h 1491277"/>
                      <a:gd name="connsiteX139" fmla="*/ 378056 w 1513076"/>
                      <a:gd name="connsiteY139" fmla="*/ 507566 h 1491277"/>
                      <a:gd name="connsiteX140" fmla="*/ 368576 w 1513076"/>
                      <a:gd name="connsiteY140" fmla="*/ 516129 h 1491277"/>
                      <a:gd name="connsiteX141" fmla="*/ 364677 w 1513076"/>
                      <a:gd name="connsiteY141" fmla="*/ 516970 h 1491277"/>
                      <a:gd name="connsiteX142" fmla="*/ 356191 w 1513076"/>
                      <a:gd name="connsiteY142" fmla="*/ 505732 h 1491277"/>
                      <a:gd name="connsiteX143" fmla="*/ 354203 w 1513076"/>
                      <a:gd name="connsiteY143" fmla="*/ 499004 h 1491277"/>
                      <a:gd name="connsiteX144" fmla="*/ 354203 w 1513076"/>
                      <a:gd name="connsiteY144" fmla="*/ 499004 h 1491277"/>
                      <a:gd name="connsiteX145" fmla="*/ 345335 w 1513076"/>
                      <a:gd name="connsiteY145" fmla="*/ 502674 h 1491277"/>
                      <a:gd name="connsiteX146" fmla="*/ 342506 w 1513076"/>
                      <a:gd name="connsiteY146" fmla="*/ 502444 h 1491277"/>
                      <a:gd name="connsiteX147" fmla="*/ 336161 w 1513076"/>
                      <a:gd name="connsiteY147" fmla="*/ 501297 h 1491277"/>
                      <a:gd name="connsiteX148" fmla="*/ 315901 w 1513076"/>
                      <a:gd name="connsiteY148" fmla="*/ 498545 h 1491277"/>
                      <a:gd name="connsiteX149" fmla="*/ 312843 w 1513076"/>
                      <a:gd name="connsiteY149" fmla="*/ 498851 h 1491277"/>
                      <a:gd name="connsiteX150" fmla="*/ 296788 w 1513076"/>
                      <a:gd name="connsiteY150" fmla="*/ 500533 h 1491277"/>
                      <a:gd name="connsiteX151" fmla="*/ 268883 w 1513076"/>
                      <a:gd name="connsiteY151" fmla="*/ 495181 h 1491277"/>
                      <a:gd name="connsiteX152" fmla="*/ 252675 w 1513076"/>
                      <a:gd name="connsiteY152" fmla="*/ 488300 h 1491277"/>
                      <a:gd name="connsiteX153" fmla="*/ 234709 w 1513076"/>
                      <a:gd name="connsiteY153" fmla="*/ 478515 h 1491277"/>
                      <a:gd name="connsiteX154" fmla="*/ 237996 w 1513076"/>
                      <a:gd name="connsiteY154" fmla="*/ 456343 h 1491277"/>
                      <a:gd name="connsiteX155" fmla="*/ 238072 w 1513076"/>
                      <a:gd name="connsiteY155" fmla="*/ 453973 h 1491277"/>
                      <a:gd name="connsiteX156" fmla="*/ 232644 w 1513076"/>
                      <a:gd name="connsiteY156" fmla="*/ 451756 h 1491277"/>
                      <a:gd name="connsiteX157" fmla="*/ 226757 w 1513076"/>
                      <a:gd name="connsiteY157" fmla="*/ 453438 h 1491277"/>
                      <a:gd name="connsiteX158" fmla="*/ 222170 w 1513076"/>
                      <a:gd name="connsiteY158" fmla="*/ 454814 h 1491277"/>
                      <a:gd name="connsiteX159" fmla="*/ 208409 w 1513076"/>
                      <a:gd name="connsiteY159" fmla="*/ 438377 h 1491277"/>
                      <a:gd name="connsiteX160" fmla="*/ 198241 w 1513076"/>
                      <a:gd name="connsiteY160" fmla="*/ 430197 h 1491277"/>
                      <a:gd name="connsiteX161" fmla="*/ 191972 w 1513076"/>
                      <a:gd name="connsiteY161" fmla="*/ 432643 h 1491277"/>
                      <a:gd name="connsiteX162" fmla="*/ 189907 w 1513076"/>
                      <a:gd name="connsiteY162" fmla="*/ 433867 h 1491277"/>
                      <a:gd name="connsiteX163" fmla="*/ 177751 w 1513076"/>
                      <a:gd name="connsiteY163" fmla="*/ 439065 h 1491277"/>
                      <a:gd name="connsiteX164" fmla="*/ 169953 w 1513076"/>
                      <a:gd name="connsiteY164" fmla="*/ 430503 h 1491277"/>
                      <a:gd name="connsiteX165" fmla="*/ 161085 w 1513076"/>
                      <a:gd name="connsiteY165" fmla="*/ 421099 h 1491277"/>
                      <a:gd name="connsiteX166" fmla="*/ 151299 w 1513076"/>
                      <a:gd name="connsiteY166" fmla="*/ 415136 h 1491277"/>
                      <a:gd name="connsiteX167" fmla="*/ 152905 w 1513076"/>
                      <a:gd name="connsiteY167" fmla="*/ 402521 h 1491277"/>
                      <a:gd name="connsiteX168" fmla="*/ 153363 w 1513076"/>
                      <a:gd name="connsiteY168" fmla="*/ 399157 h 1491277"/>
                      <a:gd name="connsiteX169" fmla="*/ 144877 w 1513076"/>
                      <a:gd name="connsiteY169" fmla="*/ 396634 h 1491277"/>
                      <a:gd name="connsiteX170" fmla="*/ 142736 w 1513076"/>
                      <a:gd name="connsiteY170" fmla="*/ 396558 h 1491277"/>
                      <a:gd name="connsiteX171" fmla="*/ 133103 w 1513076"/>
                      <a:gd name="connsiteY171" fmla="*/ 397628 h 1491277"/>
                      <a:gd name="connsiteX172" fmla="*/ 122247 w 1513076"/>
                      <a:gd name="connsiteY172" fmla="*/ 398775 h 1491277"/>
                      <a:gd name="connsiteX173" fmla="*/ 115290 w 1513076"/>
                      <a:gd name="connsiteY173" fmla="*/ 398240 h 1491277"/>
                      <a:gd name="connsiteX174" fmla="*/ 95336 w 1513076"/>
                      <a:gd name="connsiteY174" fmla="*/ 389142 h 1491277"/>
                      <a:gd name="connsiteX175" fmla="*/ 79893 w 1513076"/>
                      <a:gd name="connsiteY175" fmla="*/ 380732 h 1491277"/>
                      <a:gd name="connsiteX176" fmla="*/ 72095 w 1513076"/>
                      <a:gd name="connsiteY176" fmla="*/ 379280 h 1491277"/>
                      <a:gd name="connsiteX177" fmla="*/ 53134 w 1513076"/>
                      <a:gd name="connsiteY177" fmla="*/ 385090 h 1491277"/>
                      <a:gd name="connsiteX178" fmla="*/ 47477 w 1513076"/>
                      <a:gd name="connsiteY178" fmla="*/ 387613 h 1491277"/>
                      <a:gd name="connsiteX179" fmla="*/ 36774 w 1513076"/>
                      <a:gd name="connsiteY179" fmla="*/ 389906 h 1491277"/>
                      <a:gd name="connsiteX180" fmla="*/ 17890 w 1513076"/>
                      <a:gd name="connsiteY180" fmla="*/ 379738 h 1491277"/>
                      <a:gd name="connsiteX181" fmla="*/ 1835 w 1513076"/>
                      <a:gd name="connsiteY181" fmla="*/ 348928 h 1491277"/>
                      <a:gd name="connsiteX182" fmla="*/ 2370 w 1513076"/>
                      <a:gd name="connsiteY182" fmla="*/ 347934 h 1491277"/>
                      <a:gd name="connsiteX183" fmla="*/ 0 w 1513076"/>
                      <a:gd name="connsiteY183" fmla="*/ 345794 h 1491277"/>
                      <a:gd name="connsiteX184" fmla="*/ 8486 w 1513076"/>
                      <a:gd name="connsiteY184" fmla="*/ 345029 h 1491277"/>
                      <a:gd name="connsiteX185" fmla="*/ 8639 w 1513076"/>
                      <a:gd name="connsiteY185" fmla="*/ 345182 h 1491277"/>
                      <a:gd name="connsiteX186" fmla="*/ 42813 w 1513076"/>
                      <a:gd name="connsiteY186" fmla="*/ 345105 h 1491277"/>
                      <a:gd name="connsiteX187" fmla="*/ 51988 w 1513076"/>
                      <a:gd name="connsiteY187" fmla="*/ 338760 h 1491277"/>
                      <a:gd name="connsiteX188" fmla="*/ 71942 w 1513076"/>
                      <a:gd name="connsiteY188" fmla="*/ 327368 h 1491277"/>
                      <a:gd name="connsiteX189" fmla="*/ 79587 w 1513076"/>
                      <a:gd name="connsiteY189" fmla="*/ 327827 h 1491277"/>
                      <a:gd name="connsiteX190" fmla="*/ 100764 w 1513076"/>
                      <a:gd name="connsiteY190" fmla="*/ 336008 h 1491277"/>
                      <a:gd name="connsiteX191" fmla="*/ 109403 w 1513076"/>
                      <a:gd name="connsiteY191" fmla="*/ 339907 h 1491277"/>
                      <a:gd name="connsiteX192" fmla="*/ 113914 w 1513076"/>
                      <a:gd name="connsiteY192" fmla="*/ 322934 h 1491277"/>
                      <a:gd name="connsiteX193" fmla="*/ 114296 w 1513076"/>
                      <a:gd name="connsiteY193" fmla="*/ 319953 h 1491277"/>
                      <a:gd name="connsiteX194" fmla="*/ 112003 w 1513076"/>
                      <a:gd name="connsiteY194" fmla="*/ 309020 h 1491277"/>
                      <a:gd name="connsiteX195" fmla="*/ 113149 w 1513076"/>
                      <a:gd name="connsiteY195" fmla="*/ 288990 h 1491277"/>
                      <a:gd name="connsiteX196" fmla="*/ 138379 w 1513076"/>
                      <a:gd name="connsiteY196" fmla="*/ 265595 h 1491277"/>
                      <a:gd name="connsiteX197" fmla="*/ 144954 w 1513076"/>
                      <a:gd name="connsiteY197" fmla="*/ 260473 h 1491277"/>
                      <a:gd name="connsiteX198" fmla="*/ 162002 w 1513076"/>
                      <a:gd name="connsiteY198" fmla="*/ 251757 h 1491277"/>
                      <a:gd name="connsiteX199" fmla="*/ 168960 w 1513076"/>
                      <a:gd name="connsiteY199" fmla="*/ 253286 h 1491277"/>
                      <a:gd name="connsiteX200" fmla="*/ 179739 w 1513076"/>
                      <a:gd name="connsiteY200" fmla="*/ 258714 h 1491277"/>
                      <a:gd name="connsiteX201" fmla="*/ 199158 w 1513076"/>
                      <a:gd name="connsiteY201" fmla="*/ 266436 h 1491277"/>
                      <a:gd name="connsiteX202" fmla="*/ 202522 w 1513076"/>
                      <a:gd name="connsiteY202" fmla="*/ 265595 h 1491277"/>
                      <a:gd name="connsiteX203" fmla="*/ 213378 w 1513076"/>
                      <a:gd name="connsiteY203" fmla="*/ 260931 h 1491277"/>
                      <a:gd name="connsiteX204" fmla="*/ 223929 w 1513076"/>
                      <a:gd name="connsiteY204" fmla="*/ 254662 h 1491277"/>
                      <a:gd name="connsiteX205" fmla="*/ 235397 w 1513076"/>
                      <a:gd name="connsiteY205" fmla="*/ 242812 h 1491277"/>
                      <a:gd name="connsiteX206" fmla="*/ 243806 w 1513076"/>
                      <a:gd name="connsiteY206" fmla="*/ 236314 h 1491277"/>
                      <a:gd name="connsiteX207" fmla="*/ 248852 w 1513076"/>
                      <a:gd name="connsiteY207" fmla="*/ 231956 h 1491277"/>
                      <a:gd name="connsiteX208" fmla="*/ 263607 w 1513076"/>
                      <a:gd name="connsiteY208" fmla="*/ 223317 h 1491277"/>
                      <a:gd name="connsiteX209" fmla="*/ 270259 w 1513076"/>
                      <a:gd name="connsiteY209" fmla="*/ 225764 h 1491277"/>
                      <a:gd name="connsiteX210" fmla="*/ 274005 w 1513076"/>
                      <a:gd name="connsiteY210" fmla="*/ 227293 h 1491277"/>
                      <a:gd name="connsiteX211" fmla="*/ 279357 w 1513076"/>
                      <a:gd name="connsiteY211" fmla="*/ 222017 h 1491277"/>
                      <a:gd name="connsiteX212" fmla="*/ 279892 w 1513076"/>
                      <a:gd name="connsiteY212" fmla="*/ 219494 h 1491277"/>
                      <a:gd name="connsiteX213" fmla="*/ 292354 w 1513076"/>
                      <a:gd name="connsiteY213" fmla="*/ 211238 h 1491277"/>
                      <a:gd name="connsiteX214" fmla="*/ 300075 w 1513076"/>
                      <a:gd name="connsiteY214" fmla="*/ 188531 h 1491277"/>
                      <a:gd name="connsiteX215" fmla="*/ 299846 w 1513076"/>
                      <a:gd name="connsiteY215" fmla="*/ 185702 h 1491277"/>
                      <a:gd name="connsiteX216" fmla="*/ 302674 w 1513076"/>
                      <a:gd name="connsiteY216" fmla="*/ 185244 h 1491277"/>
                      <a:gd name="connsiteX217" fmla="*/ 313989 w 1513076"/>
                      <a:gd name="connsiteY217" fmla="*/ 175611 h 1491277"/>
                      <a:gd name="connsiteX218" fmla="*/ 319494 w 1513076"/>
                      <a:gd name="connsiteY218" fmla="*/ 167277 h 1491277"/>
                      <a:gd name="connsiteX219" fmla="*/ 326833 w 1513076"/>
                      <a:gd name="connsiteY219" fmla="*/ 172629 h 1491277"/>
                      <a:gd name="connsiteX220" fmla="*/ 331421 w 1513076"/>
                      <a:gd name="connsiteY220" fmla="*/ 177446 h 1491277"/>
                      <a:gd name="connsiteX221" fmla="*/ 339830 w 1513076"/>
                      <a:gd name="connsiteY221" fmla="*/ 181803 h 1491277"/>
                      <a:gd name="connsiteX222" fmla="*/ 349922 w 1513076"/>
                      <a:gd name="connsiteY222" fmla="*/ 177140 h 1491277"/>
                      <a:gd name="connsiteX223" fmla="*/ 374234 w 1513076"/>
                      <a:gd name="connsiteY223" fmla="*/ 167507 h 1491277"/>
                      <a:gd name="connsiteX224" fmla="*/ 378439 w 1513076"/>
                      <a:gd name="connsiteY224" fmla="*/ 167889 h 1491277"/>
                      <a:gd name="connsiteX225" fmla="*/ 389524 w 1513076"/>
                      <a:gd name="connsiteY225" fmla="*/ 176528 h 1491277"/>
                      <a:gd name="connsiteX226" fmla="*/ 394800 w 1513076"/>
                      <a:gd name="connsiteY226" fmla="*/ 182033 h 1491277"/>
                      <a:gd name="connsiteX227" fmla="*/ 407491 w 1513076"/>
                      <a:gd name="connsiteY227" fmla="*/ 184250 h 1491277"/>
                      <a:gd name="connsiteX228" fmla="*/ 419876 w 1513076"/>
                      <a:gd name="connsiteY228" fmla="*/ 185244 h 1491277"/>
                      <a:gd name="connsiteX229" fmla="*/ 461542 w 1513076"/>
                      <a:gd name="connsiteY229" fmla="*/ 213837 h 1491277"/>
                      <a:gd name="connsiteX230" fmla="*/ 467276 w 1513076"/>
                      <a:gd name="connsiteY230" fmla="*/ 222782 h 1491277"/>
                      <a:gd name="connsiteX231" fmla="*/ 479891 w 1513076"/>
                      <a:gd name="connsiteY231" fmla="*/ 234632 h 1491277"/>
                      <a:gd name="connsiteX232" fmla="*/ 484478 w 1513076"/>
                      <a:gd name="connsiteY232" fmla="*/ 233867 h 1491277"/>
                      <a:gd name="connsiteX233" fmla="*/ 496634 w 1513076"/>
                      <a:gd name="connsiteY233" fmla="*/ 229663 h 1491277"/>
                      <a:gd name="connsiteX234" fmla="*/ 512612 w 1513076"/>
                      <a:gd name="connsiteY234" fmla="*/ 225687 h 1491277"/>
                      <a:gd name="connsiteX235" fmla="*/ 520869 w 1513076"/>
                      <a:gd name="connsiteY235" fmla="*/ 226910 h 1491277"/>
                      <a:gd name="connsiteX236" fmla="*/ 527444 w 1513076"/>
                      <a:gd name="connsiteY236" fmla="*/ 228974 h 1491277"/>
                      <a:gd name="connsiteX237" fmla="*/ 537077 w 1513076"/>
                      <a:gd name="connsiteY237" fmla="*/ 231192 h 1491277"/>
                      <a:gd name="connsiteX238" fmla="*/ 546634 w 1513076"/>
                      <a:gd name="connsiteY238" fmla="*/ 228822 h 1491277"/>
                      <a:gd name="connsiteX239" fmla="*/ 555885 w 1513076"/>
                      <a:gd name="connsiteY239" fmla="*/ 226757 h 1491277"/>
                      <a:gd name="connsiteX240" fmla="*/ 567429 w 1513076"/>
                      <a:gd name="connsiteY240" fmla="*/ 231803 h 1491277"/>
                      <a:gd name="connsiteX241" fmla="*/ 569952 w 1513076"/>
                      <a:gd name="connsiteY241" fmla="*/ 242659 h 1491277"/>
                      <a:gd name="connsiteX242" fmla="*/ 570869 w 1513076"/>
                      <a:gd name="connsiteY242" fmla="*/ 248164 h 1491277"/>
                      <a:gd name="connsiteX243" fmla="*/ 577215 w 1513076"/>
                      <a:gd name="connsiteY243" fmla="*/ 250458 h 1491277"/>
                      <a:gd name="connsiteX244" fmla="*/ 583407 w 1513076"/>
                      <a:gd name="connsiteY244" fmla="*/ 249464 h 1491277"/>
                      <a:gd name="connsiteX245" fmla="*/ 587536 w 1513076"/>
                      <a:gd name="connsiteY245" fmla="*/ 248852 h 1491277"/>
                      <a:gd name="connsiteX246" fmla="*/ 600380 w 1513076"/>
                      <a:gd name="connsiteY246" fmla="*/ 259173 h 1491277"/>
                      <a:gd name="connsiteX247" fmla="*/ 606725 w 1513076"/>
                      <a:gd name="connsiteY247" fmla="*/ 267124 h 1491277"/>
                      <a:gd name="connsiteX248" fmla="*/ 610242 w 1513076"/>
                      <a:gd name="connsiteY248" fmla="*/ 269265 h 1491277"/>
                      <a:gd name="connsiteX249" fmla="*/ 619034 w 1513076"/>
                      <a:gd name="connsiteY249" fmla="*/ 273317 h 1491277"/>
                      <a:gd name="connsiteX250" fmla="*/ 622857 w 1513076"/>
                      <a:gd name="connsiteY250" fmla="*/ 272246 h 1491277"/>
                      <a:gd name="connsiteX251" fmla="*/ 649997 w 1513076"/>
                      <a:gd name="connsiteY251" fmla="*/ 266742 h 1491277"/>
                      <a:gd name="connsiteX252" fmla="*/ 651067 w 1513076"/>
                      <a:gd name="connsiteY252" fmla="*/ 266665 h 1491277"/>
                      <a:gd name="connsiteX253" fmla="*/ 651985 w 1513076"/>
                      <a:gd name="connsiteY253" fmla="*/ 267277 h 1491277"/>
                      <a:gd name="connsiteX254" fmla="*/ 663147 w 1513076"/>
                      <a:gd name="connsiteY254" fmla="*/ 271635 h 1491277"/>
                      <a:gd name="connsiteX255" fmla="*/ 670104 w 1513076"/>
                      <a:gd name="connsiteY255" fmla="*/ 270335 h 1491277"/>
                      <a:gd name="connsiteX256" fmla="*/ 681878 w 1513076"/>
                      <a:gd name="connsiteY256" fmla="*/ 263149 h 1491277"/>
                      <a:gd name="connsiteX257" fmla="*/ 690440 w 1513076"/>
                      <a:gd name="connsiteY257" fmla="*/ 258485 h 1491277"/>
                      <a:gd name="connsiteX258" fmla="*/ 694875 w 1513076"/>
                      <a:gd name="connsiteY258" fmla="*/ 261925 h 1491277"/>
                      <a:gd name="connsiteX259" fmla="*/ 693881 w 1513076"/>
                      <a:gd name="connsiteY259" fmla="*/ 271788 h 1491277"/>
                      <a:gd name="connsiteX260" fmla="*/ 692963 w 1513076"/>
                      <a:gd name="connsiteY260" fmla="*/ 281650 h 1491277"/>
                      <a:gd name="connsiteX261" fmla="*/ 695410 w 1513076"/>
                      <a:gd name="connsiteY261" fmla="*/ 282338 h 1491277"/>
                      <a:gd name="connsiteX262" fmla="*/ 709171 w 1513076"/>
                      <a:gd name="connsiteY262" fmla="*/ 275534 h 1491277"/>
                      <a:gd name="connsiteX263" fmla="*/ 712000 w 1513076"/>
                      <a:gd name="connsiteY263" fmla="*/ 271482 h 1491277"/>
                      <a:gd name="connsiteX264" fmla="*/ 725838 w 1513076"/>
                      <a:gd name="connsiteY264" fmla="*/ 259326 h 1491277"/>
                      <a:gd name="connsiteX265" fmla="*/ 733636 w 1513076"/>
                      <a:gd name="connsiteY265" fmla="*/ 255045 h 1491277"/>
                      <a:gd name="connsiteX266" fmla="*/ 742810 w 1513076"/>
                      <a:gd name="connsiteY266" fmla="*/ 243271 h 1491277"/>
                      <a:gd name="connsiteX267" fmla="*/ 746633 w 1513076"/>
                      <a:gd name="connsiteY267" fmla="*/ 235244 h 1491277"/>
                      <a:gd name="connsiteX268" fmla="*/ 768116 w 1513076"/>
                      <a:gd name="connsiteY268" fmla="*/ 216819 h 1491277"/>
                      <a:gd name="connsiteX269" fmla="*/ 773697 w 1513076"/>
                      <a:gd name="connsiteY269" fmla="*/ 218653 h 1491277"/>
                      <a:gd name="connsiteX270" fmla="*/ 780883 w 1513076"/>
                      <a:gd name="connsiteY270" fmla="*/ 229357 h 1491277"/>
                      <a:gd name="connsiteX271" fmla="*/ 787458 w 1513076"/>
                      <a:gd name="connsiteY271" fmla="*/ 237155 h 1491277"/>
                      <a:gd name="connsiteX272" fmla="*/ 792045 w 1513076"/>
                      <a:gd name="connsiteY272" fmla="*/ 237231 h 1491277"/>
                      <a:gd name="connsiteX273" fmla="*/ 798238 w 1513076"/>
                      <a:gd name="connsiteY273" fmla="*/ 227751 h 1491277"/>
                      <a:gd name="connsiteX274" fmla="*/ 815746 w 1513076"/>
                      <a:gd name="connsiteY274" fmla="*/ 202675 h 1491277"/>
                      <a:gd name="connsiteX275" fmla="*/ 824232 w 1513076"/>
                      <a:gd name="connsiteY275" fmla="*/ 198241 h 1491277"/>
                      <a:gd name="connsiteX276" fmla="*/ 836464 w 1513076"/>
                      <a:gd name="connsiteY276" fmla="*/ 193577 h 1491277"/>
                      <a:gd name="connsiteX277" fmla="*/ 845409 w 1513076"/>
                      <a:gd name="connsiteY277" fmla="*/ 198394 h 1491277"/>
                      <a:gd name="connsiteX278" fmla="*/ 851678 w 1513076"/>
                      <a:gd name="connsiteY278" fmla="*/ 209020 h 1491277"/>
                      <a:gd name="connsiteX279" fmla="*/ 858941 w 1513076"/>
                      <a:gd name="connsiteY279" fmla="*/ 218195 h 1491277"/>
                      <a:gd name="connsiteX280" fmla="*/ 865516 w 1513076"/>
                      <a:gd name="connsiteY280" fmla="*/ 213684 h 1491277"/>
                      <a:gd name="connsiteX281" fmla="*/ 869721 w 1513076"/>
                      <a:gd name="connsiteY281" fmla="*/ 204204 h 1491277"/>
                      <a:gd name="connsiteX282" fmla="*/ 873696 w 1513076"/>
                      <a:gd name="connsiteY282" fmla="*/ 191513 h 1491277"/>
                      <a:gd name="connsiteX283" fmla="*/ 882335 w 1513076"/>
                      <a:gd name="connsiteY283" fmla="*/ 181498 h 1491277"/>
                      <a:gd name="connsiteX284" fmla="*/ 885164 w 1513076"/>
                      <a:gd name="connsiteY284" fmla="*/ 181727 h 1491277"/>
                      <a:gd name="connsiteX285" fmla="*/ 892045 w 1513076"/>
                      <a:gd name="connsiteY285" fmla="*/ 183485 h 1491277"/>
                      <a:gd name="connsiteX286" fmla="*/ 895332 w 1513076"/>
                      <a:gd name="connsiteY286" fmla="*/ 184326 h 1491277"/>
                      <a:gd name="connsiteX287" fmla="*/ 899231 w 1513076"/>
                      <a:gd name="connsiteY287" fmla="*/ 178363 h 1491277"/>
                      <a:gd name="connsiteX288" fmla="*/ 903972 w 1513076"/>
                      <a:gd name="connsiteY288" fmla="*/ 168348 h 1491277"/>
                      <a:gd name="connsiteX289" fmla="*/ 911082 w 1513076"/>
                      <a:gd name="connsiteY289" fmla="*/ 145412 h 1491277"/>
                      <a:gd name="connsiteX290" fmla="*/ 917427 w 1513076"/>
                      <a:gd name="connsiteY290" fmla="*/ 111238 h 1491277"/>
                      <a:gd name="connsiteX291" fmla="*/ 923849 w 1513076"/>
                      <a:gd name="connsiteY291" fmla="*/ 105810 h 1491277"/>
                      <a:gd name="connsiteX292" fmla="*/ 937381 w 1513076"/>
                      <a:gd name="connsiteY292" fmla="*/ 96941 h 1491277"/>
                      <a:gd name="connsiteX293" fmla="*/ 946173 w 1513076"/>
                      <a:gd name="connsiteY293" fmla="*/ 88455 h 1491277"/>
                      <a:gd name="connsiteX294" fmla="*/ 956953 w 1513076"/>
                      <a:gd name="connsiteY294" fmla="*/ 73547 h 1491277"/>
                      <a:gd name="connsiteX295" fmla="*/ 981723 w 1513076"/>
                      <a:gd name="connsiteY295" fmla="*/ 55504 h 1491277"/>
                      <a:gd name="connsiteX296" fmla="*/ 990363 w 1513076"/>
                      <a:gd name="connsiteY296" fmla="*/ 54358 h 1491277"/>
                      <a:gd name="connsiteX297" fmla="*/ 1011005 w 1513076"/>
                      <a:gd name="connsiteY297" fmla="*/ 47247 h 1491277"/>
                      <a:gd name="connsiteX298" fmla="*/ 1012610 w 1513076"/>
                      <a:gd name="connsiteY298" fmla="*/ 44877 h 1491277"/>
                      <a:gd name="connsiteX299" fmla="*/ 1008482 w 1513076"/>
                      <a:gd name="connsiteY299" fmla="*/ 41131 h 1491277"/>
                      <a:gd name="connsiteX300" fmla="*/ 1002289 w 1513076"/>
                      <a:gd name="connsiteY300" fmla="*/ 36009 h 1491277"/>
                      <a:gd name="connsiteX301" fmla="*/ 998161 w 1513076"/>
                      <a:gd name="connsiteY301" fmla="*/ 8333 h 1491277"/>
                      <a:gd name="connsiteX302" fmla="*/ 1007488 w 1513076"/>
                      <a:gd name="connsiteY302" fmla="*/ 0 h 1491277"/>
                      <a:gd name="connsiteX303" fmla="*/ 1022625 w 1513076"/>
                      <a:gd name="connsiteY303" fmla="*/ 12997 h 1491277"/>
                      <a:gd name="connsiteX304" fmla="*/ 1023696 w 1513076"/>
                      <a:gd name="connsiteY304" fmla="*/ 14602 h 1491277"/>
                      <a:gd name="connsiteX305" fmla="*/ 1039674 w 1513076"/>
                      <a:gd name="connsiteY305" fmla="*/ 27293 h 1491277"/>
                      <a:gd name="connsiteX306" fmla="*/ 1052289 w 1513076"/>
                      <a:gd name="connsiteY306" fmla="*/ 40443 h 1491277"/>
                      <a:gd name="connsiteX307" fmla="*/ 1055576 w 1513076"/>
                      <a:gd name="connsiteY307" fmla="*/ 47630 h 1491277"/>
                      <a:gd name="connsiteX308" fmla="*/ 1064139 w 1513076"/>
                      <a:gd name="connsiteY308" fmla="*/ 66131 h 1491277"/>
                      <a:gd name="connsiteX309" fmla="*/ 1068038 w 1513076"/>
                      <a:gd name="connsiteY309" fmla="*/ 75841 h 1491277"/>
                      <a:gd name="connsiteX310" fmla="*/ 1077595 w 1513076"/>
                      <a:gd name="connsiteY310" fmla="*/ 84633 h 1491277"/>
                      <a:gd name="connsiteX311" fmla="*/ 1082946 w 1513076"/>
                      <a:gd name="connsiteY311" fmla="*/ 83104 h 1491277"/>
                      <a:gd name="connsiteX312" fmla="*/ 1091203 w 1513076"/>
                      <a:gd name="connsiteY312" fmla="*/ 77828 h 1491277"/>
                      <a:gd name="connsiteX313" fmla="*/ 1102518 w 1513076"/>
                      <a:gd name="connsiteY313" fmla="*/ 72553 h 1491277"/>
                      <a:gd name="connsiteX314" fmla="*/ 1108711 w 1513076"/>
                      <a:gd name="connsiteY314" fmla="*/ 74770 h 1491277"/>
                      <a:gd name="connsiteX315" fmla="*/ 1114521 w 1513076"/>
                      <a:gd name="connsiteY315" fmla="*/ 81116 h 1491277"/>
                      <a:gd name="connsiteX316" fmla="*/ 1119949 w 1513076"/>
                      <a:gd name="connsiteY316" fmla="*/ 85321 h 1491277"/>
                      <a:gd name="connsiteX317" fmla="*/ 1123160 w 1513076"/>
                      <a:gd name="connsiteY317" fmla="*/ 84709 h 1491277"/>
                      <a:gd name="connsiteX318" fmla="*/ 1141356 w 1513076"/>
                      <a:gd name="connsiteY318" fmla="*/ 74770 h 1491277"/>
                      <a:gd name="connsiteX319" fmla="*/ 1144184 w 1513076"/>
                      <a:gd name="connsiteY319" fmla="*/ 72477 h 1491277"/>
                      <a:gd name="connsiteX320" fmla="*/ 1153359 w 1513076"/>
                      <a:gd name="connsiteY320" fmla="*/ 67584 h 1491277"/>
                      <a:gd name="connsiteX321" fmla="*/ 1162227 w 1513076"/>
                      <a:gd name="connsiteY321" fmla="*/ 71024 h 1491277"/>
                      <a:gd name="connsiteX322" fmla="*/ 1176677 w 1513076"/>
                      <a:gd name="connsiteY322" fmla="*/ 74082 h 1491277"/>
                      <a:gd name="connsiteX323" fmla="*/ 1189138 w 1513076"/>
                      <a:gd name="connsiteY323" fmla="*/ 72477 h 1491277"/>
                      <a:gd name="connsiteX324" fmla="*/ 1191967 w 1513076"/>
                      <a:gd name="connsiteY324" fmla="*/ 72018 h 1491277"/>
                      <a:gd name="connsiteX325" fmla="*/ 1197625 w 1513076"/>
                      <a:gd name="connsiteY325" fmla="*/ 74617 h 1491277"/>
                      <a:gd name="connsiteX326" fmla="*/ 1200148 w 1513076"/>
                      <a:gd name="connsiteY326" fmla="*/ 91513 h 1491277"/>
                      <a:gd name="connsiteX327" fmla="*/ 1201753 w 1513076"/>
                      <a:gd name="connsiteY327" fmla="*/ 102752 h 1491277"/>
                      <a:gd name="connsiteX328" fmla="*/ 1193649 w 1513076"/>
                      <a:gd name="connsiteY328" fmla="*/ 131804 h 1491277"/>
                      <a:gd name="connsiteX329" fmla="*/ 1158099 w 1513076"/>
                      <a:gd name="connsiteY329" fmla="*/ 169036 h 1491277"/>
                      <a:gd name="connsiteX330" fmla="*/ 1153894 w 1513076"/>
                      <a:gd name="connsiteY330" fmla="*/ 181727 h 1491277"/>
                      <a:gd name="connsiteX331" fmla="*/ 1162686 w 1513076"/>
                      <a:gd name="connsiteY331" fmla="*/ 185244 h 1491277"/>
                      <a:gd name="connsiteX332" fmla="*/ 1177976 w 1513076"/>
                      <a:gd name="connsiteY332" fmla="*/ 186161 h 1491277"/>
                      <a:gd name="connsiteX333" fmla="*/ 1197854 w 1513076"/>
                      <a:gd name="connsiteY333" fmla="*/ 188837 h 1491277"/>
                      <a:gd name="connsiteX334" fmla="*/ 1204352 w 1513076"/>
                      <a:gd name="connsiteY334" fmla="*/ 190290 h 1491277"/>
                      <a:gd name="connsiteX335" fmla="*/ 1208022 w 1513076"/>
                      <a:gd name="connsiteY335" fmla="*/ 186696 h 1491277"/>
                      <a:gd name="connsiteX336" fmla="*/ 1213756 w 1513076"/>
                      <a:gd name="connsiteY336" fmla="*/ 179357 h 1491277"/>
                      <a:gd name="connsiteX337" fmla="*/ 1240285 w 1513076"/>
                      <a:gd name="connsiteY337" fmla="*/ 154663 h 1491277"/>
                      <a:gd name="connsiteX338" fmla="*/ 1250300 w 1513076"/>
                      <a:gd name="connsiteY338" fmla="*/ 142889 h 1491277"/>
                      <a:gd name="connsiteX339" fmla="*/ 1268725 w 1513076"/>
                      <a:gd name="connsiteY339" fmla="*/ 133180 h 1491277"/>
                      <a:gd name="connsiteX340" fmla="*/ 1271783 w 1513076"/>
                      <a:gd name="connsiteY340" fmla="*/ 133180 h 1491277"/>
                      <a:gd name="connsiteX341" fmla="*/ 1271783 w 1513076"/>
                      <a:gd name="connsiteY341" fmla="*/ 136238 h 1491277"/>
                      <a:gd name="connsiteX342" fmla="*/ 1284551 w 1513076"/>
                      <a:gd name="connsiteY342" fmla="*/ 166207 h 1491277"/>
                      <a:gd name="connsiteX343" fmla="*/ 1291584 w 1513076"/>
                      <a:gd name="connsiteY343" fmla="*/ 178822 h 1491277"/>
                      <a:gd name="connsiteX344" fmla="*/ 1278052 w 1513076"/>
                      <a:gd name="connsiteY344" fmla="*/ 209861 h 1491277"/>
                      <a:gd name="connsiteX345" fmla="*/ 1267120 w 1513076"/>
                      <a:gd name="connsiteY345" fmla="*/ 242048 h 1491277"/>
                      <a:gd name="connsiteX346" fmla="*/ 1271783 w 1513076"/>
                      <a:gd name="connsiteY346" fmla="*/ 302674 h 1491277"/>
                      <a:gd name="connsiteX347" fmla="*/ 1245331 w 1513076"/>
                      <a:gd name="connsiteY347" fmla="*/ 347934 h 1491277"/>
                      <a:gd name="connsiteX348" fmla="*/ 1241050 w 1513076"/>
                      <a:gd name="connsiteY348" fmla="*/ 353209 h 1491277"/>
                      <a:gd name="connsiteX349" fmla="*/ 1194108 w 1513076"/>
                      <a:gd name="connsiteY349" fmla="*/ 390900 h 1491277"/>
                      <a:gd name="connsiteX350" fmla="*/ 1192808 w 1513076"/>
                      <a:gd name="connsiteY350" fmla="*/ 426298 h 1491277"/>
                      <a:gd name="connsiteX351" fmla="*/ 1191891 w 1513076"/>
                      <a:gd name="connsiteY351" fmla="*/ 450762 h 1491277"/>
                      <a:gd name="connsiteX352" fmla="*/ 1186157 w 1513076"/>
                      <a:gd name="connsiteY352" fmla="*/ 467735 h 1491277"/>
                      <a:gd name="connsiteX353" fmla="*/ 1187609 w 1513076"/>
                      <a:gd name="connsiteY353" fmla="*/ 475609 h 1491277"/>
                      <a:gd name="connsiteX354" fmla="*/ 1212303 w 1513076"/>
                      <a:gd name="connsiteY354" fmla="*/ 482567 h 1491277"/>
                      <a:gd name="connsiteX355" fmla="*/ 1215361 w 1513076"/>
                      <a:gd name="connsiteY355" fmla="*/ 482490 h 1491277"/>
                      <a:gd name="connsiteX356" fmla="*/ 1217043 w 1513076"/>
                      <a:gd name="connsiteY356" fmla="*/ 482414 h 1491277"/>
                      <a:gd name="connsiteX357" fmla="*/ 1218037 w 1513076"/>
                      <a:gd name="connsiteY357" fmla="*/ 483713 h 1491277"/>
                      <a:gd name="connsiteX358" fmla="*/ 1249306 w 1513076"/>
                      <a:gd name="connsiteY358" fmla="*/ 510548 h 1491277"/>
                      <a:gd name="connsiteX359" fmla="*/ 1268267 w 1513076"/>
                      <a:gd name="connsiteY359" fmla="*/ 522628 h 1491277"/>
                      <a:gd name="connsiteX360" fmla="*/ 1288144 w 1513076"/>
                      <a:gd name="connsiteY360" fmla="*/ 533484 h 1491277"/>
                      <a:gd name="connsiteX361" fmla="*/ 1307410 w 1513076"/>
                      <a:gd name="connsiteY361" fmla="*/ 555961 h 1491277"/>
                      <a:gd name="connsiteX362" fmla="*/ 1315514 w 1513076"/>
                      <a:gd name="connsiteY362" fmla="*/ 574309 h 1491277"/>
                      <a:gd name="connsiteX363" fmla="*/ 1357792 w 1513076"/>
                      <a:gd name="connsiteY363" fmla="*/ 600303 h 1491277"/>
                      <a:gd name="connsiteX364" fmla="*/ 1379504 w 1513076"/>
                      <a:gd name="connsiteY364" fmla="*/ 610471 h 1491277"/>
                      <a:gd name="connsiteX365" fmla="*/ 1408251 w 1513076"/>
                      <a:gd name="connsiteY365" fmla="*/ 645716 h 1491277"/>
                      <a:gd name="connsiteX366" fmla="*/ 1404887 w 1513076"/>
                      <a:gd name="connsiteY366" fmla="*/ 652367 h 1491277"/>
                      <a:gd name="connsiteX367" fmla="*/ 1399076 w 1513076"/>
                      <a:gd name="connsiteY367" fmla="*/ 685930 h 1491277"/>
                      <a:gd name="connsiteX368" fmla="*/ 1400988 w 1513076"/>
                      <a:gd name="connsiteY368" fmla="*/ 691434 h 1491277"/>
                      <a:gd name="connsiteX369" fmla="*/ 1396171 w 1513076"/>
                      <a:gd name="connsiteY369" fmla="*/ 721327 h 1491277"/>
                      <a:gd name="connsiteX370" fmla="*/ 1388373 w 1513076"/>
                      <a:gd name="connsiteY370" fmla="*/ 730348 h 1491277"/>
                      <a:gd name="connsiteX371" fmla="*/ 1371171 w 1513076"/>
                      <a:gd name="connsiteY371" fmla="*/ 755425 h 1491277"/>
                      <a:gd name="connsiteX372" fmla="*/ 1374229 w 1513076"/>
                      <a:gd name="connsiteY372" fmla="*/ 774461 h 1491277"/>
                      <a:gd name="connsiteX373" fmla="*/ 1382945 w 1513076"/>
                      <a:gd name="connsiteY373" fmla="*/ 793039 h 1491277"/>
                      <a:gd name="connsiteX374" fmla="*/ 1391431 w 1513076"/>
                      <a:gd name="connsiteY374" fmla="*/ 820868 h 1491277"/>
                      <a:gd name="connsiteX375" fmla="*/ 1396859 w 1513076"/>
                      <a:gd name="connsiteY375" fmla="*/ 836770 h 1491277"/>
                      <a:gd name="connsiteX376" fmla="*/ 1431798 w 1513076"/>
                      <a:gd name="connsiteY376" fmla="*/ 849537 h 1491277"/>
                      <a:gd name="connsiteX377" fmla="*/ 1438296 w 1513076"/>
                      <a:gd name="connsiteY377" fmla="*/ 850531 h 1491277"/>
                      <a:gd name="connsiteX378" fmla="*/ 1455880 w 1513076"/>
                      <a:gd name="connsiteY378" fmla="*/ 866204 h 1491277"/>
                      <a:gd name="connsiteX379" fmla="*/ 1456492 w 1513076"/>
                      <a:gd name="connsiteY379" fmla="*/ 885393 h 1491277"/>
                      <a:gd name="connsiteX380" fmla="*/ 1450147 w 1513076"/>
                      <a:gd name="connsiteY380" fmla="*/ 891815 h 1491277"/>
                      <a:gd name="connsiteX381" fmla="*/ 1447623 w 1513076"/>
                      <a:gd name="connsiteY381" fmla="*/ 896632 h 1491277"/>
                      <a:gd name="connsiteX382" fmla="*/ 1456492 w 1513076"/>
                      <a:gd name="connsiteY382" fmla="*/ 903666 h 1491277"/>
                      <a:gd name="connsiteX383" fmla="*/ 1457027 w 1513076"/>
                      <a:gd name="connsiteY383" fmla="*/ 903589 h 1491277"/>
                      <a:gd name="connsiteX384" fmla="*/ 1460926 w 1513076"/>
                      <a:gd name="connsiteY384" fmla="*/ 905883 h 1491277"/>
                      <a:gd name="connsiteX385" fmla="*/ 1454198 w 1513076"/>
                      <a:gd name="connsiteY385" fmla="*/ 922549 h 1491277"/>
                      <a:gd name="connsiteX386" fmla="*/ 1478969 w 1513076"/>
                      <a:gd name="connsiteY386" fmla="*/ 966815 h 1491277"/>
                      <a:gd name="connsiteX387" fmla="*/ 1474229 w 1513076"/>
                      <a:gd name="connsiteY387" fmla="*/ 1021861 h 1491277"/>
                      <a:gd name="connsiteX388" fmla="*/ 1470636 w 1513076"/>
                      <a:gd name="connsiteY388" fmla="*/ 1028512 h 1491277"/>
                      <a:gd name="connsiteX389" fmla="*/ 1468954 w 1513076"/>
                      <a:gd name="connsiteY389" fmla="*/ 1052977 h 1491277"/>
                      <a:gd name="connsiteX390" fmla="*/ 1470865 w 1513076"/>
                      <a:gd name="connsiteY390" fmla="*/ 1063680 h 1491277"/>
                      <a:gd name="connsiteX391" fmla="*/ 1442195 w 1513076"/>
                      <a:gd name="connsiteY391" fmla="*/ 1121784 h 1491277"/>
                      <a:gd name="connsiteX392" fmla="*/ 1433403 w 1513076"/>
                      <a:gd name="connsiteY392" fmla="*/ 1152823 h 1491277"/>
                      <a:gd name="connsiteX393" fmla="*/ 1445712 w 1513076"/>
                      <a:gd name="connsiteY393" fmla="*/ 1168037 h 1491277"/>
                      <a:gd name="connsiteX394" fmla="*/ 1461461 w 1513076"/>
                      <a:gd name="connsiteY394" fmla="*/ 1192961 h 1491277"/>
                      <a:gd name="connsiteX395" fmla="*/ 1461844 w 1513076"/>
                      <a:gd name="connsiteY395" fmla="*/ 1194413 h 1491277"/>
                      <a:gd name="connsiteX396" fmla="*/ 1484626 w 1513076"/>
                      <a:gd name="connsiteY396" fmla="*/ 1225376 h 1491277"/>
                      <a:gd name="connsiteX397" fmla="*/ 1503816 w 1513076"/>
                      <a:gd name="connsiteY397" fmla="*/ 1250759 h 1491277"/>
                      <a:gd name="connsiteX398" fmla="*/ 1507715 w 1513076"/>
                      <a:gd name="connsiteY398" fmla="*/ 1266737 h 1491277"/>
                      <a:gd name="connsiteX399" fmla="*/ 1507256 w 1513076"/>
                      <a:gd name="connsiteY399" fmla="*/ 1301982 h 1491277"/>
                      <a:gd name="connsiteX400" fmla="*/ 1488678 w 1513076"/>
                      <a:gd name="connsiteY400" fmla="*/ 1321018 h 1491277"/>
                      <a:gd name="connsiteX401" fmla="*/ 1494565 w 1513076"/>
                      <a:gd name="connsiteY401" fmla="*/ 1326217 h 1491277"/>
                      <a:gd name="connsiteX402" fmla="*/ 1489519 w 1513076"/>
                      <a:gd name="connsiteY402" fmla="*/ 1327899 h 1491277"/>
                      <a:gd name="connsiteX403" fmla="*/ 1467730 w 1513076"/>
                      <a:gd name="connsiteY403" fmla="*/ 1336232 h 1491277"/>
                      <a:gd name="connsiteX404" fmla="*/ 1463678 w 1513076"/>
                      <a:gd name="connsiteY404" fmla="*/ 1337303 h 1491277"/>
                      <a:gd name="connsiteX405" fmla="*/ 1463678 w 1513076"/>
                      <a:gd name="connsiteY405" fmla="*/ 1337303 h 1491277"/>
                      <a:gd name="connsiteX406" fmla="*/ 1435391 w 1513076"/>
                      <a:gd name="connsiteY406" fmla="*/ 1317425 h 1491277"/>
                      <a:gd name="connsiteX407" fmla="*/ 1429581 w 1513076"/>
                      <a:gd name="connsiteY407" fmla="*/ 1312226 h 1491277"/>
                      <a:gd name="connsiteX408" fmla="*/ 1421783 w 1513076"/>
                      <a:gd name="connsiteY408" fmla="*/ 1318037 h 1491277"/>
                      <a:gd name="connsiteX409" fmla="*/ 1418725 w 1513076"/>
                      <a:gd name="connsiteY409" fmla="*/ 1326599 h 1491277"/>
                      <a:gd name="connsiteX410" fmla="*/ 1413679 w 1513076"/>
                      <a:gd name="connsiteY410" fmla="*/ 1332027 h 1491277"/>
                      <a:gd name="connsiteX411" fmla="*/ 1410009 w 1513076"/>
                      <a:gd name="connsiteY411" fmla="*/ 1331569 h 1491277"/>
                      <a:gd name="connsiteX412" fmla="*/ 1402899 w 1513076"/>
                      <a:gd name="connsiteY412" fmla="*/ 1330651 h 1491277"/>
                      <a:gd name="connsiteX413" fmla="*/ 1382257 w 1513076"/>
                      <a:gd name="connsiteY413" fmla="*/ 1336615 h 1491277"/>
                      <a:gd name="connsiteX414" fmla="*/ 1371248 w 1513076"/>
                      <a:gd name="connsiteY414" fmla="*/ 1341431 h 1491277"/>
                      <a:gd name="connsiteX415" fmla="*/ 1357486 w 1513076"/>
                      <a:gd name="connsiteY415" fmla="*/ 1345407 h 1491277"/>
                      <a:gd name="connsiteX416" fmla="*/ 1348388 w 1513076"/>
                      <a:gd name="connsiteY416" fmla="*/ 1352593 h 1491277"/>
                      <a:gd name="connsiteX417" fmla="*/ 1339749 w 1513076"/>
                      <a:gd name="connsiteY417" fmla="*/ 1365514 h 1491277"/>
                      <a:gd name="connsiteX418" fmla="*/ 1331951 w 1513076"/>
                      <a:gd name="connsiteY418" fmla="*/ 1374535 h 1491277"/>
                      <a:gd name="connsiteX419" fmla="*/ 1328205 w 1513076"/>
                      <a:gd name="connsiteY419" fmla="*/ 1377287 h 1491277"/>
                      <a:gd name="connsiteX420" fmla="*/ 1324382 w 1513076"/>
                      <a:gd name="connsiteY420" fmla="*/ 1374994 h 1491277"/>
                      <a:gd name="connsiteX421" fmla="*/ 1323389 w 1513076"/>
                      <a:gd name="connsiteY421" fmla="*/ 1374000 h 1491277"/>
                      <a:gd name="connsiteX422" fmla="*/ 1319337 w 1513076"/>
                      <a:gd name="connsiteY422" fmla="*/ 1366890 h 1491277"/>
                      <a:gd name="connsiteX423" fmla="*/ 1313450 w 1513076"/>
                      <a:gd name="connsiteY423" fmla="*/ 1362761 h 1491277"/>
                      <a:gd name="connsiteX424" fmla="*/ 1281722 w 1513076"/>
                      <a:gd name="connsiteY424" fmla="*/ 1354887 h 1491277"/>
                      <a:gd name="connsiteX425" fmla="*/ 1274153 w 1513076"/>
                      <a:gd name="connsiteY425" fmla="*/ 1352822 h 1491277"/>
                      <a:gd name="connsiteX426" fmla="*/ 1246783 w 1513076"/>
                      <a:gd name="connsiteY426" fmla="*/ 1359015 h 1491277"/>
                      <a:gd name="connsiteX427" fmla="*/ 1237992 w 1513076"/>
                      <a:gd name="connsiteY427" fmla="*/ 1371783 h 1491277"/>
                      <a:gd name="connsiteX428" fmla="*/ 1232869 w 1513076"/>
                      <a:gd name="connsiteY428" fmla="*/ 1385238 h 1491277"/>
                      <a:gd name="connsiteX429" fmla="*/ 1228817 w 1513076"/>
                      <a:gd name="connsiteY429" fmla="*/ 1394795 h 1491277"/>
                      <a:gd name="connsiteX430" fmla="*/ 1217120 w 1513076"/>
                      <a:gd name="connsiteY430" fmla="*/ 1405880 h 1491277"/>
                      <a:gd name="connsiteX431" fmla="*/ 1216203 w 1513076"/>
                      <a:gd name="connsiteY431" fmla="*/ 1417654 h 1491277"/>
                      <a:gd name="connsiteX432" fmla="*/ 1219261 w 1513076"/>
                      <a:gd name="connsiteY432" fmla="*/ 1430345 h 1491277"/>
                      <a:gd name="connsiteX433" fmla="*/ 1212151 w 1513076"/>
                      <a:gd name="connsiteY433" fmla="*/ 1455574 h 1491277"/>
                      <a:gd name="connsiteX434" fmla="*/ 1206799 w 1513076"/>
                      <a:gd name="connsiteY434" fmla="*/ 1465131 h 1491277"/>
                      <a:gd name="connsiteX435" fmla="*/ 1194643 w 1513076"/>
                      <a:gd name="connsiteY435" fmla="*/ 1475375 h 1491277"/>
                      <a:gd name="connsiteX436" fmla="*/ 1185316 w 1513076"/>
                      <a:gd name="connsiteY436" fmla="*/ 1463678 h 1491277"/>
                      <a:gd name="connsiteX437" fmla="*/ 1183099 w 1513076"/>
                      <a:gd name="connsiteY437" fmla="*/ 1460085 h 1491277"/>
                      <a:gd name="connsiteX438" fmla="*/ 1172701 w 1513076"/>
                      <a:gd name="connsiteY438" fmla="*/ 1464519 h 1491277"/>
                      <a:gd name="connsiteX439" fmla="*/ 1151983 w 1513076"/>
                      <a:gd name="connsiteY439" fmla="*/ 1471859 h 1491277"/>
                      <a:gd name="connsiteX440" fmla="*/ 1135316 w 1513076"/>
                      <a:gd name="connsiteY440" fmla="*/ 1475375 h 1491277"/>
                      <a:gd name="connsiteX441" fmla="*/ 1120867 w 1513076"/>
                      <a:gd name="connsiteY441" fmla="*/ 1478739 h 1491277"/>
                      <a:gd name="connsiteX442" fmla="*/ 1092350 w 1513076"/>
                      <a:gd name="connsiteY442" fmla="*/ 1487378 h 1491277"/>
                      <a:gd name="connsiteX443" fmla="*/ 1076983 w 1513076"/>
                      <a:gd name="connsiteY443" fmla="*/ 1491277 h 1491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  <a:cxn ang="0">
                        <a:pos x="connsiteX442" y="connsiteY442"/>
                      </a:cxn>
                      <a:cxn ang="0">
                        <a:pos x="connsiteX443" y="connsiteY443"/>
                      </a:cxn>
                    </a:cxnLst>
                    <a:rect l="l" t="t" r="r" b="b"/>
                    <a:pathLst>
                      <a:path w="1513076" h="1491277">
                        <a:moveTo>
                          <a:pt x="1076983" y="1491277"/>
                        </a:moveTo>
                        <a:cubicBezTo>
                          <a:pt x="1065897" y="1491277"/>
                          <a:pt x="1053589" y="1488754"/>
                          <a:pt x="1042732" y="1486537"/>
                        </a:cubicBezTo>
                        <a:cubicBezTo>
                          <a:pt x="1036845" y="1485314"/>
                          <a:pt x="1031417" y="1484244"/>
                          <a:pt x="1027213" y="1483709"/>
                        </a:cubicBezTo>
                        <a:cubicBezTo>
                          <a:pt x="1019567" y="1482868"/>
                          <a:pt x="1013375" y="1482868"/>
                          <a:pt x="1007870" y="1482868"/>
                        </a:cubicBezTo>
                        <a:cubicBezTo>
                          <a:pt x="1002213" y="1482868"/>
                          <a:pt x="997702" y="1482868"/>
                          <a:pt x="993879" y="1481874"/>
                        </a:cubicBezTo>
                        <a:cubicBezTo>
                          <a:pt x="988145" y="1480498"/>
                          <a:pt x="989139" y="1475146"/>
                          <a:pt x="989598" y="1472853"/>
                        </a:cubicBezTo>
                        <a:cubicBezTo>
                          <a:pt x="989827" y="1471553"/>
                          <a:pt x="990133" y="1470100"/>
                          <a:pt x="989675" y="1469489"/>
                        </a:cubicBezTo>
                        <a:cubicBezTo>
                          <a:pt x="989522" y="1469259"/>
                          <a:pt x="988681" y="1468495"/>
                          <a:pt x="985546" y="1468112"/>
                        </a:cubicBezTo>
                        <a:cubicBezTo>
                          <a:pt x="975684" y="1466889"/>
                          <a:pt x="968191" y="1461538"/>
                          <a:pt x="961540" y="1456874"/>
                        </a:cubicBezTo>
                        <a:cubicBezTo>
                          <a:pt x="958100" y="1454428"/>
                          <a:pt x="954889" y="1452134"/>
                          <a:pt x="951525" y="1450452"/>
                        </a:cubicBezTo>
                        <a:cubicBezTo>
                          <a:pt x="945714" y="1447547"/>
                          <a:pt x="944797" y="1442730"/>
                          <a:pt x="944644" y="1439519"/>
                        </a:cubicBezTo>
                        <a:cubicBezTo>
                          <a:pt x="944491" y="1439596"/>
                          <a:pt x="944415" y="1439672"/>
                          <a:pt x="944262" y="1439749"/>
                        </a:cubicBezTo>
                        <a:cubicBezTo>
                          <a:pt x="940821" y="1442042"/>
                          <a:pt x="938604" y="1444183"/>
                          <a:pt x="936617" y="1446018"/>
                        </a:cubicBezTo>
                        <a:cubicBezTo>
                          <a:pt x="932717" y="1449688"/>
                          <a:pt x="929277" y="1452898"/>
                          <a:pt x="920409" y="1454122"/>
                        </a:cubicBezTo>
                        <a:cubicBezTo>
                          <a:pt x="918803" y="1454351"/>
                          <a:pt x="917427" y="1454428"/>
                          <a:pt x="916280" y="1454428"/>
                        </a:cubicBezTo>
                        <a:cubicBezTo>
                          <a:pt x="913987" y="1454428"/>
                          <a:pt x="912534" y="1454045"/>
                          <a:pt x="911540" y="1453739"/>
                        </a:cubicBezTo>
                        <a:cubicBezTo>
                          <a:pt x="911082" y="1454351"/>
                          <a:pt x="908712" y="1457944"/>
                          <a:pt x="908712" y="1457944"/>
                        </a:cubicBezTo>
                        <a:cubicBezTo>
                          <a:pt x="904660" y="1464060"/>
                          <a:pt x="901143" y="1467348"/>
                          <a:pt x="897014" y="1471094"/>
                        </a:cubicBezTo>
                        <a:cubicBezTo>
                          <a:pt x="893880" y="1473999"/>
                          <a:pt x="890363" y="1477287"/>
                          <a:pt x="885929" y="1482485"/>
                        </a:cubicBezTo>
                        <a:cubicBezTo>
                          <a:pt x="882871" y="1486002"/>
                          <a:pt x="879507" y="1487837"/>
                          <a:pt x="875990" y="1487837"/>
                        </a:cubicBezTo>
                        <a:cubicBezTo>
                          <a:pt x="870256" y="1487837"/>
                          <a:pt x="865669" y="1483250"/>
                          <a:pt x="861617" y="1479274"/>
                        </a:cubicBezTo>
                        <a:cubicBezTo>
                          <a:pt x="859706" y="1477363"/>
                          <a:pt x="857642" y="1475375"/>
                          <a:pt x="856189" y="1474611"/>
                        </a:cubicBezTo>
                        <a:cubicBezTo>
                          <a:pt x="848391" y="1470788"/>
                          <a:pt x="846556" y="1461538"/>
                          <a:pt x="851219" y="1449840"/>
                        </a:cubicBezTo>
                        <a:cubicBezTo>
                          <a:pt x="853742" y="1443648"/>
                          <a:pt x="853207" y="1442042"/>
                          <a:pt x="851984" y="1437684"/>
                        </a:cubicBezTo>
                        <a:lnTo>
                          <a:pt x="851067" y="1434397"/>
                        </a:lnTo>
                        <a:cubicBezTo>
                          <a:pt x="850455" y="1431874"/>
                          <a:pt x="849232" y="1429810"/>
                          <a:pt x="847932" y="1427669"/>
                        </a:cubicBezTo>
                        <a:cubicBezTo>
                          <a:pt x="846097" y="1424611"/>
                          <a:pt x="844033" y="1421171"/>
                          <a:pt x="844033" y="1416354"/>
                        </a:cubicBezTo>
                        <a:cubicBezTo>
                          <a:pt x="844033" y="1410085"/>
                          <a:pt x="848391" y="1407639"/>
                          <a:pt x="851831" y="1405651"/>
                        </a:cubicBezTo>
                        <a:cubicBezTo>
                          <a:pt x="853666" y="1404581"/>
                          <a:pt x="855501" y="1403587"/>
                          <a:pt x="857106" y="1401981"/>
                        </a:cubicBezTo>
                        <a:cubicBezTo>
                          <a:pt x="857336" y="1401752"/>
                          <a:pt x="858024" y="1401064"/>
                          <a:pt x="857718" y="1399076"/>
                        </a:cubicBezTo>
                        <a:cubicBezTo>
                          <a:pt x="857030" y="1394795"/>
                          <a:pt x="851984" y="1388373"/>
                          <a:pt x="847473" y="1386155"/>
                        </a:cubicBezTo>
                        <a:cubicBezTo>
                          <a:pt x="842275" y="1383556"/>
                          <a:pt x="842657" y="1377975"/>
                          <a:pt x="842886" y="1374688"/>
                        </a:cubicBezTo>
                        <a:cubicBezTo>
                          <a:pt x="842963" y="1373694"/>
                          <a:pt x="843039" y="1372241"/>
                          <a:pt x="842886" y="1371859"/>
                        </a:cubicBezTo>
                        <a:cubicBezTo>
                          <a:pt x="841281" y="1372776"/>
                          <a:pt x="840134" y="1372853"/>
                          <a:pt x="839063" y="1372853"/>
                        </a:cubicBezTo>
                        <a:cubicBezTo>
                          <a:pt x="830577" y="1372853"/>
                          <a:pt x="825684" y="1366354"/>
                          <a:pt x="825532" y="1366125"/>
                        </a:cubicBezTo>
                        <a:lnTo>
                          <a:pt x="824690" y="1364978"/>
                        </a:lnTo>
                        <a:lnTo>
                          <a:pt x="824920" y="1363602"/>
                        </a:lnTo>
                        <a:cubicBezTo>
                          <a:pt x="825761" y="1359244"/>
                          <a:pt x="826984" y="1346859"/>
                          <a:pt x="822244" y="1342119"/>
                        </a:cubicBezTo>
                        <a:cubicBezTo>
                          <a:pt x="817886" y="1337761"/>
                          <a:pt x="816281" y="1336844"/>
                          <a:pt x="812840" y="1336844"/>
                        </a:cubicBezTo>
                        <a:cubicBezTo>
                          <a:pt x="810623" y="1336844"/>
                          <a:pt x="807871" y="1337226"/>
                          <a:pt x="804048" y="1337761"/>
                        </a:cubicBezTo>
                        <a:cubicBezTo>
                          <a:pt x="803207" y="1337914"/>
                          <a:pt x="802366" y="1337914"/>
                          <a:pt x="801602" y="1337914"/>
                        </a:cubicBezTo>
                        <a:cubicBezTo>
                          <a:pt x="792886" y="1337914"/>
                          <a:pt x="789675" y="1330728"/>
                          <a:pt x="787382" y="1325453"/>
                        </a:cubicBezTo>
                        <a:cubicBezTo>
                          <a:pt x="786311" y="1323006"/>
                          <a:pt x="785318" y="1320789"/>
                          <a:pt x="784018" y="1319489"/>
                        </a:cubicBezTo>
                        <a:lnTo>
                          <a:pt x="781877" y="1317348"/>
                        </a:lnTo>
                        <a:lnTo>
                          <a:pt x="782489" y="1313832"/>
                        </a:lnTo>
                        <a:cubicBezTo>
                          <a:pt x="787305" y="1308786"/>
                          <a:pt x="792657" y="1304428"/>
                          <a:pt x="798467" y="1300758"/>
                        </a:cubicBezTo>
                        <a:cubicBezTo>
                          <a:pt x="802749" y="1298083"/>
                          <a:pt x="806495" y="1296095"/>
                          <a:pt x="809859" y="1294260"/>
                        </a:cubicBezTo>
                        <a:cubicBezTo>
                          <a:pt x="817504" y="1290131"/>
                          <a:pt x="822550" y="1287456"/>
                          <a:pt x="826984" y="1280804"/>
                        </a:cubicBezTo>
                        <a:cubicBezTo>
                          <a:pt x="832565" y="1272471"/>
                          <a:pt x="835317" y="1264444"/>
                          <a:pt x="834247" y="1259627"/>
                        </a:cubicBezTo>
                        <a:cubicBezTo>
                          <a:pt x="833865" y="1257869"/>
                          <a:pt x="832947" y="1256569"/>
                          <a:pt x="831418" y="1255652"/>
                        </a:cubicBezTo>
                        <a:cubicBezTo>
                          <a:pt x="821862" y="1249918"/>
                          <a:pt x="815440" y="1237762"/>
                          <a:pt x="821556" y="1225606"/>
                        </a:cubicBezTo>
                        <a:cubicBezTo>
                          <a:pt x="824614" y="1219413"/>
                          <a:pt x="828895" y="1208251"/>
                          <a:pt x="822473" y="1203435"/>
                        </a:cubicBezTo>
                        <a:lnTo>
                          <a:pt x="820256" y="1201753"/>
                        </a:lnTo>
                        <a:cubicBezTo>
                          <a:pt x="813682" y="1196936"/>
                          <a:pt x="805425" y="1190897"/>
                          <a:pt x="807412" y="1181187"/>
                        </a:cubicBezTo>
                        <a:cubicBezTo>
                          <a:pt x="809324" y="1171325"/>
                          <a:pt x="808941" y="1164750"/>
                          <a:pt x="806342" y="1161539"/>
                        </a:cubicBezTo>
                        <a:cubicBezTo>
                          <a:pt x="805119" y="1160010"/>
                          <a:pt x="803207" y="1159245"/>
                          <a:pt x="800608" y="1159245"/>
                        </a:cubicBezTo>
                        <a:cubicBezTo>
                          <a:pt x="798697" y="1159245"/>
                          <a:pt x="796480" y="1159628"/>
                          <a:pt x="794033" y="1160392"/>
                        </a:cubicBezTo>
                        <a:cubicBezTo>
                          <a:pt x="788758" y="1161998"/>
                          <a:pt x="783636" y="1162839"/>
                          <a:pt x="778666" y="1162839"/>
                        </a:cubicBezTo>
                        <a:cubicBezTo>
                          <a:pt x="768422" y="1162839"/>
                          <a:pt x="760012" y="1159092"/>
                          <a:pt x="757718" y="1153588"/>
                        </a:cubicBezTo>
                        <a:cubicBezTo>
                          <a:pt x="756419" y="1150530"/>
                          <a:pt x="757183" y="1147395"/>
                          <a:pt x="759630" y="1144872"/>
                        </a:cubicBezTo>
                        <a:cubicBezTo>
                          <a:pt x="760853" y="1143649"/>
                          <a:pt x="761159" y="1142961"/>
                          <a:pt x="761235" y="1142808"/>
                        </a:cubicBezTo>
                        <a:cubicBezTo>
                          <a:pt x="761235" y="1142808"/>
                          <a:pt x="761235" y="1142808"/>
                          <a:pt x="761235" y="1142808"/>
                        </a:cubicBezTo>
                        <a:cubicBezTo>
                          <a:pt x="760853" y="1142808"/>
                          <a:pt x="758636" y="1141508"/>
                          <a:pt x="749767" y="1141508"/>
                        </a:cubicBezTo>
                        <a:cubicBezTo>
                          <a:pt x="738835" y="1141508"/>
                          <a:pt x="733254" y="1139597"/>
                          <a:pt x="731113" y="1128588"/>
                        </a:cubicBezTo>
                        <a:cubicBezTo>
                          <a:pt x="729125" y="1118955"/>
                          <a:pt x="726679" y="1118190"/>
                          <a:pt x="725914" y="1118190"/>
                        </a:cubicBezTo>
                        <a:cubicBezTo>
                          <a:pt x="725379" y="1118190"/>
                          <a:pt x="724156" y="1118420"/>
                          <a:pt x="722168" y="1120025"/>
                        </a:cubicBezTo>
                        <a:cubicBezTo>
                          <a:pt x="718957" y="1122548"/>
                          <a:pt x="710700" y="1128359"/>
                          <a:pt x="702291" y="1128359"/>
                        </a:cubicBezTo>
                        <a:cubicBezTo>
                          <a:pt x="695410" y="1128359"/>
                          <a:pt x="690211" y="1124230"/>
                          <a:pt x="687765" y="1116738"/>
                        </a:cubicBezTo>
                        <a:cubicBezTo>
                          <a:pt x="684018" y="1105652"/>
                          <a:pt x="680960" y="1105652"/>
                          <a:pt x="678896" y="1105652"/>
                        </a:cubicBezTo>
                        <a:cubicBezTo>
                          <a:pt x="677290" y="1105652"/>
                          <a:pt x="675379" y="1106035"/>
                          <a:pt x="673162" y="1106493"/>
                        </a:cubicBezTo>
                        <a:cubicBezTo>
                          <a:pt x="671098" y="1106952"/>
                          <a:pt x="669951" y="1107029"/>
                          <a:pt x="668804" y="1107029"/>
                        </a:cubicBezTo>
                        <a:cubicBezTo>
                          <a:pt x="659401" y="1107029"/>
                          <a:pt x="649768" y="1099919"/>
                          <a:pt x="644798" y="1093344"/>
                        </a:cubicBezTo>
                        <a:cubicBezTo>
                          <a:pt x="643805" y="1091967"/>
                          <a:pt x="642887" y="1091662"/>
                          <a:pt x="641664" y="1091662"/>
                        </a:cubicBezTo>
                        <a:cubicBezTo>
                          <a:pt x="640823" y="1091662"/>
                          <a:pt x="639905" y="1091814"/>
                          <a:pt x="639064" y="1091891"/>
                        </a:cubicBezTo>
                        <a:cubicBezTo>
                          <a:pt x="637918" y="1092044"/>
                          <a:pt x="636771" y="1092197"/>
                          <a:pt x="635624" y="1092197"/>
                        </a:cubicBezTo>
                        <a:cubicBezTo>
                          <a:pt x="632260" y="1092197"/>
                          <a:pt x="629584" y="1090821"/>
                          <a:pt x="627444" y="1088068"/>
                        </a:cubicBezTo>
                        <a:cubicBezTo>
                          <a:pt x="624692" y="1084475"/>
                          <a:pt x="624615" y="1080500"/>
                          <a:pt x="624462" y="1077900"/>
                        </a:cubicBezTo>
                        <a:cubicBezTo>
                          <a:pt x="624462" y="1077288"/>
                          <a:pt x="624386" y="1076524"/>
                          <a:pt x="624386" y="1076065"/>
                        </a:cubicBezTo>
                        <a:cubicBezTo>
                          <a:pt x="624309" y="1076448"/>
                          <a:pt x="623545" y="1076600"/>
                          <a:pt x="622168" y="1076983"/>
                        </a:cubicBezTo>
                        <a:cubicBezTo>
                          <a:pt x="616893" y="1078741"/>
                          <a:pt x="612000" y="1082029"/>
                          <a:pt x="606267" y="1085851"/>
                        </a:cubicBezTo>
                        <a:cubicBezTo>
                          <a:pt x="601450" y="1089062"/>
                          <a:pt x="596098" y="1092655"/>
                          <a:pt x="589600" y="1095943"/>
                        </a:cubicBezTo>
                        <a:lnTo>
                          <a:pt x="584630" y="1098466"/>
                        </a:lnTo>
                        <a:cubicBezTo>
                          <a:pt x="578361" y="1101753"/>
                          <a:pt x="572933" y="1104582"/>
                          <a:pt x="567658" y="1104582"/>
                        </a:cubicBezTo>
                        <a:cubicBezTo>
                          <a:pt x="562612" y="1104582"/>
                          <a:pt x="558255" y="1101983"/>
                          <a:pt x="554432" y="1096631"/>
                        </a:cubicBezTo>
                        <a:cubicBezTo>
                          <a:pt x="550380" y="1090974"/>
                          <a:pt x="546404" y="1086539"/>
                          <a:pt x="542811" y="1082564"/>
                        </a:cubicBezTo>
                        <a:cubicBezTo>
                          <a:pt x="538836" y="1078053"/>
                          <a:pt x="535319" y="1074230"/>
                          <a:pt x="533331" y="1070178"/>
                        </a:cubicBezTo>
                        <a:cubicBezTo>
                          <a:pt x="533025" y="1069567"/>
                          <a:pt x="532031" y="1067579"/>
                          <a:pt x="527826" y="1067579"/>
                        </a:cubicBezTo>
                        <a:cubicBezTo>
                          <a:pt x="526756" y="1067579"/>
                          <a:pt x="525762" y="1067732"/>
                          <a:pt x="524998" y="1067885"/>
                        </a:cubicBezTo>
                        <a:cubicBezTo>
                          <a:pt x="524233" y="1072396"/>
                          <a:pt x="521863" y="1081111"/>
                          <a:pt x="515441" y="1081111"/>
                        </a:cubicBezTo>
                        <a:cubicBezTo>
                          <a:pt x="514294" y="1081111"/>
                          <a:pt x="513224" y="1080805"/>
                          <a:pt x="512154" y="1080270"/>
                        </a:cubicBezTo>
                        <a:cubicBezTo>
                          <a:pt x="505120" y="1076753"/>
                          <a:pt x="476603" y="1058328"/>
                          <a:pt x="475380" y="1057564"/>
                        </a:cubicBezTo>
                        <a:cubicBezTo>
                          <a:pt x="475380" y="1057564"/>
                          <a:pt x="475380" y="1057564"/>
                          <a:pt x="475380" y="1057564"/>
                        </a:cubicBezTo>
                        <a:cubicBezTo>
                          <a:pt x="474921" y="1057564"/>
                          <a:pt x="467429" y="1054888"/>
                          <a:pt x="462077" y="1040362"/>
                        </a:cubicBezTo>
                        <a:cubicBezTo>
                          <a:pt x="459096" y="1032564"/>
                          <a:pt x="453744" y="1029047"/>
                          <a:pt x="448545" y="1025683"/>
                        </a:cubicBezTo>
                        <a:cubicBezTo>
                          <a:pt x="445258" y="1023543"/>
                          <a:pt x="442124" y="1021555"/>
                          <a:pt x="439906" y="1018573"/>
                        </a:cubicBezTo>
                        <a:cubicBezTo>
                          <a:pt x="438530" y="1016738"/>
                          <a:pt x="436695" y="1014674"/>
                          <a:pt x="434631" y="1012381"/>
                        </a:cubicBezTo>
                        <a:cubicBezTo>
                          <a:pt x="428744" y="1005806"/>
                          <a:pt x="421328" y="997549"/>
                          <a:pt x="418576" y="988069"/>
                        </a:cubicBezTo>
                        <a:cubicBezTo>
                          <a:pt x="415059" y="975607"/>
                          <a:pt x="414753" y="965515"/>
                          <a:pt x="424310" y="954047"/>
                        </a:cubicBezTo>
                        <a:cubicBezTo>
                          <a:pt x="429815" y="947473"/>
                          <a:pt x="433102" y="946249"/>
                          <a:pt x="436848" y="945485"/>
                        </a:cubicBezTo>
                        <a:cubicBezTo>
                          <a:pt x="438607" y="945103"/>
                          <a:pt x="439983" y="944797"/>
                          <a:pt x="442200" y="943115"/>
                        </a:cubicBezTo>
                        <a:cubicBezTo>
                          <a:pt x="442964" y="941051"/>
                          <a:pt x="438989" y="937993"/>
                          <a:pt x="436542" y="936158"/>
                        </a:cubicBezTo>
                        <a:cubicBezTo>
                          <a:pt x="434172" y="934399"/>
                          <a:pt x="431802" y="932488"/>
                          <a:pt x="429738" y="930424"/>
                        </a:cubicBezTo>
                        <a:cubicBezTo>
                          <a:pt x="421864" y="922549"/>
                          <a:pt x="423469" y="914369"/>
                          <a:pt x="426833" y="898008"/>
                        </a:cubicBezTo>
                        <a:lnTo>
                          <a:pt x="427139" y="896403"/>
                        </a:lnTo>
                        <a:cubicBezTo>
                          <a:pt x="429356" y="885470"/>
                          <a:pt x="434708" y="879048"/>
                          <a:pt x="438989" y="873926"/>
                        </a:cubicBezTo>
                        <a:cubicBezTo>
                          <a:pt x="441741" y="870638"/>
                          <a:pt x="443958" y="868039"/>
                          <a:pt x="444494" y="865210"/>
                        </a:cubicBezTo>
                        <a:cubicBezTo>
                          <a:pt x="445411" y="860623"/>
                          <a:pt x="444035" y="856571"/>
                          <a:pt x="442276" y="851449"/>
                        </a:cubicBezTo>
                        <a:cubicBezTo>
                          <a:pt x="441206" y="848161"/>
                          <a:pt x="439906" y="844491"/>
                          <a:pt x="439218" y="840287"/>
                        </a:cubicBezTo>
                        <a:cubicBezTo>
                          <a:pt x="437536" y="830118"/>
                          <a:pt x="435396" y="799155"/>
                          <a:pt x="443347" y="789216"/>
                        </a:cubicBezTo>
                        <a:cubicBezTo>
                          <a:pt x="451374" y="779278"/>
                          <a:pt x="456649" y="771785"/>
                          <a:pt x="452215" y="767351"/>
                        </a:cubicBezTo>
                        <a:cubicBezTo>
                          <a:pt x="450839" y="765975"/>
                          <a:pt x="449539" y="765440"/>
                          <a:pt x="447781" y="765440"/>
                        </a:cubicBezTo>
                        <a:cubicBezTo>
                          <a:pt x="446481" y="765440"/>
                          <a:pt x="445182" y="765669"/>
                          <a:pt x="443805" y="765899"/>
                        </a:cubicBezTo>
                        <a:cubicBezTo>
                          <a:pt x="442047" y="766204"/>
                          <a:pt x="440212" y="766510"/>
                          <a:pt x="438301" y="766510"/>
                        </a:cubicBezTo>
                        <a:cubicBezTo>
                          <a:pt x="435396" y="766510"/>
                          <a:pt x="432796" y="765746"/>
                          <a:pt x="430273" y="764293"/>
                        </a:cubicBezTo>
                        <a:cubicBezTo>
                          <a:pt x="424157" y="760623"/>
                          <a:pt x="422934" y="752978"/>
                          <a:pt x="421940" y="746862"/>
                        </a:cubicBezTo>
                        <a:cubicBezTo>
                          <a:pt x="421558" y="744492"/>
                          <a:pt x="421023" y="740899"/>
                          <a:pt x="420258" y="740211"/>
                        </a:cubicBezTo>
                        <a:cubicBezTo>
                          <a:pt x="419035" y="739828"/>
                          <a:pt x="417965" y="739446"/>
                          <a:pt x="417429" y="739446"/>
                        </a:cubicBezTo>
                        <a:cubicBezTo>
                          <a:pt x="416665" y="739446"/>
                          <a:pt x="414601" y="741510"/>
                          <a:pt x="411466" y="744721"/>
                        </a:cubicBezTo>
                        <a:cubicBezTo>
                          <a:pt x="399157" y="756954"/>
                          <a:pt x="394112" y="756954"/>
                          <a:pt x="392430" y="756954"/>
                        </a:cubicBezTo>
                        <a:cubicBezTo>
                          <a:pt x="390671" y="756954"/>
                          <a:pt x="386390" y="756266"/>
                          <a:pt x="385319" y="749920"/>
                        </a:cubicBezTo>
                        <a:cubicBezTo>
                          <a:pt x="383867" y="741205"/>
                          <a:pt x="385778" y="738299"/>
                          <a:pt x="388836" y="734783"/>
                        </a:cubicBezTo>
                        <a:cubicBezTo>
                          <a:pt x="389524" y="734018"/>
                          <a:pt x="390289" y="733177"/>
                          <a:pt x="391053" y="732030"/>
                        </a:cubicBezTo>
                        <a:cubicBezTo>
                          <a:pt x="390212" y="731954"/>
                          <a:pt x="384631" y="730425"/>
                          <a:pt x="379433" y="729890"/>
                        </a:cubicBezTo>
                        <a:lnTo>
                          <a:pt x="375839" y="729507"/>
                        </a:lnTo>
                        <a:lnTo>
                          <a:pt x="376757" y="725990"/>
                        </a:lnTo>
                        <a:cubicBezTo>
                          <a:pt x="376757" y="725990"/>
                          <a:pt x="378515" y="718957"/>
                          <a:pt x="382032" y="708406"/>
                        </a:cubicBezTo>
                        <a:cubicBezTo>
                          <a:pt x="383638" y="703666"/>
                          <a:pt x="383638" y="696939"/>
                          <a:pt x="383638" y="690975"/>
                        </a:cubicBezTo>
                        <a:cubicBezTo>
                          <a:pt x="383638" y="684095"/>
                          <a:pt x="383638" y="678131"/>
                          <a:pt x="385855" y="674767"/>
                        </a:cubicBezTo>
                        <a:cubicBezTo>
                          <a:pt x="388072" y="671480"/>
                          <a:pt x="391971" y="669492"/>
                          <a:pt x="395717" y="667581"/>
                        </a:cubicBezTo>
                        <a:cubicBezTo>
                          <a:pt x="398775" y="666052"/>
                          <a:pt x="401910" y="664446"/>
                          <a:pt x="403209" y="662535"/>
                        </a:cubicBezTo>
                        <a:cubicBezTo>
                          <a:pt x="404203" y="661083"/>
                          <a:pt x="412383" y="648009"/>
                          <a:pt x="402980" y="629202"/>
                        </a:cubicBezTo>
                        <a:cubicBezTo>
                          <a:pt x="400992" y="625150"/>
                          <a:pt x="399081" y="621710"/>
                          <a:pt x="397322" y="618652"/>
                        </a:cubicBezTo>
                        <a:cubicBezTo>
                          <a:pt x="391588" y="608254"/>
                          <a:pt x="387766" y="601450"/>
                          <a:pt x="392659" y="593269"/>
                        </a:cubicBezTo>
                        <a:cubicBezTo>
                          <a:pt x="395717" y="588147"/>
                          <a:pt x="394341" y="584936"/>
                          <a:pt x="392506" y="580349"/>
                        </a:cubicBezTo>
                        <a:cubicBezTo>
                          <a:pt x="391742" y="578591"/>
                          <a:pt x="391053" y="576756"/>
                          <a:pt x="390518" y="574768"/>
                        </a:cubicBezTo>
                        <a:cubicBezTo>
                          <a:pt x="388607" y="567276"/>
                          <a:pt x="394112" y="559325"/>
                          <a:pt x="405809" y="552291"/>
                        </a:cubicBezTo>
                        <a:cubicBezTo>
                          <a:pt x="411619" y="548774"/>
                          <a:pt x="410396" y="542123"/>
                          <a:pt x="406267" y="531725"/>
                        </a:cubicBezTo>
                        <a:cubicBezTo>
                          <a:pt x="402751" y="522933"/>
                          <a:pt x="387536" y="505426"/>
                          <a:pt x="382338" y="504126"/>
                        </a:cubicBezTo>
                        <a:cubicBezTo>
                          <a:pt x="382261" y="504126"/>
                          <a:pt x="382185" y="504126"/>
                          <a:pt x="382108" y="504126"/>
                        </a:cubicBezTo>
                        <a:cubicBezTo>
                          <a:pt x="380503" y="504126"/>
                          <a:pt x="379662" y="505196"/>
                          <a:pt x="378056" y="507566"/>
                        </a:cubicBezTo>
                        <a:cubicBezTo>
                          <a:pt x="375992" y="510548"/>
                          <a:pt x="373546" y="514218"/>
                          <a:pt x="368576" y="516129"/>
                        </a:cubicBezTo>
                        <a:cubicBezTo>
                          <a:pt x="367200" y="516664"/>
                          <a:pt x="365901" y="516970"/>
                          <a:pt x="364677" y="516970"/>
                        </a:cubicBezTo>
                        <a:cubicBezTo>
                          <a:pt x="358561" y="516970"/>
                          <a:pt x="357185" y="510701"/>
                          <a:pt x="356191" y="505732"/>
                        </a:cubicBezTo>
                        <a:cubicBezTo>
                          <a:pt x="355656" y="503362"/>
                          <a:pt x="355121" y="500839"/>
                          <a:pt x="354203" y="499004"/>
                        </a:cubicBezTo>
                        <a:cubicBezTo>
                          <a:pt x="354203" y="499004"/>
                          <a:pt x="354203" y="499004"/>
                          <a:pt x="354203" y="499004"/>
                        </a:cubicBezTo>
                        <a:cubicBezTo>
                          <a:pt x="352521" y="500762"/>
                          <a:pt x="349846" y="502674"/>
                          <a:pt x="345335" y="502674"/>
                        </a:cubicBezTo>
                        <a:cubicBezTo>
                          <a:pt x="344494" y="502674"/>
                          <a:pt x="343576" y="502597"/>
                          <a:pt x="342506" y="502444"/>
                        </a:cubicBezTo>
                        <a:lnTo>
                          <a:pt x="336161" y="501297"/>
                        </a:lnTo>
                        <a:cubicBezTo>
                          <a:pt x="329051" y="499998"/>
                          <a:pt x="320947" y="498545"/>
                          <a:pt x="315901" y="498545"/>
                        </a:cubicBezTo>
                        <a:cubicBezTo>
                          <a:pt x="314066" y="498545"/>
                          <a:pt x="313149" y="498774"/>
                          <a:pt x="312843" y="498851"/>
                        </a:cubicBezTo>
                        <a:cubicBezTo>
                          <a:pt x="309708" y="499845"/>
                          <a:pt x="303286" y="500533"/>
                          <a:pt x="296788" y="500533"/>
                        </a:cubicBezTo>
                        <a:cubicBezTo>
                          <a:pt x="290366" y="500533"/>
                          <a:pt x="278133" y="499845"/>
                          <a:pt x="268883" y="495181"/>
                        </a:cubicBezTo>
                        <a:cubicBezTo>
                          <a:pt x="263531" y="492505"/>
                          <a:pt x="257721" y="490288"/>
                          <a:pt x="252675" y="488300"/>
                        </a:cubicBezTo>
                        <a:cubicBezTo>
                          <a:pt x="244112" y="485013"/>
                          <a:pt x="237308" y="482414"/>
                          <a:pt x="234709" y="478515"/>
                        </a:cubicBezTo>
                        <a:cubicBezTo>
                          <a:pt x="230198" y="471863"/>
                          <a:pt x="234326" y="463606"/>
                          <a:pt x="237996" y="456343"/>
                        </a:cubicBezTo>
                        <a:cubicBezTo>
                          <a:pt x="238608" y="455120"/>
                          <a:pt x="238302" y="454432"/>
                          <a:pt x="238072" y="453973"/>
                        </a:cubicBezTo>
                        <a:cubicBezTo>
                          <a:pt x="237384" y="452827"/>
                          <a:pt x="235397" y="451756"/>
                          <a:pt x="232644" y="451756"/>
                        </a:cubicBezTo>
                        <a:cubicBezTo>
                          <a:pt x="230657" y="451756"/>
                          <a:pt x="228592" y="452291"/>
                          <a:pt x="226757" y="453438"/>
                        </a:cubicBezTo>
                        <a:cubicBezTo>
                          <a:pt x="225305" y="454356"/>
                          <a:pt x="223776" y="454814"/>
                          <a:pt x="222170" y="454814"/>
                        </a:cubicBezTo>
                        <a:cubicBezTo>
                          <a:pt x="213913" y="454814"/>
                          <a:pt x="209632" y="442353"/>
                          <a:pt x="208409" y="438377"/>
                        </a:cubicBezTo>
                        <a:cubicBezTo>
                          <a:pt x="203287" y="432261"/>
                          <a:pt x="200687" y="430197"/>
                          <a:pt x="198241" y="430197"/>
                        </a:cubicBezTo>
                        <a:cubicBezTo>
                          <a:pt x="196712" y="430197"/>
                          <a:pt x="194800" y="430961"/>
                          <a:pt x="191972" y="432643"/>
                        </a:cubicBezTo>
                        <a:lnTo>
                          <a:pt x="189907" y="433867"/>
                        </a:lnTo>
                        <a:cubicBezTo>
                          <a:pt x="185320" y="436619"/>
                          <a:pt x="181345" y="439065"/>
                          <a:pt x="177751" y="439065"/>
                        </a:cubicBezTo>
                        <a:cubicBezTo>
                          <a:pt x="174846" y="439065"/>
                          <a:pt x="171177" y="437613"/>
                          <a:pt x="169953" y="430503"/>
                        </a:cubicBezTo>
                        <a:cubicBezTo>
                          <a:pt x="168654" y="422552"/>
                          <a:pt x="168654" y="422552"/>
                          <a:pt x="161085" y="421099"/>
                        </a:cubicBezTo>
                        <a:cubicBezTo>
                          <a:pt x="155733" y="420029"/>
                          <a:pt x="152675" y="418041"/>
                          <a:pt x="151299" y="415136"/>
                        </a:cubicBezTo>
                        <a:cubicBezTo>
                          <a:pt x="149235" y="410854"/>
                          <a:pt x="151223" y="405885"/>
                          <a:pt x="152905" y="402521"/>
                        </a:cubicBezTo>
                        <a:cubicBezTo>
                          <a:pt x="153440" y="401527"/>
                          <a:pt x="153898" y="400075"/>
                          <a:pt x="153363" y="399157"/>
                        </a:cubicBezTo>
                        <a:cubicBezTo>
                          <a:pt x="152752" y="398087"/>
                          <a:pt x="150152" y="396864"/>
                          <a:pt x="144877" y="396634"/>
                        </a:cubicBezTo>
                        <a:lnTo>
                          <a:pt x="142736" y="396558"/>
                        </a:lnTo>
                        <a:cubicBezTo>
                          <a:pt x="139143" y="396634"/>
                          <a:pt x="136161" y="397093"/>
                          <a:pt x="133103" y="397628"/>
                        </a:cubicBezTo>
                        <a:cubicBezTo>
                          <a:pt x="129816" y="398163"/>
                          <a:pt x="126376" y="398775"/>
                          <a:pt x="122247" y="398775"/>
                        </a:cubicBezTo>
                        <a:cubicBezTo>
                          <a:pt x="120107" y="398775"/>
                          <a:pt x="117813" y="398622"/>
                          <a:pt x="115290" y="398240"/>
                        </a:cubicBezTo>
                        <a:cubicBezTo>
                          <a:pt x="107798" y="397169"/>
                          <a:pt x="101758" y="393270"/>
                          <a:pt x="95336" y="389142"/>
                        </a:cubicBezTo>
                        <a:cubicBezTo>
                          <a:pt x="90596" y="386084"/>
                          <a:pt x="85703" y="382873"/>
                          <a:pt x="79893" y="380732"/>
                        </a:cubicBezTo>
                        <a:cubicBezTo>
                          <a:pt x="77370" y="379815"/>
                          <a:pt x="74770" y="379280"/>
                          <a:pt x="72095" y="379280"/>
                        </a:cubicBezTo>
                        <a:cubicBezTo>
                          <a:pt x="65137" y="379280"/>
                          <a:pt x="58792" y="382338"/>
                          <a:pt x="53134" y="385090"/>
                        </a:cubicBezTo>
                        <a:cubicBezTo>
                          <a:pt x="51147" y="386084"/>
                          <a:pt x="49235" y="386925"/>
                          <a:pt x="47477" y="387613"/>
                        </a:cubicBezTo>
                        <a:cubicBezTo>
                          <a:pt x="43578" y="389142"/>
                          <a:pt x="40061" y="389906"/>
                          <a:pt x="36774" y="389906"/>
                        </a:cubicBezTo>
                        <a:cubicBezTo>
                          <a:pt x="29740" y="389906"/>
                          <a:pt x="23547" y="386619"/>
                          <a:pt x="17890" y="379738"/>
                        </a:cubicBezTo>
                        <a:cubicBezTo>
                          <a:pt x="5199" y="364448"/>
                          <a:pt x="-229" y="354050"/>
                          <a:pt x="1835" y="348928"/>
                        </a:cubicBezTo>
                        <a:cubicBezTo>
                          <a:pt x="1911" y="348622"/>
                          <a:pt x="2141" y="348316"/>
                          <a:pt x="2370" y="347934"/>
                        </a:cubicBezTo>
                        <a:lnTo>
                          <a:pt x="0" y="345794"/>
                        </a:lnTo>
                        <a:lnTo>
                          <a:pt x="8486" y="345029"/>
                        </a:lnTo>
                        <a:lnTo>
                          <a:pt x="8639" y="345182"/>
                        </a:lnTo>
                        <a:lnTo>
                          <a:pt x="42813" y="345105"/>
                        </a:lnTo>
                        <a:cubicBezTo>
                          <a:pt x="48853" y="345105"/>
                          <a:pt x="50688" y="343882"/>
                          <a:pt x="51988" y="338760"/>
                        </a:cubicBezTo>
                        <a:cubicBezTo>
                          <a:pt x="53822" y="331191"/>
                          <a:pt x="60550" y="327368"/>
                          <a:pt x="71942" y="327368"/>
                        </a:cubicBezTo>
                        <a:cubicBezTo>
                          <a:pt x="74235" y="327368"/>
                          <a:pt x="76758" y="327521"/>
                          <a:pt x="79587" y="327827"/>
                        </a:cubicBezTo>
                        <a:cubicBezTo>
                          <a:pt x="87538" y="328668"/>
                          <a:pt x="94877" y="332797"/>
                          <a:pt x="100764" y="336008"/>
                        </a:cubicBezTo>
                        <a:cubicBezTo>
                          <a:pt x="104204" y="337919"/>
                          <a:pt x="107798" y="339907"/>
                          <a:pt x="109403" y="339907"/>
                        </a:cubicBezTo>
                        <a:cubicBezTo>
                          <a:pt x="112385" y="333943"/>
                          <a:pt x="112614" y="332261"/>
                          <a:pt x="113914" y="322934"/>
                        </a:cubicBezTo>
                        <a:lnTo>
                          <a:pt x="114296" y="319953"/>
                        </a:lnTo>
                        <a:cubicBezTo>
                          <a:pt x="114908" y="315748"/>
                          <a:pt x="113532" y="312460"/>
                          <a:pt x="112003" y="309020"/>
                        </a:cubicBezTo>
                        <a:cubicBezTo>
                          <a:pt x="109633" y="303668"/>
                          <a:pt x="107033" y="297552"/>
                          <a:pt x="113149" y="288990"/>
                        </a:cubicBezTo>
                        <a:cubicBezTo>
                          <a:pt x="121789" y="276834"/>
                          <a:pt x="128975" y="271253"/>
                          <a:pt x="138379" y="265595"/>
                        </a:cubicBezTo>
                        <a:cubicBezTo>
                          <a:pt x="140672" y="264219"/>
                          <a:pt x="142813" y="262308"/>
                          <a:pt x="144954" y="260473"/>
                        </a:cubicBezTo>
                        <a:cubicBezTo>
                          <a:pt x="149617" y="256421"/>
                          <a:pt x="154969" y="251757"/>
                          <a:pt x="162002" y="251757"/>
                        </a:cubicBezTo>
                        <a:cubicBezTo>
                          <a:pt x="164296" y="251757"/>
                          <a:pt x="166666" y="252292"/>
                          <a:pt x="168960" y="253286"/>
                        </a:cubicBezTo>
                        <a:cubicBezTo>
                          <a:pt x="172400" y="254739"/>
                          <a:pt x="176070" y="256727"/>
                          <a:pt x="179739" y="258714"/>
                        </a:cubicBezTo>
                        <a:cubicBezTo>
                          <a:pt x="186773" y="262537"/>
                          <a:pt x="194036" y="266436"/>
                          <a:pt x="199158" y="266436"/>
                        </a:cubicBezTo>
                        <a:cubicBezTo>
                          <a:pt x="200534" y="266436"/>
                          <a:pt x="201605" y="266207"/>
                          <a:pt x="202522" y="265595"/>
                        </a:cubicBezTo>
                        <a:cubicBezTo>
                          <a:pt x="206115" y="263454"/>
                          <a:pt x="210014" y="262078"/>
                          <a:pt x="213378" y="260931"/>
                        </a:cubicBezTo>
                        <a:cubicBezTo>
                          <a:pt x="218424" y="259173"/>
                          <a:pt x="222323" y="257873"/>
                          <a:pt x="223929" y="254662"/>
                        </a:cubicBezTo>
                        <a:cubicBezTo>
                          <a:pt x="226605" y="249311"/>
                          <a:pt x="230274" y="246635"/>
                          <a:pt x="235397" y="242812"/>
                        </a:cubicBezTo>
                        <a:cubicBezTo>
                          <a:pt x="237767" y="241054"/>
                          <a:pt x="240519" y="239066"/>
                          <a:pt x="243806" y="236314"/>
                        </a:cubicBezTo>
                        <a:cubicBezTo>
                          <a:pt x="245641" y="234785"/>
                          <a:pt x="247247" y="233332"/>
                          <a:pt x="248852" y="231956"/>
                        </a:cubicBezTo>
                        <a:cubicBezTo>
                          <a:pt x="254280" y="227140"/>
                          <a:pt x="258638" y="223317"/>
                          <a:pt x="263607" y="223317"/>
                        </a:cubicBezTo>
                        <a:cubicBezTo>
                          <a:pt x="265901" y="223317"/>
                          <a:pt x="268118" y="224082"/>
                          <a:pt x="270259" y="225764"/>
                        </a:cubicBezTo>
                        <a:cubicBezTo>
                          <a:pt x="271635" y="226757"/>
                          <a:pt x="272858" y="227293"/>
                          <a:pt x="274005" y="227293"/>
                        </a:cubicBezTo>
                        <a:cubicBezTo>
                          <a:pt x="276451" y="227293"/>
                          <a:pt x="278439" y="224617"/>
                          <a:pt x="279357" y="222017"/>
                        </a:cubicBezTo>
                        <a:cubicBezTo>
                          <a:pt x="279662" y="221100"/>
                          <a:pt x="279739" y="220335"/>
                          <a:pt x="279892" y="219494"/>
                        </a:cubicBezTo>
                        <a:cubicBezTo>
                          <a:pt x="280503" y="214219"/>
                          <a:pt x="282950" y="212614"/>
                          <a:pt x="292354" y="211238"/>
                        </a:cubicBezTo>
                        <a:cubicBezTo>
                          <a:pt x="299922" y="210167"/>
                          <a:pt x="300534" y="194112"/>
                          <a:pt x="300075" y="188531"/>
                        </a:cubicBezTo>
                        <a:lnTo>
                          <a:pt x="299846" y="185702"/>
                        </a:lnTo>
                        <a:lnTo>
                          <a:pt x="302674" y="185244"/>
                        </a:lnTo>
                        <a:cubicBezTo>
                          <a:pt x="303057" y="185167"/>
                          <a:pt x="312613" y="183638"/>
                          <a:pt x="313989" y="175611"/>
                        </a:cubicBezTo>
                        <a:cubicBezTo>
                          <a:pt x="314525" y="172323"/>
                          <a:pt x="315366" y="167277"/>
                          <a:pt x="319494" y="167277"/>
                        </a:cubicBezTo>
                        <a:cubicBezTo>
                          <a:pt x="322017" y="167277"/>
                          <a:pt x="323699" y="169189"/>
                          <a:pt x="326833" y="172629"/>
                        </a:cubicBezTo>
                        <a:cubicBezTo>
                          <a:pt x="328057" y="174005"/>
                          <a:pt x="329586" y="175687"/>
                          <a:pt x="331421" y="177446"/>
                        </a:cubicBezTo>
                        <a:cubicBezTo>
                          <a:pt x="334402" y="180427"/>
                          <a:pt x="337154" y="181803"/>
                          <a:pt x="339830" y="181803"/>
                        </a:cubicBezTo>
                        <a:cubicBezTo>
                          <a:pt x="343271" y="181803"/>
                          <a:pt x="346711" y="179586"/>
                          <a:pt x="349922" y="177140"/>
                        </a:cubicBezTo>
                        <a:cubicBezTo>
                          <a:pt x="353821" y="174235"/>
                          <a:pt x="363913" y="167507"/>
                          <a:pt x="374234" y="167507"/>
                        </a:cubicBezTo>
                        <a:cubicBezTo>
                          <a:pt x="375686" y="167507"/>
                          <a:pt x="377063" y="167660"/>
                          <a:pt x="378439" y="167889"/>
                        </a:cubicBezTo>
                        <a:cubicBezTo>
                          <a:pt x="384555" y="169112"/>
                          <a:pt x="387307" y="173241"/>
                          <a:pt x="389524" y="176528"/>
                        </a:cubicBezTo>
                        <a:cubicBezTo>
                          <a:pt x="391130" y="178898"/>
                          <a:pt x="392506" y="180886"/>
                          <a:pt x="394800" y="182033"/>
                        </a:cubicBezTo>
                        <a:cubicBezTo>
                          <a:pt x="398469" y="183868"/>
                          <a:pt x="402292" y="184021"/>
                          <a:pt x="407491" y="184250"/>
                        </a:cubicBezTo>
                        <a:cubicBezTo>
                          <a:pt x="411007" y="184403"/>
                          <a:pt x="415059" y="184556"/>
                          <a:pt x="419876" y="185244"/>
                        </a:cubicBezTo>
                        <a:cubicBezTo>
                          <a:pt x="434784" y="187308"/>
                          <a:pt x="458867" y="211161"/>
                          <a:pt x="461542" y="213837"/>
                        </a:cubicBezTo>
                        <a:cubicBezTo>
                          <a:pt x="463912" y="216207"/>
                          <a:pt x="465518" y="219418"/>
                          <a:pt x="467276" y="222782"/>
                        </a:cubicBezTo>
                        <a:cubicBezTo>
                          <a:pt x="471022" y="229968"/>
                          <a:pt x="473851" y="234632"/>
                          <a:pt x="479891" y="234632"/>
                        </a:cubicBezTo>
                        <a:cubicBezTo>
                          <a:pt x="481267" y="234632"/>
                          <a:pt x="482796" y="234403"/>
                          <a:pt x="484478" y="233867"/>
                        </a:cubicBezTo>
                        <a:cubicBezTo>
                          <a:pt x="489371" y="232415"/>
                          <a:pt x="493270" y="230886"/>
                          <a:pt x="496634" y="229663"/>
                        </a:cubicBezTo>
                        <a:cubicBezTo>
                          <a:pt x="502521" y="227445"/>
                          <a:pt x="507184" y="225687"/>
                          <a:pt x="512612" y="225687"/>
                        </a:cubicBezTo>
                        <a:cubicBezTo>
                          <a:pt x="515212" y="225687"/>
                          <a:pt x="517964" y="226069"/>
                          <a:pt x="520869" y="226910"/>
                        </a:cubicBezTo>
                        <a:cubicBezTo>
                          <a:pt x="523316" y="227598"/>
                          <a:pt x="525456" y="228363"/>
                          <a:pt x="527444" y="228974"/>
                        </a:cubicBezTo>
                        <a:cubicBezTo>
                          <a:pt x="531267" y="230274"/>
                          <a:pt x="534096" y="231192"/>
                          <a:pt x="537077" y="231192"/>
                        </a:cubicBezTo>
                        <a:cubicBezTo>
                          <a:pt x="539753" y="231192"/>
                          <a:pt x="542735" y="230427"/>
                          <a:pt x="546634" y="228822"/>
                        </a:cubicBezTo>
                        <a:cubicBezTo>
                          <a:pt x="549768" y="227445"/>
                          <a:pt x="552903" y="226757"/>
                          <a:pt x="555885" y="226757"/>
                        </a:cubicBezTo>
                        <a:cubicBezTo>
                          <a:pt x="560701" y="226757"/>
                          <a:pt x="564753" y="228592"/>
                          <a:pt x="567429" y="231803"/>
                        </a:cubicBezTo>
                        <a:cubicBezTo>
                          <a:pt x="569875" y="234785"/>
                          <a:pt x="570793" y="238684"/>
                          <a:pt x="569952" y="242659"/>
                        </a:cubicBezTo>
                        <a:cubicBezTo>
                          <a:pt x="569646" y="244265"/>
                          <a:pt x="569569" y="246482"/>
                          <a:pt x="570869" y="248164"/>
                        </a:cubicBezTo>
                        <a:cubicBezTo>
                          <a:pt x="572092" y="249617"/>
                          <a:pt x="574309" y="250458"/>
                          <a:pt x="577215" y="250458"/>
                        </a:cubicBezTo>
                        <a:cubicBezTo>
                          <a:pt x="579050" y="250458"/>
                          <a:pt x="581190" y="250152"/>
                          <a:pt x="583407" y="249464"/>
                        </a:cubicBezTo>
                        <a:cubicBezTo>
                          <a:pt x="584860" y="249081"/>
                          <a:pt x="586236" y="248852"/>
                          <a:pt x="587536" y="248852"/>
                        </a:cubicBezTo>
                        <a:cubicBezTo>
                          <a:pt x="594416" y="248852"/>
                          <a:pt x="597551" y="254357"/>
                          <a:pt x="600380" y="259173"/>
                        </a:cubicBezTo>
                        <a:cubicBezTo>
                          <a:pt x="602291" y="262461"/>
                          <a:pt x="604049" y="265519"/>
                          <a:pt x="606725" y="267124"/>
                        </a:cubicBezTo>
                        <a:lnTo>
                          <a:pt x="610242" y="269265"/>
                        </a:lnTo>
                        <a:cubicBezTo>
                          <a:pt x="614065" y="271711"/>
                          <a:pt x="616664" y="273317"/>
                          <a:pt x="619034" y="273317"/>
                        </a:cubicBezTo>
                        <a:cubicBezTo>
                          <a:pt x="620181" y="273317"/>
                          <a:pt x="621404" y="273011"/>
                          <a:pt x="622857" y="272246"/>
                        </a:cubicBezTo>
                        <a:cubicBezTo>
                          <a:pt x="630272" y="268577"/>
                          <a:pt x="649156" y="266818"/>
                          <a:pt x="649997" y="266742"/>
                        </a:cubicBezTo>
                        <a:lnTo>
                          <a:pt x="651067" y="266665"/>
                        </a:lnTo>
                        <a:lnTo>
                          <a:pt x="651985" y="267277"/>
                        </a:lnTo>
                        <a:cubicBezTo>
                          <a:pt x="655578" y="269647"/>
                          <a:pt x="658636" y="271635"/>
                          <a:pt x="663147" y="271635"/>
                        </a:cubicBezTo>
                        <a:cubicBezTo>
                          <a:pt x="665288" y="271635"/>
                          <a:pt x="667505" y="271253"/>
                          <a:pt x="670104" y="270335"/>
                        </a:cubicBezTo>
                        <a:cubicBezTo>
                          <a:pt x="674386" y="268959"/>
                          <a:pt x="678514" y="265672"/>
                          <a:pt x="681878" y="263149"/>
                        </a:cubicBezTo>
                        <a:cubicBezTo>
                          <a:pt x="685394" y="260473"/>
                          <a:pt x="687917" y="258485"/>
                          <a:pt x="690440" y="258485"/>
                        </a:cubicBezTo>
                        <a:cubicBezTo>
                          <a:pt x="692505" y="258485"/>
                          <a:pt x="694187" y="259785"/>
                          <a:pt x="694875" y="261925"/>
                        </a:cubicBezTo>
                        <a:cubicBezTo>
                          <a:pt x="695716" y="264525"/>
                          <a:pt x="694875" y="267889"/>
                          <a:pt x="693881" y="271788"/>
                        </a:cubicBezTo>
                        <a:cubicBezTo>
                          <a:pt x="693040" y="275152"/>
                          <a:pt x="691817" y="280197"/>
                          <a:pt x="692963" y="281650"/>
                        </a:cubicBezTo>
                        <a:cubicBezTo>
                          <a:pt x="693422" y="282262"/>
                          <a:pt x="694722" y="282338"/>
                          <a:pt x="695410" y="282338"/>
                        </a:cubicBezTo>
                        <a:cubicBezTo>
                          <a:pt x="704431" y="282338"/>
                          <a:pt x="704431" y="282338"/>
                          <a:pt x="709171" y="275534"/>
                        </a:cubicBezTo>
                        <a:lnTo>
                          <a:pt x="712000" y="271482"/>
                        </a:lnTo>
                        <a:cubicBezTo>
                          <a:pt x="717887" y="263225"/>
                          <a:pt x="720945" y="261543"/>
                          <a:pt x="725838" y="259326"/>
                        </a:cubicBezTo>
                        <a:cubicBezTo>
                          <a:pt x="727902" y="258409"/>
                          <a:pt x="730272" y="257338"/>
                          <a:pt x="733636" y="255045"/>
                        </a:cubicBezTo>
                        <a:cubicBezTo>
                          <a:pt x="739829" y="250916"/>
                          <a:pt x="741052" y="247705"/>
                          <a:pt x="742810" y="243271"/>
                        </a:cubicBezTo>
                        <a:cubicBezTo>
                          <a:pt x="743728" y="240825"/>
                          <a:pt x="744798" y="238225"/>
                          <a:pt x="746633" y="235244"/>
                        </a:cubicBezTo>
                        <a:cubicBezTo>
                          <a:pt x="748468" y="232185"/>
                          <a:pt x="758177" y="216819"/>
                          <a:pt x="768116" y="216819"/>
                        </a:cubicBezTo>
                        <a:cubicBezTo>
                          <a:pt x="770180" y="216819"/>
                          <a:pt x="772015" y="217430"/>
                          <a:pt x="773697" y="218653"/>
                        </a:cubicBezTo>
                        <a:cubicBezTo>
                          <a:pt x="777290" y="221329"/>
                          <a:pt x="779201" y="225611"/>
                          <a:pt x="780883" y="229357"/>
                        </a:cubicBezTo>
                        <a:cubicBezTo>
                          <a:pt x="783253" y="234632"/>
                          <a:pt x="784706" y="237155"/>
                          <a:pt x="787458" y="237155"/>
                        </a:cubicBezTo>
                        <a:lnTo>
                          <a:pt x="792045" y="237231"/>
                        </a:lnTo>
                        <a:cubicBezTo>
                          <a:pt x="795715" y="237231"/>
                          <a:pt x="797091" y="237231"/>
                          <a:pt x="798238" y="227751"/>
                        </a:cubicBezTo>
                        <a:cubicBezTo>
                          <a:pt x="800073" y="212919"/>
                          <a:pt x="802366" y="208409"/>
                          <a:pt x="815746" y="202675"/>
                        </a:cubicBezTo>
                        <a:cubicBezTo>
                          <a:pt x="818880" y="201299"/>
                          <a:pt x="821709" y="199693"/>
                          <a:pt x="824232" y="198241"/>
                        </a:cubicBezTo>
                        <a:cubicBezTo>
                          <a:pt x="828666" y="195718"/>
                          <a:pt x="832489" y="193577"/>
                          <a:pt x="836464" y="193577"/>
                        </a:cubicBezTo>
                        <a:cubicBezTo>
                          <a:pt x="839905" y="193577"/>
                          <a:pt x="842810" y="195183"/>
                          <a:pt x="845409" y="198394"/>
                        </a:cubicBezTo>
                        <a:cubicBezTo>
                          <a:pt x="848085" y="201681"/>
                          <a:pt x="849996" y="205580"/>
                          <a:pt x="851678" y="209020"/>
                        </a:cubicBezTo>
                        <a:cubicBezTo>
                          <a:pt x="854507" y="214754"/>
                          <a:pt x="856342" y="218195"/>
                          <a:pt x="858941" y="218195"/>
                        </a:cubicBezTo>
                        <a:cubicBezTo>
                          <a:pt x="864140" y="217277"/>
                          <a:pt x="864140" y="217277"/>
                          <a:pt x="865516" y="213684"/>
                        </a:cubicBezTo>
                        <a:cubicBezTo>
                          <a:pt x="866357" y="211543"/>
                          <a:pt x="867504" y="208485"/>
                          <a:pt x="869721" y="204204"/>
                        </a:cubicBezTo>
                        <a:cubicBezTo>
                          <a:pt x="872244" y="199158"/>
                          <a:pt x="873085" y="194953"/>
                          <a:pt x="873696" y="191513"/>
                        </a:cubicBezTo>
                        <a:cubicBezTo>
                          <a:pt x="874614" y="186773"/>
                          <a:pt x="875608" y="181498"/>
                          <a:pt x="882335" y="181498"/>
                        </a:cubicBezTo>
                        <a:cubicBezTo>
                          <a:pt x="883177" y="181498"/>
                          <a:pt x="884094" y="181574"/>
                          <a:pt x="885164" y="181727"/>
                        </a:cubicBezTo>
                        <a:cubicBezTo>
                          <a:pt x="887993" y="182186"/>
                          <a:pt x="890210" y="182874"/>
                          <a:pt x="892045" y="183485"/>
                        </a:cubicBezTo>
                        <a:cubicBezTo>
                          <a:pt x="893421" y="183944"/>
                          <a:pt x="894644" y="184326"/>
                          <a:pt x="895332" y="184326"/>
                        </a:cubicBezTo>
                        <a:cubicBezTo>
                          <a:pt x="896250" y="184326"/>
                          <a:pt x="897549" y="182339"/>
                          <a:pt x="899231" y="178363"/>
                        </a:cubicBezTo>
                        <a:cubicBezTo>
                          <a:pt x="900684" y="174999"/>
                          <a:pt x="902366" y="171712"/>
                          <a:pt x="903972" y="168348"/>
                        </a:cubicBezTo>
                        <a:cubicBezTo>
                          <a:pt x="908176" y="159938"/>
                          <a:pt x="912228" y="151987"/>
                          <a:pt x="911082" y="145412"/>
                        </a:cubicBezTo>
                        <a:cubicBezTo>
                          <a:pt x="909552" y="136467"/>
                          <a:pt x="906800" y="119724"/>
                          <a:pt x="917427" y="111238"/>
                        </a:cubicBezTo>
                        <a:cubicBezTo>
                          <a:pt x="920103" y="109097"/>
                          <a:pt x="922091" y="107339"/>
                          <a:pt x="923849" y="105810"/>
                        </a:cubicBezTo>
                        <a:cubicBezTo>
                          <a:pt x="927901" y="102140"/>
                          <a:pt x="930883" y="99541"/>
                          <a:pt x="937381" y="96941"/>
                        </a:cubicBezTo>
                        <a:cubicBezTo>
                          <a:pt x="941815" y="95183"/>
                          <a:pt x="942733" y="93730"/>
                          <a:pt x="946173" y="88455"/>
                        </a:cubicBezTo>
                        <a:cubicBezTo>
                          <a:pt x="948390" y="85015"/>
                          <a:pt x="951448" y="80351"/>
                          <a:pt x="956953" y="73547"/>
                        </a:cubicBezTo>
                        <a:cubicBezTo>
                          <a:pt x="969720" y="57569"/>
                          <a:pt x="971555" y="56804"/>
                          <a:pt x="981723" y="55504"/>
                        </a:cubicBezTo>
                        <a:lnTo>
                          <a:pt x="990363" y="54358"/>
                        </a:lnTo>
                        <a:cubicBezTo>
                          <a:pt x="999384" y="53211"/>
                          <a:pt x="1005806" y="52370"/>
                          <a:pt x="1011005" y="47247"/>
                        </a:cubicBezTo>
                        <a:cubicBezTo>
                          <a:pt x="1012687" y="45566"/>
                          <a:pt x="1012610" y="44877"/>
                          <a:pt x="1012610" y="44877"/>
                        </a:cubicBezTo>
                        <a:cubicBezTo>
                          <a:pt x="1012534" y="44113"/>
                          <a:pt x="1010087" y="42278"/>
                          <a:pt x="1008482" y="41131"/>
                        </a:cubicBezTo>
                        <a:cubicBezTo>
                          <a:pt x="1006494" y="39679"/>
                          <a:pt x="1004353" y="38073"/>
                          <a:pt x="1002289" y="36009"/>
                        </a:cubicBezTo>
                        <a:cubicBezTo>
                          <a:pt x="993803" y="27599"/>
                          <a:pt x="992809" y="20871"/>
                          <a:pt x="998161" y="8333"/>
                        </a:cubicBezTo>
                        <a:cubicBezTo>
                          <a:pt x="1000531" y="2829"/>
                          <a:pt x="1003665" y="0"/>
                          <a:pt x="1007488" y="0"/>
                        </a:cubicBezTo>
                        <a:cubicBezTo>
                          <a:pt x="1013145" y="0"/>
                          <a:pt x="1018115" y="6269"/>
                          <a:pt x="1022625" y="12997"/>
                        </a:cubicBezTo>
                        <a:lnTo>
                          <a:pt x="1023696" y="14602"/>
                        </a:lnTo>
                        <a:cubicBezTo>
                          <a:pt x="1029735" y="23700"/>
                          <a:pt x="1031188" y="25917"/>
                          <a:pt x="1039674" y="27293"/>
                        </a:cubicBezTo>
                        <a:cubicBezTo>
                          <a:pt x="1048313" y="28746"/>
                          <a:pt x="1050454" y="35168"/>
                          <a:pt x="1052289" y="40443"/>
                        </a:cubicBezTo>
                        <a:cubicBezTo>
                          <a:pt x="1053206" y="43119"/>
                          <a:pt x="1054047" y="45566"/>
                          <a:pt x="1055576" y="47630"/>
                        </a:cubicBezTo>
                        <a:cubicBezTo>
                          <a:pt x="1059093" y="52293"/>
                          <a:pt x="1061769" y="59633"/>
                          <a:pt x="1064139" y="66131"/>
                        </a:cubicBezTo>
                        <a:cubicBezTo>
                          <a:pt x="1065515" y="69877"/>
                          <a:pt x="1066738" y="73318"/>
                          <a:pt x="1068038" y="75841"/>
                        </a:cubicBezTo>
                        <a:cubicBezTo>
                          <a:pt x="1071096" y="82033"/>
                          <a:pt x="1073925" y="84633"/>
                          <a:pt x="1077595" y="84633"/>
                        </a:cubicBezTo>
                        <a:cubicBezTo>
                          <a:pt x="1079200" y="84633"/>
                          <a:pt x="1080959" y="84098"/>
                          <a:pt x="1082946" y="83104"/>
                        </a:cubicBezTo>
                        <a:cubicBezTo>
                          <a:pt x="1086081" y="81575"/>
                          <a:pt x="1088833" y="79587"/>
                          <a:pt x="1091203" y="77828"/>
                        </a:cubicBezTo>
                        <a:cubicBezTo>
                          <a:pt x="1095102" y="75000"/>
                          <a:pt x="1098542" y="72553"/>
                          <a:pt x="1102518" y="72553"/>
                        </a:cubicBezTo>
                        <a:cubicBezTo>
                          <a:pt x="1104659" y="72553"/>
                          <a:pt x="1106723" y="73318"/>
                          <a:pt x="1108711" y="74770"/>
                        </a:cubicBezTo>
                        <a:cubicBezTo>
                          <a:pt x="1111386" y="76758"/>
                          <a:pt x="1113068" y="79128"/>
                          <a:pt x="1114521" y="81116"/>
                        </a:cubicBezTo>
                        <a:cubicBezTo>
                          <a:pt x="1116815" y="84250"/>
                          <a:pt x="1117809" y="85321"/>
                          <a:pt x="1119949" y="85321"/>
                        </a:cubicBezTo>
                        <a:cubicBezTo>
                          <a:pt x="1120867" y="85321"/>
                          <a:pt x="1121937" y="85091"/>
                          <a:pt x="1123160" y="84709"/>
                        </a:cubicBezTo>
                        <a:cubicBezTo>
                          <a:pt x="1133023" y="81422"/>
                          <a:pt x="1133023" y="81422"/>
                          <a:pt x="1141356" y="74770"/>
                        </a:cubicBezTo>
                        <a:lnTo>
                          <a:pt x="1144184" y="72477"/>
                        </a:lnTo>
                        <a:cubicBezTo>
                          <a:pt x="1147701" y="69572"/>
                          <a:pt x="1150071" y="67584"/>
                          <a:pt x="1153359" y="67584"/>
                        </a:cubicBezTo>
                        <a:cubicBezTo>
                          <a:pt x="1155958" y="67584"/>
                          <a:pt x="1158481" y="68807"/>
                          <a:pt x="1162227" y="71024"/>
                        </a:cubicBezTo>
                        <a:cubicBezTo>
                          <a:pt x="1165515" y="72935"/>
                          <a:pt x="1170637" y="74082"/>
                          <a:pt x="1176677" y="74082"/>
                        </a:cubicBezTo>
                        <a:cubicBezTo>
                          <a:pt x="1182028" y="74082"/>
                          <a:pt x="1186921" y="73241"/>
                          <a:pt x="1189138" y="72477"/>
                        </a:cubicBezTo>
                        <a:cubicBezTo>
                          <a:pt x="1190132" y="72171"/>
                          <a:pt x="1191050" y="72018"/>
                          <a:pt x="1191967" y="72018"/>
                        </a:cubicBezTo>
                        <a:cubicBezTo>
                          <a:pt x="1194184" y="72018"/>
                          <a:pt x="1196172" y="72935"/>
                          <a:pt x="1197625" y="74617"/>
                        </a:cubicBezTo>
                        <a:cubicBezTo>
                          <a:pt x="1200377" y="77828"/>
                          <a:pt x="1201218" y="83639"/>
                          <a:pt x="1200148" y="91513"/>
                        </a:cubicBezTo>
                        <a:cubicBezTo>
                          <a:pt x="1199689" y="94877"/>
                          <a:pt x="1200683" y="98700"/>
                          <a:pt x="1201753" y="102752"/>
                        </a:cubicBezTo>
                        <a:cubicBezTo>
                          <a:pt x="1204123" y="111544"/>
                          <a:pt x="1207028" y="122476"/>
                          <a:pt x="1193649" y="131804"/>
                        </a:cubicBezTo>
                        <a:cubicBezTo>
                          <a:pt x="1176906" y="143501"/>
                          <a:pt x="1163221" y="160473"/>
                          <a:pt x="1158099" y="169036"/>
                        </a:cubicBezTo>
                        <a:cubicBezTo>
                          <a:pt x="1156188" y="172170"/>
                          <a:pt x="1152365" y="178669"/>
                          <a:pt x="1153894" y="181727"/>
                        </a:cubicBezTo>
                        <a:cubicBezTo>
                          <a:pt x="1154811" y="183562"/>
                          <a:pt x="1157946" y="184785"/>
                          <a:pt x="1162686" y="185244"/>
                        </a:cubicBezTo>
                        <a:cubicBezTo>
                          <a:pt x="1169185" y="185932"/>
                          <a:pt x="1173925" y="186085"/>
                          <a:pt x="1177976" y="186161"/>
                        </a:cubicBezTo>
                        <a:cubicBezTo>
                          <a:pt x="1184704" y="186391"/>
                          <a:pt x="1189979" y="186543"/>
                          <a:pt x="1197854" y="188837"/>
                        </a:cubicBezTo>
                        <a:cubicBezTo>
                          <a:pt x="1200606" y="189602"/>
                          <a:pt x="1203053" y="190290"/>
                          <a:pt x="1204352" y="190290"/>
                        </a:cubicBezTo>
                        <a:cubicBezTo>
                          <a:pt x="1205193" y="190290"/>
                          <a:pt x="1205499" y="190060"/>
                          <a:pt x="1208022" y="186696"/>
                        </a:cubicBezTo>
                        <a:cubicBezTo>
                          <a:pt x="1209398" y="184862"/>
                          <a:pt x="1211157" y="182415"/>
                          <a:pt x="1213756" y="179357"/>
                        </a:cubicBezTo>
                        <a:cubicBezTo>
                          <a:pt x="1224307" y="167048"/>
                          <a:pt x="1224536" y="166819"/>
                          <a:pt x="1240285" y="154663"/>
                        </a:cubicBezTo>
                        <a:cubicBezTo>
                          <a:pt x="1246095" y="150152"/>
                          <a:pt x="1248312" y="146253"/>
                          <a:pt x="1250300" y="142889"/>
                        </a:cubicBezTo>
                        <a:cubicBezTo>
                          <a:pt x="1253817" y="136850"/>
                          <a:pt x="1256569" y="133180"/>
                          <a:pt x="1268725" y="133180"/>
                        </a:cubicBezTo>
                        <a:lnTo>
                          <a:pt x="1271783" y="133180"/>
                        </a:lnTo>
                        <a:lnTo>
                          <a:pt x="1271783" y="136238"/>
                        </a:lnTo>
                        <a:cubicBezTo>
                          <a:pt x="1271783" y="145259"/>
                          <a:pt x="1274000" y="157797"/>
                          <a:pt x="1284551" y="166207"/>
                        </a:cubicBezTo>
                        <a:cubicBezTo>
                          <a:pt x="1288679" y="169495"/>
                          <a:pt x="1291049" y="173776"/>
                          <a:pt x="1291584" y="178822"/>
                        </a:cubicBezTo>
                        <a:cubicBezTo>
                          <a:pt x="1292655" y="189831"/>
                          <a:pt x="1284857" y="201758"/>
                          <a:pt x="1278052" y="209861"/>
                        </a:cubicBezTo>
                        <a:cubicBezTo>
                          <a:pt x="1267043" y="223164"/>
                          <a:pt x="1264979" y="229204"/>
                          <a:pt x="1267120" y="242048"/>
                        </a:cubicBezTo>
                        <a:cubicBezTo>
                          <a:pt x="1269490" y="256191"/>
                          <a:pt x="1271783" y="288760"/>
                          <a:pt x="1271783" y="302674"/>
                        </a:cubicBezTo>
                        <a:cubicBezTo>
                          <a:pt x="1271783" y="315824"/>
                          <a:pt x="1255881" y="335167"/>
                          <a:pt x="1245331" y="347934"/>
                        </a:cubicBezTo>
                        <a:lnTo>
                          <a:pt x="1241050" y="353209"/>
                        </a:lnTo>
                        <a:cubicBezTo>
                          <a:pt x="1233863" y="362154"/>
                          <a:pt x="1218114" y="374845"/>
                          <a:pt x="1194108" y="390900"/>
                        </a:cubicBezTo>
                        <a:cubicBezTo>
                          <a:pt x="1184398" y="397322"/>
                          <a:pt x="1184016" y="408561"/>
                          <a:pt x="1192808" y="426298"/>
                        </a:cubicBezTo>
                        <a:cubicBezTo>
                          <a:pt x="1197854" y="436389"/>
                          <a:pt x="1195178" y="442735"/>
                          <a:pt x="1191891" y="450762"/>
                        </a:cubicBezTo>
                        <a:cubicBezTo>
                          <a:pt x="1189979" y="455273"/>
                          <a:pt x="1187839" y="460395"/>
                          <a:pt x="1186157" y="467735"/>
                        </a:cubicBezTo>
                        <a:cubicBezTo>
                          <a:pt x="1185469" y="470946"/>
                          <a:pt x="1185927" y="473545"/>
                          <a:pt x="1187609" y="475609"/>
                        </a:cubicBezTo>
                        <a:cubicBezTo>
                          <a:pt x="1191126" y="479967"/>
                          <a:pt x="1200377" y="482567"/>
                          <a:pt x="1212303" y="482567"/>
                        </a:cubicBezTo>
                        <a:cubicBezTo>
                          <a:pt x="1214138" y="482567"/>
                          <a:pt x="1215285" y="482490"/>
                          <a:pt x="1215361" y="482490"/>
                        </a:cubicBezTo>
                        <a:lnTo>
                          <a:pt x="1217043" y="482414"/>
                        </a:lnTo>
                        <a:lnTo>
                          <a:pt x="1218037" y="483713"/>
                        </a:lnTo>
                        <a:cubicBezTo>
                          <a:pt x="1218190" y="483866"/>
                          <a:pt x="1231722" y="501756"/>
                          <a:pt x="1249306" y="510548"/>
                        </a:cubicBezTo>
                        <a:cubicBezTo>
                          <a:pt x="1257640" y="514753"/>
                          <a:pt x="1263297" y="518881"/>
                          <a:pt x="1268267" y="522628"/>
                        </a:cubicBezTo>
                        <a:cubicBezTo>
                          <a:pt x="1274612" y="527291"/>
                          <a:pt x="1279581" y="531037"/>
                          <a:pt x="1288144" y="533484"/>
                        </a:cubicBezTo>
                        <a:cubicBezTo>
                          <a:pt x="1300300" y="537001"/>
                          <a:pt x="1303435" y="545334"/>
                          <a:pt x="1307410" y="555961"/>
                        </a:cubicBezTo>
                        <a:cubicBezTo>
                          <a:pt x="1309398" y="561312"/>
                          <a:pt x="1311691" y="567429"/>
                          <a:pt x="1315514" y="574309"/>
                        </a:cubicBezTo>
                        <a:cubicBezTo>
                          <a:pt x="1322471" y="586771"/>
                          <a:pt x="1342043" y="594263"/>
                          <a:pt x="1357792" y="600303"/>
                        </a:cubicBezTo>
                        <a:cubicBezTo>
                          <a:pt x="1367043" y="603820"/>
                          <a:pt x="1375070" y="606878"/>
                          <a:pt x="1379504" y="610471"/>
                        </a:cubicBezTo>
                        <a:cubicBezTo>
                          <a:pt x="1388220" y="617428"/>
                          <a:pt x="1408403" y="634706"/>
                          <a:pt x="1408251" y="645716"/>
                        </a:cubicBezTo>
                        <a:cubicBezTo>
                          <a:pt x="1408251" y="648468"/>
                          <a:pt x="1407104" y="650761"/>
                          <a:pt x="1404887" y="652367"/>
                        </a:cubicBezTo>
                        <a:cubicBezTo>
                          <a:pt x="1397089" y="658177"/>
                          <a:pt x="1394642" y="672627"/>
                          <a:pt x="1399076" y="685930"/>
                        </a:cubicBezTo>
                        <a:cubicBezTo>
                          <a:pt x="1399688" y="687917"/>
                          <a:pt x="1400376" y="689752"/>
                          <a:pt x="1400988" y="691434"/>
                        </a:cubicBezTo>
                        <a:cubicBezTo>
                          <a:pt x="1404734" y="701449"/>
                          <a:pt x="1407180" y="708024"/>
                          <a:pt x="1396171" y="721327"/>
                        </a:cubicBezTo>
                        <a:cubicBezTo>
                          <a:pt x="1393190" y="724920"/>
                          <a:pt x="1390666" y="727825"/>
                          <a:pt x="1388373" y="730348"/>
                        </a:cubicBezTo>
                        <a:cubicBezTo>
                          <a:pt x="1382028" y="737458"/>
                          <a:pt x="1377823" y="742122"/>
                          <a:pt x="1371171" y="755425"/>
                        </a:cubicBezTo>
                        <a:cubicBezTo>
                          <a:pt x="1366584" y="764522"/>
                          <a:pt x="1369642" y="768498"/>
                          <a:pt x="1374229" y="774461"/>
                        </a:cubicBezTo>
                        <a:cubicBezTo>
                          <a:pt x="1377670" y="778895"/>
                          <a:pt x="1381951" y="784476"/>
                          <a:pt x="1382945" y="793039"/>
                        </a:cubicBezTo>
                        <a:cubicBezTo>
                          <a:pt x="1384321" y="803666"/>
                          <a:pt x="1388067" y="812764"/>
                          <a:pt x="1391431" y="820868"/>
                        </a:cubicBezTo>
                        <a:cubicBezTo>
                          <a:pt x="1393725" y="826449"/>
                          <a:pt x="1395865" y="831800"/>
                          <a:pt x="1396859" y="836770"/>
                        </a:cubicBezTo>
                        <a:cubicBezTo>
                          <a:pt x="1398388" y="844568"/>
                          <a:pt x="1419260" y="847702"/>
                          <a:pt x="1431798" y="849537"/>
                        </a:cubicBezTo>
                        <a:cubicBezTo>
                          <a:pt x="1434168" y="849920"/>
                          <a:pt x="1436385" y="850225"/>
                          <a:pt x="1438296" y="850531"/>
                        </a:cubicBezTo>
                        <a:cubicBezTo>
                          <a:pt x="1445636" y="851754"/>
                          <a:pt x="1452211" y="857641"/>
                          <a:pt x="1455880" y="866204"/>
                        </a:cubicBezTo>
                        <a:cubicBezTo>
                          <a:pt x="1459091" y="873620"/>
                          <a:pt x="1459321" y="881189"/>
                          <a:pt x="1456492" y="885393"/>
                        </a:cubicBezTo>
                        <a:cubicBezTo>
                          <a:pt x="1454428" y="888451"/>
                          <a:pt x="1452058" y="890286"/>
                          <a:pt x="1450147" y="891815"/>
                        </a:cubicBezTo>
                        <a:cubicBezTo>
                          <a:pt x="1447241" y="894109"/>
                          <a:pt x="1446935" y="894491"/>
                          <a:pt x="1447623" y="896632"/>
                        </a:cubicBezTo>
                        <a:cubicBezTo>
                          <a:pt x="1449000" y="900607"/>
                          <a:pt x="1454045" y="902901"/>
                          <a:pt x="1456492" y="903666"/>
                        </a:cubicBezTo>
                        <a:lnTo>
                          <a:pt x="1457027" y="903589"/>
                        </a:lnTo>
                        <a:cubicBezTo>
                          <a:pt x="1458709" y="903589"/>
                          <a:pt x="1460162" y="904430"/>
                          <a:pt x="1460926" y="905883"/>
                        </a:cubicBezTo>
                        <a:cubicBezTo>
                          <a:pt x="1462226" y="908406"/>
                          <a:pt x="1461538" y="912152"/>
                          <a:pt x="1454198" y="922549"/>
                        </a:cubicBezTo>
                        <a:cubicBezTo>
                          <a:pt x="1446171" y="933788"/>
                          <a:pt x="1454275" y="948314"/>
                          <a:pt x="1478969" y="966815"/>
                        </a:cubicBezTo>
                        <a:cubicBezTo>
                          <a:pt x="1497088" y="980347"/>
                          <a:pt x="1482715" y="1006341"/>
                          <a:pt x="1474229" y="1021861"/>
                        </a:cubicBezTo>
                        <a:cubicBezTo>
                          <a:pt x="1472853" y="1024307"/>
                          <a:pt x="1471630" y="1026601"/>
                          <a:pt x="1470636" y="1028512"/>
                        </a:cubicBezTo>
                        <a:cubicBezTo>
                          <a:pt x="1465896" y="1038068"/>
                          <a:pt x="1467042" y="1043650"/>
                          <a:pt x="1468954" y="1052977"/>
                        </a:cubicBezTo>
                        <a:cubicBezTo>
                          <a:pt x="1469565" y="1056111"/>
                          <a:pt x="1470330" y="1059628"/>
                          <a:pt x="1470865" y="1063680"/>
                        </a:cubicBezTo>
                        <a:cubicBezTo>
                          <a:pt x="1473541" y="1082487"/>
                          <a:pt x="1454733" y="1109322"/>
                          <a:pt x="1442195" y="1121784"/>
                        </a:cubicBezTo>
                        <a:cubicBezTo>
                          <a:pt x="1428281" y="1135698"/>
                          <a:pt x="1425300" y="1138603"/>
                          <a:pt x="1433403" y="1152823"/>
                        </a:cubicBezTo>
                        <a:cubicBezTo>
                          <a:pt x="1436997" y="1159092"/>
                          <a:pt x="1441431" y="1163680"/>
                          <a:pt x="1445712" y="1168037"/>
                        </a:cubicBezTo>
                        <a:cubicBezTo>
                          <a:pt x="1451981" y="1174536"/>
                          <a:pt x="1458556" y="1181187"/>
                          <a:pt x="1461461" y="1192961"/>
                        </a:cubicBezTo>
                        <a:lnTo>
                          <a:pt x="1461844" y="1194413"/>
                        </a:lnTo>
                        <a:cubicBezTo>
                          <a:pt x="1466125" y="1211768"/>
                          <a:pt x="1468495" y="1221324"/>
                          <a:pt x="1484626" y="1225376"/>
                        </a:cubicBezTo>
                        <a:cubicBezTo>
                          <a:pt x="1499687" y="1229123"/>
                          <a:pt x="1501522" y="1238679"/>
                          <a:pt x="1503816" y="1250759"/>
                        </a:cubicBezTo>
                        <a:cubicBezTo>
                          <a:pt x="1504733" y="1255499"/>
                          <a:pt x="1505727" y="1260850"/>
                          <a:pt x="1507715" y="1266737"/>
                        </a:cubicBezTo>
                        <a:cubicBezTo>
                          <a:pt x="1514672" y="1287685"/>
                          <a:pt x="1515207" y="1291431"/>
                          <a:pt x="1507256" y="1301982"/>
                        </a:cubicBezTo>
                        <a:cubicBezTo>
                          <a:pt x="1502057" y="1309015"/>
                          <a:pt x="1493189" y="1317119"/>
                          <a:pt x="1488678" y="1321018"/>
                        </a:cubicBezTo>
                        <a:lnTo>
                          <a:pt x="1494565" y="1326217"/>
                        </a:lnTo>
                        <a:lnTo>
                          <a:pt x="1489519" y="1327899"/>
                        </a:lnTo>
                        <a:cubicBezTo>
                          <a:pt x="1477898" y="1331798"/>
                          <a:pt x="1469795" y="1334933"/>
                          <a:pt x="1467730" y="1336232"/>
                        </a:cubicBezTo>
                        <a:cubicBezTo>
                          <a:pt x="1466660" y="1336997"/>
                          <a:pt x="1465207" y="1337303"/>
                          <a:pt x="1463678" y="1337303"/>
                        </a:cubicBezTo>
                        <a:lnTo>
                          <a:pt x="1463678" y="1337303"/>
                        </a:lnTo>
                        <a:cubicBezTo>
                          <a:pt x="1454963" y="1337303"/>
                          <a:pt x="1438832" y="1325911"/>
                          <a:pt x="1435391" y="1317425"/>
                        </a:cubicBezTo>
                        <a:cubicBezTo>
                          <a:pt x="1434092" y="1314138"/>
                          <a:pt x="1431951" y="1312226"/>
                          <a:pt x="1429581" y="1312226"/>
                        </a:cubicBezTo>
                        <a:cubicBezTo>
                          <a:pt x="1427058" y="1312226"/>
                          <a:pt x="1424229" y="1314367"/>
                          <a:pt x="1421783" y="1318037"/>
                        </a:cubicBezTo>
                        <a:cubicBezTo>
                          <a:pt x="1419107" y="1322089"/>
                          <a:pt x="1418877" y="1324688"/>
                          <a:pt x="1418725" y="1326599"/>
                        </a:cubicBezTo>
                        <a:cubicBezTo>
                          <a:pt x="1418572" y="1328205"/>
                          <a:pt x="1418189" y="1332027"/>
                          <a:pt x="1413679" y="1332027"/>
                        </a:cubicBezTo>
                        <a:cubicBezTo>
                          <a:pt x="1412838" y="1332027"/>
                          <a:pt x="1411615" y="1331875"/>
                          <a:pt x="1410009" y="1331569"/>
                        </a:cubicBezTo>
                        <a:cubicBezTo>
                          <a:pt x="1407333" y="1331033"/>
                          <a:pt x="1405193" y="1330651"/>
                          <a:pt x="1402899" y="1330651"/>
                        </a:cubicBezTo>
                        <a:cubicBezTo>
                          <a:pt x="1398541" y="1330651"/>
                          <a:pt x="1393342" y="1332180"/>
                          <a:pt x="1382257" y="1336615"/>
                        </a:cubicBezTo>
                        <a:cubicBezTo>
                          <a:pt x="1375835" y="1339214"/>
                          <a:pt x="1373006" y="1340513"/>
                          <a:pt x="1371248" y="1341431"/>
                        </a:cubicBezTo>
                        <a:cubicBezTo>
                          <a:pt x="1367884" y="1343037"/>
                          <a:pt x="1367272" y="1343266"/>
                          <a:pt x="1357486" y="1345407"/>
                        </a:cubicBezTo>
                        <a:cubicBezTo>
                          <a:pt x="1350300" y="1347012"/>
                          <a:pt x="1349765" y="1348770"/>
                          <a:pt x="1348388" y="1352593"/>
                        </a:cubicBezTo>
                        <a:cubicBezTo>
                          <a:pt x="1347242" y="1355880"/>
                          <a:pt x="1345636" y="1360468"/>
                          <a:pt x="1339749" y="1365514"/>
                        </a:cubicBezTo>
                        <a:cubicBezTo>
                          <a:pt x="1334474" y="1370024"/>
                          <a:pt x="1332792" y="1373082"/>
                          <a:pt x="1331951" y="1374535"/>
                        </a:cubicBezTo>
                        <a:cubicBezTo>
                          <a:pt x="1331340" y="1375682"/>
                          <a:pt x="1330346" y="1377287"/>
                          <a:pt x="1328205" y="1377287"/>
                        </a:cubicBezTo>
                        <a:cubicBezTo>
                          <a:pt x="1326600" y="1377287"/>
                          <a:pt x="1325606" y="1376293"/>
                          <a:pt x="1324382" y="1374994"/>
                        </a:cubicBezTo>
                        <a:lnTo>
                          <a:pt x="1323389" y="1374000"/>
                        </a:lnTo>
                        <a:cubicBezTo>
                          <a:pt x="1321019" y="1371630"/>
                          <a:pt x="1320101" y="1369030"/>
                          <a:pt x="1319337" y="1366890"/>
                        </a:cubicBezTo>
                        <a:cubicBezTo>
                          <a:pt x="1318190" y="1363679"/>
                          <a:pt x="1317884" y="1362761"/>
                          <a:pt x="1313450" y="1362761"/>
                        </a:cubicBezTo>
                        <a:cubicBezTo>
                          <a:pt x="1302823" y="1362761"/>
                          <a:pt x="1289520" y="1362761"/>
                          <a:pt x="1281722" y="1354887"/>
                        </a:cubicBezTo>
                        <a:cubicBezTo>
                          <a:pt x="1280422" y="1353587"/>
                          <a:pt x="1277747" y="1352822"/>
                          <a:pt x="1274153" y="1352822"/>
                        </a:cubicBezTo>
                        <a:cubicBezTo>
                          <a:pt x="1265591" y="1352822"/>
                          <a:pt x="1253817" y="1356722"/>
                          <a:pt x="1246783" y="1359015"/>
                        </a:cubicBezTo>
                        <a:cubicBezTo>
                          <a:pt x="1241585" y="1360774"/>
                          <a:pt x="1240362" y="1364214"/>
                          <a:pt x="1237992" y="1371783"/>
                        </a:cubicBezTo>
                        <a:cubicBezTo>
                          <a:pt x="1236768" y="1375758"/>
                          <a:pt x="1235392" y="1380269"/>
                          <a:pt x="1232869" y="1385238"/>
                        </a:cubicBezTo>
                        <a:cubicBezTo>
                          <a:pt x="1230728" y="1389443"/>
                          <a:pt x="1229658" y="1392425"/>
                          <a:pt x="1228817" y="1394795"/>
                        </a:cubicBezTo>
                        <a:cubicBezTo>
                          <a:pt x="1226600" y="1400911"/>
                          <a:pt x="1225377" y="1403204"/>
                          <a:pt x="1217120" y="1405880"/>
                        </a:cubicBezTo>
                        <a:cubicBezTo>
                          <a:pt x="1213450" y="1407104"/>
                          <a:pt x="1213374" y="1408632"/>
                          <a:pt x="1216203" y="1417654"/>
                        </a:cubicBezTo>
                        <a:cubicBezTo>
                          <a:pt x="1217349" y="1421400"/>
                          <a:pt x="1218725" y="1425605"/>
                          <a:pt x="1219261" y="1430345"/>
                        </a:cubicBezTo>
                        <a:cubicBezTo>
                          <a:pt x="1220637" y="1441583"/>
                          <a:pt x="1216891" y="1447776"/>
                          <a:pt x="1212151" y="1455574"/>
                        </a:cubicBezTo>
                        <a:cubicBezTo>
                          <a:pt x="1210469" y="1458326"/>
                          <a:pt x="1208634" y="1461385"/>
                          <a:pt x="1206799" y="1465131"/>
                        </a:cubicBezTo>
                        <a:cubicBezTo>
                          <a:pt x="1202288" y="1474076"/>
                          <a:pt x="1197242" y="1475375"/>
                          <a:pt x="1194643" y="1475375"/>
                        </a:cubicBezTo>
                        <a:cubicBezTo>
                          <a:pt x="1189368" y="1475375"/>
                          <a:pt x="1185316" y="1470329"/>
                          <a:pt x="1185316" y="1463678"/>
                        </a:cubicBezTo>
                        <a:cubicBezTo>
                          <a:pt x="1185316" y="1460085"/>
                          <a:pt x="1184093" y="1460085"/>
                          <a:pt x="1183099" y="1460085"/>
                        </a:cubicBezTo>
                        <a:cubicBezTo>
                          <a:pt x="1181723" y="1460085"/>
                          <a:pt x="1178588" y="1460696"/>
                          <a:pt x="1172701" y="1464519"/>
                        </a:cubicBezTo>
                        <a:cubicBezTo>
                          <a:pt x="1165362" y="1469412"/>
                          <a:pt x="1160316" y="1470329"/>
                          <a:pt x="1151983" y="1471859"/>
                        </a:cubicBezTo>
                        <a:cubicBezTo>
                          <a:pt x="1147701" y="1472623"/>
                          <a:pt x="1142426" y="1473617"/>
                          <a:pt x="1135316" y="1475375"/>
                        </a:cubicBezTo>
                        <a:cubicBezTo>
                          <a:pt x="1129506" y="1476828"/>
                          <a:pt x="1124842" y="1477822"/>
                          <a:pt x="1120867" y="1478739"/>
                        </a:cubicBezTo>
                        <a:cubicBezTo>
                          <a:pt x="1110698" y="1481033"/>
                          <a:pt x="1104582" y="1482409"/>
                          <a:pt x="1092350" y="1487378"/>
                        </a:cubicBezTo>
                        <a:cubicBezTo>
                          <a:pt x="1088604" y="1490513"/>
                          <a:pt x="1083405" y="1491277"/>
                          <a:pt x="1076983" y="1491277"/>
                        </a:cubicBezTo>
                        <a:close/>
                      </a:path>
                    </a:pathLst>
                  </a:custGeom>
                  <a:solidFill>
                    <a:srgbClr val="90A2BA"/>
                  </a:solidFill>
                  <a:ln w="7642" cap="flat">
                    <a:solidFill>
                      <a:sysClr val="window" lastClr="FFFFFF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864017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02" name="Freeform: Shape 80">
                    <a:extLst>
                      <a:ext uri="{FF2B5EF4-FFF2-40B4-BE49-F238E27FC236}">
                        <a16:creationId xmlns:a16="http://schemas.microsoft.com/office/drawing/2014/main" id="{6E6C647D-B04F-BBB4-46F3-15E4B8B571A3}"/>
                      </a:ext>
                    </a:extLst>
                  </p:cNvPr>
                  <p:cNvSpPr/>
                  <p:nvPr/>
                </p:nvSpPr>
                <p:spPr>
                  <a:xfrm>
                    <a:off x="2756780" y="1625533"/>
                    <a:ext cx="1523216" cy="1496629"/>
                  </a:xfrm>
                  <a:custGeom>
                    <a:avLst/>
                    <a:gdLst>
                      <a:gd name="connsiteX0" fmla="*/ 1014063 w 1523216"/>
                      <a:gd name="connsiteY0" fmla="*/ 6193 h 1496629"/>
                      <a:gd name="connsiteX1" fmla="*/ 1026601 w 1523216"/>
                      <a:gd name="connsiteY1" fmla="*/ 17813 h 1496629"/>
                      <a:gd name="connsiteX2" fmla="*/ 1045714 w 1523216"/>
                      <a:gd name="connsiteY2" fmla="*/ 33486 h 1496629"/>
                      <a:gd name="connsiteX3" fmla="*/ 1059628 w 1523216"/>
                      <a:gd name="connsiteY3" fmla="*/ 52599 h 1496629"/>
                      <a:gd name="connsiteX4" fmla="*/ 1071784 w 1523216"/>
                      <a:gd name="connsiteY4" fmla="*/ 80351 h 1496629"/>
                      <a:gd name="connsiteX5" fmla="*/ 1084093 w 1523216"/>
                      <a:gd name="connsiteY5" fmla="*/ 90825 h 1496629"/>
                      <a:gd name="connsiteX6" fmla="*/ 1090897 w 1523216"/>
                      <a:gd name="connsiteY6" fmla="*/ 88990 h 1496629"/>
                      <a:gd name="connsiteX7" fmla="*/ 1109169 w 1523216"/>
                      <a:gd name="connsiteY7" fmla="*/ 78746 h 1496629"/>
                      <a:gd name="connsiteX8" fmla="*/ 1113527 w 1523216"/>
                      <a:gd name="connsiteY8" fmla="*/ 80351 h 1496629"/>
                      <a:gd name="connsiteX9" fmla="*/ 1126601 w 1523216"/>
                      <a:gd name="connsiteY9" fmla="*/ 91590 h 1496629"/>
                      <a:gd name="connsiteX10" fmla="*/ 1130805 w 1523216"/>
                      <a:gd name="connsiteY10" fmla="*/ 90825 h 1496629"/>
                      <a:gd name="connsiteX11" fmla="*/ 1149995 w 1523216"/>
                      <a:gd name="connsiteY11" fmla="*/ 80351 h 1496629"/>
                      <a:gd name="connsiteX12" fmla="*/ 1160010 w 1523216"/>
                      <a:gd name="connsiteY12" fmla="*/ 73853 h 1496629"/>
                      <a:gd name="connsiteX13" fmla="*/ 1167273 w 1523216"/>
                      <a:gd name="connsiteY13" fmla="*/ 76834 h 1496629"/>
                      <a:gd name="connsiteX14" fmla="*/ 1183252 w 1523216"/>
                      <a:gd name="connsiteY14" fmla="*/ 80275 h 1496629"/>
                      <a:gd name="connsiteX15" fmla="*/ 1196784 w 1523216"/>
                      <a:gd name="connsiteY15" fmla="*/ 78516 h 1496629"/>
                      <a:gd name="connsiteX16" fmla="*/ 1198618 w 1523216"/>
                      <a:gd name="connsiteY16" fmla="*/ 78211 h 1496629"/>
                      <a:gd name="connsiteX17" fmla="*/ 1203741 w 1523216"/>
                      <a:gd name="connsiteY17" fmla="*/ 94189 h 1496629"/>
                      <a:gd name="connsiteX18" fmla="*/ 1198542 w 1523216"/>
                      <a:gd name="connsiteY18" fmla="*/ 132339 h 1496629"/>
                      <a:gd name="connsiteX19" fmla="*/ 1162151 w 1523216"/>
                      <a:gd name="connsiteY19" fmla="*/ 170488 h 1496629"/>
                      <a:gd name="connsiteX20" fmla="*/ 1169108 w 1523216"/>
                      <a:gd name="connsiteY20" fmla="*/ 191360 h 1496629"/>
                      <a:gd name="connsiteX21" fmla="*/ 1203817 w 1523216"/>
                      <a:gd name="connsiteY21" fmla="*/ 194800 h 1496629"/>
                      <a:gd name="connsiteX22" fmla="*/ 1211157 w 1523216"/>
                      <a:gd name="connsiteY22" fmla="*/ 196406 h 1496629"/>
                      <a:gd name="connsiteX23" fmla="*/ 1222930 w 1523216"/>
                      <a:gd name="connsiteY23" fmla="*/ 184403 h 1496629"/>
                      <a:gd name="connsiteX24" fmla="*/ 1249000 w 1523216"/>
                      <a:gd name="connsiteY24" fmla="*/ 160091 h 1496629"/>
                      <a:gd name="connsiteX25" fmla="*/ 1275606 w 1523216"/>
                      <a:gd name="connsiteY25" fmla="*/ 139220 h 1496629"/>
                      <a:gd name="connsiteX26" fmla="*/ 1289520 w 1523216"/>
                      <a:gd name="connsiteY26" fmla="*/ 171635 h 1496629"/>
                      <a:gd name="connsiteX27" fmla="*/ 1282563 w 1523216"/>
                      <a:gd name="connsiteY27" fmla="*/ 210932 h 1496629"/>
                      <a:gd name="connsiteX28" fmla="*/ 1271019 w 1523216"/>
                      <a:gd name="connsiteY28" fmla="*/ 245641 h 1496629"/>
                      <a:gd name="connsiteX29" fmla="*/ 1275606 w 1523216"/>
                      <a:gd name="connsiteY29" fmla="*/ 305809 h 1496629"/>
                      <a:gd name="connsiteX30" fmla="*/ 1245560 w 1523216"/>
                      <a:gd name="connsiteY30" fmla="*/ 354433 h 1496629"/>
                      <a:gd name="connsiteX31" fmla="*/ 1199306 w 1523216"/>
                      <a:gd name="connsiteY31" fmla="*/ 391512 h 1496629"/>
                      <a:gd name="connsiteX32" fmla="*/ 1196936 w 1523216"/>
                      <a:gd name="connsiteY32" fmla="*/ 430885 h 1496629"/>
                      <a:gd name="connsiteX33" fmla="*/ 1189979 w 1523216"/>
                      <a:gd name="connsiteY33" fmla="*/ 470258 h 1496629"/>
                      <a:gd name="connsiteX34" fmla="*/ 1219108 w 1523216"/>
                      <a:gd name="connsiteY34" fmla="*/ 488836 h 1496629"/>
                      <a:gd name="connsiteX35" fmla="*/ 1222319 w 1523216"/>
                      <a:gd name="connsiteY35" fmla="*/ 488759 h 1496629"/>
                      <a:gd name="connsiteX36" fmla="*/ 1254658 w 1523216"/>
                      <a:gd name="connsiteY36" fmla="*/ 516511 h 1496629"/>
                      <a:gd name="connsiteX37" fmla="*/ 1294031 w 1523216"/>
                      <a:gd name="connsiteY37" fmla="*/ 539676 h 1496629"/>
                      <a:gd name="connsiteX38" fmla="*/ 1319489 w 1523216"/>
                      <a:gd name="connsiteY38" fmla="*/ 579049 h 1496629"/>
                      <a:gd name="connsiteX39" fmla="*/ 1384244 w 1523216"/>
                      <a:gd name="connsiteY39" fmla="*/ 616129 h 1496629"/>
                      <a:gd name="connsiteX40" fmla="*/ 1409703 w 1523216"/>
                      <a:gd name="connsiteY40" fmla="*/ 653131 h 1496629"/>
                      <a:gd name="connsiteX41" fmla="*/ 1402823 w 1523216"/>
                      <a:gd name="connsiteY41" fmla="*/ 690211 h 1496629"/>
                      <a:gd name="connsiteX42" fmla="*/ 1400529 w 1523216"/>
                      <a:gd name="connsiteY42" fmla="*/ 722627 h 1496629"/>
                      <a:gd name="connsiteX43" fmla="*/ 1375070 w 1523216"/>
                      <a:gd name="connsiteY43" fmla="*/ 757336 h 1496629"/>
                      <a:gd name="connsiteX44" fmla="*/ 1386614 w 1523216"/>
                      <a:gd name="connsiteY44" fmla="*/ 796709 h 1496629"/>
                      <a:gd name="connsiteX45" fmla="*/ 1400529 w 1523216"/>
                      <a:gd name="connsiteY45" fmla="*/ 840669 h 1496629"/>
                      <a:gd name="connsiteX46" fmla="*/ 1444565 w 1523216"/>
                      <a:gd name="connsiteY46" fmla="*/ 856877 h 1496629"/>
                      <a:gd name="connsiteX47" fmla="*/ 1460773 w 1523216"/>
                      <a:gd name="connsiteY47" fmla="*/ 886922 h 1496629"/>
                      <a:gd name="connsiteX48" fmla="*/ 1451523 w 1523216"/>
                      <a:gd name="connsiteY48" fmla="*/ 900837 h 1496629"/>
                      <a:gd name="connsiteX49" fmla="*/ 1463067 w 1523216"/>
                      <a:gd name="connsiteY49" fmla="*/ 910087 h 1496629"/>
                      <a:gd name="connsiteX50" fmla="*/ 1463831 w 1523216"/>
                      <a:gd name="connsiteY50" fmla="*/ 909935 h 1496629"/>
                      <a:gd name="connsiteX51" fmla="*/ 1458480 w 1523216"/>
                      <a:gd name="connsiteY51" fmla="*/ 924002 h 1496629"/>
                      <a:gd name="connsiteX52" fmla="*/ 1483862 w 1523216"/>
                      <a:gd name="connsiteY52" fmla="*/ 972625 h 1496629"/>
                      <a:gd name="connsiteX53" fmla="*/ 1474611 w 1523216"/>
                      <a:gd name="connsiteY53" fmla="*/ 1030500 h 1496629"/>
                      <a:gd name="connsiteX54" fmla="*/ 1474611 w 1523216"/>
                      <a:gd name="connsiteY54" fmla="*/ 1067579 h 1496629"/>
                      <a:gd name="connsiteX55" fmla="*/ 1446859 w 1523216"/>
                      <a:gd name="connsiteY55" fmla="*/ 1123084 h 1496629"/>
                      <a:gd name="connsiteX56" fmla="*/ 1437608 w 1523216"/>
                      <a:gd name="connsiteY56" fmla="*/ 1157793 h 1496629"/>
                      <a:gd name="connsiteX57" fmla="*/ 1465360 w 1523216"/>
                      <a:gd name="connsiteY57" fmla="*/ 1197166 h 1496629"/>
                      <a:gd name="connsiteX58" fmla="*/ 1490819 w 1523216"/>
                      <a:gd name="connsiteY58" fmla="*/ 1231875 h 1496629"/>
                      <a:gd name="connsiteX59" fmla="*/ 1511690 w 1523216"/>
                      <a:gd name="connsiteY59" fmla="*/ 1271248 h 1496629"/>
                      <a:gd name="connsiteX60" fmla="*/ 1511690 w 1523216"/>
                      <a:gd name="connsiteY60" fmla="*/ 1303664 h 1496629"/>
                      <a:gd name="connsiteX61" fmla="*/ 1490819 w 1523216"/>
                      <a:gd name="connsiteY61" fmla="*/ 1324535 h 1496629"/>
                      <a:gd name="connsiteX62" fmla="*/ 1495330 w 1523216"/>
                      <a:gd name="connsiteY62" fmla="*/ 1328587 h 1496629"/>
                      <a:gd name="connsiteX63" fmla="*/ 1472853 w 1523216"/>
                      <a:gd name="connsiteY63" fmla="*/ 1337303 h 1496629"/>
                      <a:gd name="connsiteX64" fmla="*/ 1470483 w 1523216"/>
                      <a:gd name="connsiteY64" fmla="*/ 1337914 h 1496629"/>
                      <a:gd name="connsiteX65" fmla="*/ 1445101 w 1523216"/>
                      <a:gd name="connsiteY65" fmla="*/ 1319948 h 1496629"/>
                      <a:gd name="connsiteX66" fmla="*/ 1436385 w 1523216"/>
                      <a:gd name="connsiteY66" fmla="*/ 1312762 h 1496629"/>
                      <a:gd name="connsiteX67" fmla="*/ 1425988 w 1523216"/>
                      <a:gd name="connsiteY67" fmla="*/ 1319948 h 1496629"/>
                      <a:gd name="connsiteX68" fmla="*/ 1420483 w 1523216"/>
                      <a:gd name="connsiteY68" fmla="*/ 1332486 h 1496629"/>
                      <a:gd name="connsiteX69" fmla="*/ 1417425 w 1523216"/>
                      <a:gd name="connsiteY69" fmla="*/ 1332027 h 1496629"/>
                      <a:gd name="connsiteX70" fmla="*/ 1409703 w 1523216"/>
                      <a:gd name="connsiteY70" fmla="*/ 1331033 h 1496629"/>
                      <a:gd name="connsiteX71" fmla="*/ 1387838 w 1523216"/>
                      <a:gd name="connsiteY71" fmla="*/ 1337226 h 1496629"/>
                      <a:gd name="connsiteX72" fmla="*/ 1363603 w 1523216"/>
                      <a:gd name="connsiteY72" fmla="*/ 1345865 h 1496629"/>
                      <a:gd name="connsiteX73" fmla="*/ 1344489 w 1523216"/>
                      <a:gd name="connsiteY73" fmla="*/ 1366660 h 1496629"/>
                      <a:gd name="connsiteX74" fmla="*/ 1335009 w 1523216"/>
                      <a:gd name="connsiteY74" fmla="*/ 1377746 h 1496629"/>
                      <a:gd name="connsiteX75" fmla="*/ 1332334 w 1523216"/>
                      <a:gd name="connsiteY75" fmla="*/ 1375376 h 1496629"/>
                      <a:gd name="connsiteX76" fmla="*/ 1320177 w 1523216"/>
                      <a:gd name="connsiteY76" fmla="*/ 1363220 h 1496629"/>
                      <a:gd name="connsiteX77" fmla="*/ 1290667 w 1523216"/>
                      <a:gd name="connsiteY77" fmla="*/ 1356263 h 1496629"/>
                      <a:gd name="connsiteX78" fmla="*/ 1280958 w 1523216"/>
                      <a:gd name="connsiteY78" fmla="*/ 1353281 h 1496629"/>
                      <a:gd name="connsiteX79" fmla="*/ 1252517 w 1523216"/>
                      <a:gd name="connsiteY79" fmla="*/ 1359703 h 1496629"/>
                      <a:gd name="connsiteX80" fmla="*/ 1236921 w 1523216"/>
                      <a:gd name="connsiteY80" fmla="*/ 1387455 h 1496629"/>
                      <a:gd name="connsiteX81" fmla="*/ 1223007 w 1523216"/>
                      <a:gd name="connsiteY81" fmla="*/ 1406568 h 1496629"/>
                      <a:gd name="connsiteX82" fmla="*/ 1223007 w 1523216"/>
                      <a:gd name="connsiteY82" fmla="*/ 1434321 h 1496629"/>
                      <a:gd name="connsiteX83" fmla="*/ 1210851 w 1523216"/>
                      <a:gd name="connsiteY83" fmla="*/ 1467348 h 1496629"/>
                      <a:gd name="connsiteX84" fmla="*/ 1201447 w 1523216"/>
                      <a:gd name="connsiteY84" fmla="*/ 1475911 h 1496629"/>
                      <a:gd name="connsiteX85" fmla="*/ 1195255 w 1523216"/>
                      <a:gd name="connsiteY85" fmla="*/ 1467348 h 1496629"/>
                      <a:gd name="connsiteX86" fmla="*/ 1189979 w 1523216"/>
                      <a:gd name="connsiteY86" fmla="*/ 1460620 h 1496629"/>
                      <a:gd name="connsiteX87" fmla="*/ 1177900 w 1523216"/>
                      <a:gd name="connsiteY87" fmla="*/ 1465589 h 1496629"/>
                      <a:gd name="connsiteX88" fmla="*/ 1141432 w 1523216"/>
                      <a:gd name="connsiteY88" fmla="*/ 1476063 h 1496629"/>
                      <a:gd name="connsiteX89" fmla="*/ 1098084 w 1523216"/>
                      <a:gd name="connsiteY89" fmla="*/ 1488143 h 1496629"/>
                      <a:gd name="connsiteX90" fmla="*/ 1083252 w 1523216"/>
                      <a:gd name="connsiteY90" fmla="*/ 1490513 h 1496629"/>
                      <a:gd name="connsiteX91" fmla="*/ 1033864 w 1523216"/>
                      <a:gd name="connsiteY91" fmla="*/ 1482944 h 1496629"/>
                      <a:gd name="connsiteX92" fmla="*/ 1000913 w 1523216"/>
                      <a:gd name="connsiteY92" fmla="*/ 1481186 h 1496629"/>
                      <a:gd name="connsiteX93" fmla="*/ 992197 w 1523216"/>
                      <a:gd name="connsiteY93" fmla="*/ 1467348 h 1496629"/>
                      <a:gd name="connsiteX94" fmla="*/ 959246 w 1523216"/>
                      <a:gd name="connsiteY94" fmla="*/ 1449993 h 1496629"/>
                      <a:gd name="connsiteX95" fmla="*/ 953054 w 1523216"/>
                      <a:gd name="connsiteY95" fmla="*/ 1437455 h 1496629"/>
                      <a:gd name="connsiteX96" fmla="*/ 948849 w 1523216"/>
                      <a:gd name="connsiteY96" fmla="*/ 1439519 h 1496629"/>
                      <a:gd name="connsiteX97" fmla="*/ 926296 w 1523216"/>
                      <a:gd name="connsiteY97" fmla="*/ 1453434 h 1496629"/>
                      <a:gd name="connsiteX98" fmla="*/ 922626 w 1523216"/>
                      <a:gd name="connsiteY98" fmla="*/ 1453739 h 1496629"/>
                      <a:gd name="connsiteX99" fmla="*/ 917198 w 1523216"/>
                      <a:gd name="connsiteY99" fmla="*/ 1452746 h 1496629"/>
                      <a:gd name="connsiteX100" fmla="*/ 912458 w 1523216"/>
                      <a:gd name="connsiteY100" fmla="*/ 1458709 h 1496629"/>
                      <a:gd name="connsiteX101" fmla="*/ 889904 w 1523216"/>
                      <a:gd name="connsiteY101" fmla="*/ 1483021 h 1496629"/>
                      <a:gd name="connsiteX102" fmla="*/ 882335 w 1523216"/>
                      <a:gd name="connsiteY102" fmla="*/ 1487302 h 1496629"/>
                      <a:gd name="connsiteX103" fmla="*/ 863910 w 1523216"/>
                      <a:gd name="connsiteY103" fmla="*/ 1474381 h 1496629"/>
                      <a:gd name="connsiteX104" fmla="*/ 860394 w 1523216"/>
                      <a:gd name="connsiteY104" fmla="*/ 1453586 h 1496629"/>
                      <a:gd name="connsiteX105" fmla="*/ 860394 w 1523216"/>
                      <a:gd name="connsiteY105" fmla="*/ 1436155 h 1496629"/>
                      <a:gd name="connsiteX106" fmla="*/ 853437 w 1523216"/>
                      <a:gd name="connsiteY106" fmla="*/ 1418877 h 1496629"/>
                      <a:gd name="connsiteX107" fmla="*/ 865592 w 1523216"/>
                      <a:gd name="connsiteY107" fmla="*/ 1406645 h 1496629"/>
                      <a:gd name="connsiteX108" fmla="*/ 855195 w 1523216"/>
                      <a:gd name="connsiteY108" fmla="*/ 1385850 h 1496629"/>
                      <a:gd name="connsiteX109" fmla="*/ 849690 w 1523216"/>
                      <a:gd name="connsiteY109" fmla="*/ 1371783 h 1496629"/>
                      <a:gd name="connsiteX110" fmla="*/ 848238 w 1523216"/>
                      <a:gd name="connsiteY110" fmla="*/ 1371935 h 1496629"/>
                      <a:gd name="connsiteX111" fmla="*/ 845409 w 1523216"/>
                      <a:gd name="connsiteY111" fmla="*/ 1372241 h 1496629"/>
                      <a:gd name="connsiteX112" fmla="*/ 834323 w 1523216"/>
                      <a:gd name="connsiteY112" fmla="*/ 1366737 h 1496629"/>
                      <a:gd name="connsiteX113" fmla="*/ 830807 w 1523216"/>
                      <a:gd name="connsiteY113" fmla="*/ 1342425 h 1496629"/>
                      <a:gd name="connsiteX114" fmla="*/ 819262 w 1523216"/>
                      <a:gd name="connsiteY114" fmla="*/ 1336232 h 1496629"/>
                      <a:gd name="connsiteX115" fmla="*/ 810012 w 1523216"/>
                      <a:gd name="connsiteY115" fmla="*/ 1337150 h 1496629"/>
                      <a:gd name="connsiteX116" fmla="*/ 808024 w 1523216"/>
                      <a:gd name="connsiteY116" fmla="*/ 1337303 h 1496629"/>
                      <a:gd name="connsiteX117" fmla="*/ 792657 w 1523216"/>
                      <a:gd name="connsiteY117" fmla="*/ 1319795 h 1496629"/>
                      <a:gd name="connsiteX118" fmla="*/ 791128 w 1523216"/>
                      <a:gd name="connsiteY118" fmla="*/ 1318419 h 1496629"/>
                      <a:gd name="connsiteX119" fmla="*/ 806495 w 1523216"/>
                      <a:gd name="connsiteY119" fmla="*/ 1305881 h 1496629"/>
                      <a:gd name="connsiteX120" fmla="*/ 836005 w 1523216"/>
                      <a:gd name="connsiteY120" fmla="*/ 1285009 h 1496629"/>
                      <a:gd name="connsiteX121" fmla="*/ 839446 w 1523216"/>
                      <a:gd name="connsiteY121" fmla="*/ 1255499 h 1496629"/>
                      <a:gd name="connsiteX122" fmla="*/ 830807 w 1523216"/>
                      <a:gd name="connsiteY122" fmla="*/ 1229505 h 1496629"/>
                      <a:gd name="connsiteX123" fmla="*/ 830807 w 1523216"/>
                      <a:gd name="connsiteY123" fmla="*/ 1203435 h 1496629"/>
                      <a:gd name="connsiteX124" fmla="*/ 816969 w 1523216"/>
                      <a:gd name="connsiteY124" fmla="*/ 1184322 h 1496629"/>
                      <a:gd name="connsiteX125" fmla="*/ 807106 w 1523216"/>
                      <a:gd name="connsiteY125" fmla="*/ 1158710 h 1496629"/>
                      <a:gd name="connsiteX126" fmla="*/ 799614 w 1523216"/>
                      <a:gd name="connsiteY126" fmla="*/ 1160010 h 1496629"/>
                      <a:gd name="connsiteX127" fmla="*/ 785165 w 1523216"/>
                      <a:gd name="connsiteY127" fmla="*/ 1162303 h 1496629"/>
                      <a:gd name="connsiteX128" fmla="*/ 768345 w 1523216"/>
                      <a:gd name="connsiteY128" fmla="*/ 1149612 h 1496629"/>
                      <a:gd name="connsiteX129" fmla="*/ 756189 w 1523216"/>
                      <a:gd name="connsiteY129" fmla="*/ 1140973 h 1496629"/>
                      <a:gd name="connsiteX130" fmla="*/ 740593 w 1523216"/>
                      <a:gd name="connsiteY130" fmla="*/ 1130499 h 1496629"/>
                      <a:gd name="connsiteX131" fmla="*/ 732336 w 1523216"/>
                      <a:gd name="connsiteY131" fmla="*/ 1117579 h 1496629"/>
                      <a:gd name="connsiteX132" fmla="*/ 726679 w 1523216"/>
                      <a:gd name="connsiteY132" fmla="*/ 1120102 h 1496629"/>
                      <a:gd name="connsiteX133" fmla="*/ 708789 w 1523216"/>
                      <a:gd name="connsiteY133" fmla="*/ 1127824 h 1496629"/>
                      <a:gd name="connsiteX134" fmla="*/ 697245 w 1523216"/>
                      <a:gd name="connsiteY134" fmla="*/ 1118343 h 1496629"/>
                      <a:gd name="connsiteX135" fmla="*/ 685394 w 1523216"/>
                      <a:gd name="connsiteY135" fmla="*/ 1105117 h 1496629"/>
                      <a:gd name="connsiteX136" fmla="*/ 678055 w 1523216"/>
                      <a:gd name="connsiteY136" fmla="*/ 1106264 h 1496629"/>
                      <a:gd name="connsiteX137" fmla="*/ 675303 w 1523216"/>
                      <a:gd name="connsiteY137" fmla="*/ 1106493 h 1496629"/>
                      <a:gd name="connsiteX138" fmla="*/ 653743 w 1523216"/>
                      <a:gd name="connsiteY138" fmla="*/ 1094032 h 1496629"/>
                      <a:gd name="connsiteX139" fmla="*/ 648162 w 1523216"/>
                      <a:gd name="connsiteY139" fmla="*/ 1091126 h 1496629"/>
                      <a:gd name="connsiteX140" fmla="*/ 642123 w 1523216"/>
                      <a:gd name="connsiteY140" fmla="*/ 1091662 h 1496629"/>
                      <a:gd name="connsiteX141" fmla="*/ 636465 w 1523216"/>
                      <a:gd name="connsiteY141" fmla="*/ 1088756 h 1496629"/>
                      <a:gd name="connsiteX142" fmla="*/ 631496 w 1523216"/>
                      <a:gd name="connsiteY142" fmla="*/ 1075760 h 1496629"/>
                      <a:gd name="connsiteX143" fmla="*/ 627750 w 1523216"/>
                      <a:gd name="connsiteY143" fmla="*/ 1076524 h 1496629"/>
                      <a:gd name="connsiteX144" fmla="*/ 594722 w 1523216"/>
                      <a:gd name="connsiteY144" fmla="*/ 1095637 h 1496629"/>
                      <a:gd name="connsiteX145" fmla="*/ 574156 w 1523216"/>
                      <a:gd name="connsiteY145" fmla="*/ 1103970 h 1496629"/>
                      <a:gd name="connsiteX146" fmla="*/ 563453 w 1523216"/>
                      <a:gd name="connsiteY146" fmla="*/ 1097319 h 1496629"/>
                      <a:gd name="connsiteX147" fmla="*/ 542658 w 1523216"/>
                      <a:gd name="connsiteY147" fmla="*/ 1071249 h 1496629"/>
                      <a:gd name="connsiteX148" fmla="*/ 534401 w 1523216"/>
                      <a:gd name="connsiteY148" fmla="*/ 1066891 h 1496629"/>
                      <a:gd name="connsiteX149" fmla="*/ 528744 w 1523216"/>
                      <a:gd name="connsiteY149" fmla="*/ 1067732 h 1496629"/>
                      <a:gd name="connsiteX150" fmla="*/ 522016 w 1523216"/>
                      <a:gd name="connsiteY150" fmla="*/ 1080423 h 1496629"/>
                      <a:gd name="connsiteX151" fmla="*/ 520105 w 1523216"/>
                      <a:gd name="connsiteY151" fmla="*/ 1079888 h 1496629"/>
                      <a:gd name="connsiteX152" fmla="*/ 483714 w 1523216"/>
                      <a:gd name="connsiteY152" fmla="*/ 1057335 h 1496629"/>
                      <a:gd name="connsiteX153" fmla="*/ 471557 w 1523216"/>
                      <a:gd name="connsiteY153" fmla="*/ 1041738 h 1496629"/>
                      <a:gd name="connsiteX154" fmla="*/ 448928 w 1523216"/>
                      <a:gd name="connsiteY154" fmla="*/ 1019185 h 1496629"/>
                      <a:gd name="connsiteX155" fmla="*/ 428133 w 1523216"/>
                      <a:gd name="connsiteY155" fmla="*/ 989674 h 1496629"/>
                      <a:gd name="connsiteX156" fmla="*/ 433331 w 1523216"/>
                      <a:gd name="connsiteY156" fmla="*/ 958482 h 1496629"/>
                      <a:gd name="connsiteX157" fmla="*/ 450686 w 1523216"/>
                      <a:gd name="connsiteY157" fmla="*/ 948008 h 1496629"/>
                      <a:gd name="connsiteX158" fmla="*/ 438607 w 1523216"/>
                      <a:gd name="connsiteY158" fmla="*/ 930653 h 1496629"/>
                      <a:gd name="connsiteX159" fmla="*/ 436848 w 1523216"/>
                      <a:gd name="connsiteY159" fmla="*/ 899384 h 1496629"/>
                      <a:gd name="connsiteX160" fmla="*/ 454203 w 1523216"/>
                      <a:gd name="connsiteY160" fmla="*/ 868115 h 1496629"/>
                      <a:gd name="connsiteX161" fmla="*/ 449004 w 1523216"/>
                      <a:gd name="connsiteY161" fmla="*/ 842045 h 1496629"/>
                      <a:gd name="connsiteX162" fmla="*/ 452521 w 1523216"/>
                      <a:gd name="connsiteY162" fmla="*/ 793421 h 1496629"/>
                      <a:gd name="connsiteX163" fmla="*/ 461160 w 1523216"/>
                      <a:gd name="connsiteY163" fmla="*/ 767428 h 1496629"/>
                      <a:gd name="connsiteX164" fmla="*/ 454509 w 1523216"/>
                      <a:gd name="connsiteY164" fmla="*/ 764599 h 1496629"/>
                      <a:gd name="connsiteX165" fmla="*/ 445029 w 1523216"/>
                      <a:gd name="connsiteY165" fmla="*/ 765746 h 1496629"/>
                      <a:gd name="connsiteX166" fmla="*/ 438607 w 1523216"/>
                      <a:gd name="connsiteY166" fmla="*/ 763987 h 1496629"/>
                      <a:gd name="connsiteX167" fmla="*/ 428209 w 1523216"/>
                      <a:gd name="connsiteY167" fmla="*/ 739675 h 1496629"/>
                      <a:gd name="connsiteX168" fmla="*/ 424234 w 1523216"/>
                      <a:gd name="connsiteY168" fmla="*/ 738682 h 1496629"/>
                      <a:gd name="connsiteX169" fmla="*/ 416053 w 1523216"/>
                      <a:gd name="connsiteY169" fmla="*/ 744874 h 1496629"/>
                      <a:gd name="connsiteX170" fmla="*/ 399234 w 1523216"/>
                      <a:gd name="connsiteY170" fmla="*/ 756266 h 1496629"/>
                      <a:gd name="connsiteX171" fmla="*/ 395182 w 1523216"/>
                      <a:gd name="connsiteY171" fmla="*/ 751831 h 1496629"/>
                      <a:gd name="connsiteX172" fmla="*/ 400380 w 1523216"/>
                      <a:gd name="connsiteY172" fmla="*/ 736235 h 1496629"/>
                      <a:gd name="connsiteX173" fmla="*/ 386466 w 1523216"/>
                      <a:gd name="connsiteY173" fmla="*/ 729278 h 1496629"/>
                      <a:gd name="connsiteX174" fmla="*/ 391742 w 1523216"/>
                      <a:gd name="connsiteY174" fmla="*/ 711923 h 1496629"/>
                      <a:gd name="connsiteX175" fmla="*/ 395182 w 1523216"/>
                      <a:gd name="connsiteY175" fmla="*/ 678972 h 1496629"/>
                      <a:gd name="connsiteX176" fmla="*/ 412537 w 1523216"/>
                      <a:gd name="connsiteY176" fmla="*/ 666740 h 1496629"/>
                      <a:gd name="connsiteX177" fmla="*/ 412537 w 1523216"/>
                      <a:gd name="connsiteY177" fmla="*/ 630272 h 1496629"/>
                      <a:gd name="connsiteX178" fmla="*/ 402139 w 1523216"/>
                      <a:gd name="connsiteY178" fmla="*/ 597321 h 1496629"/>
                      <a:gd name="connsiteX179" fmla="*/ 400380 w 1523216"/>
                      <a:gd name="connsiteY179" fmla="*/ 576450 h 1496629"/>
                      <a:gd name="connsiteX180" fmla="*/ 414295 w 1523216"/>
                      <a:gd name="connsiteY180" fmla="*/ 557413 h 1496629"/>
                      <a:gd name="connsiteX181" fmla="*/ 416053 w 1523216"/>
                      <a:gd name="connsiteY181" fmla="*/ 533102 h 1496629"/>
                      <a:gd name="connsiteX182" fmla="*/ 389983 w 1523216"/>
                      <a:gd name="connsiteY182" fmla="*/ 503591 h 1496629"/>
                      <a:gd name="connsiteX183" fmla="*/ 388530 w 1523216"/>
                      <a:gd name="connsiteY183" fmla="*/ 503362 h 1496629"/>
                      <a:gd name="connsiteX184" fmla="*/ 374387 w 1523216"/>
                      <a:gd name="connsiteY184" fmla="*/ 515670 h 1496629"/>
                      <a:gd name="connsiteX185" fmla="*/ 371635 w 1523216"/>
                      <a:gd name="connsiteY185" fmla="*/ 516282 h 1496629"/>
                      <a:gd name="connsiteX186" fmla="*/ 363913 w 1523216"/>
                      <a:gd name="connsiteY186" fmla="*/ 499998 h 1496629"/>
                      <a:gd name="connsiteX187" fmla="*/ 361696 w 1523216"/>
                      <a:gd name="connsiteY187" fmla="*/ 497628 h 1496629"/>
                      <a:gd name="connsiteX188" fmla="*/ 352292 w 1523216"/>
                      <a:gd name="connsiteY188" fmla="*/ 501985 h 1496629"/>
                      <a:gd name="connsiteX189" fmla="*/ 349998 w 1523216"/>
                      <a:gd name="connsiteY189" fmla="*/ 501756 h 1496629"/>
                      <a:gd name="connsiteX190" fmla="*/ 322858 w 1523216"/>
                      <a:gd name="connsiteY190" fmla="*/ 497781 h 1496629"/>
                      <a:gd name="connsiteX191" fmla="*/ 318806 w 1523216"/>
                      <a:gd name="connsiteY191" fmla="*/ 498239 h 1496629"/>
                      <a:gd name="connsiteX192" fmla="*/ 303745 w 1523216"/>
                      <a:gd name="connsiteY192" fmla="*/ 499768 h 1496629"/>
                      <a:gd name="connsiteX193" fmla="*/ 277216 w 1523216"/>
                      <a:gd name="connsiteY193" fmla="*/ 494722 h 1496629"/>
                      <a:gd name="connsiteX194" fmla="*/ 244189 w 1523216"/>
                      <a:gd name="connsiteY194" fmla="*/ 479126 h 1496629"/>
                      <a:gd name="connsiteX195" fmla="*/ 247629 w 1523216"/>
                      <a:gd name="connsiteY195" fmla="*/ 460013 h 1496629"/>
                      <a:gd name="connsiteX196" fmla="*/ 239449 w 1523216"/>
                      <a:gd name="connsiteY196" fmla="*/ 450992 h 1496629"/>
                      <a:gd name="connsiteX197" fmla="*/ 231956 w 1523216"/>
                      <a:gd name="connsiteY197" fmla="*/ 453132 h 1496629"/>
                      <a:gd name="connsiteX198" fmla="*/ 228975 w 1523216"/>
                      <a:gd name="connsiteY198" fmla="*/ 454050 h 1496629"/>
                      <a:gd name="connsiteX199" fmla="*/ 218042 w 1523216"/>
                      <a:gd name="connsiteY199" fmla="*/ 439295 h 1496629"/>
                      <a:gd name="connsiteX200" fmla="*/ 205045 w 1523216"/>
                      <a:gd name="connsiteY200" fmla="*/ 429509 h 1496629"/>
                      <a:gd name="connsiteX201" fmla="*/ 197170 w 1523216"/>
                      <a:gd name="connsiteY201" fmla="*/ 432414 h 1496629"/>
                      <a:gd name="connsiteX202" fmla="*/ 184556 w 1523216"/>
                      <a:gd name="connsiteY202" fmla="*/ 438377 h 1496629"/>
                      <a:gd name="connsiteX203" fmla="*/ 179816 w 1523216"/>
                      <a:gd name="connsiteY203" fmla="*/ 432414 h 1496629"/>
                      <a:gd name="connsiteX204" fmla="*/ 167660 w 1523216"/>
                      <a:gd name="connsiteY204" fmla="*/ 420258 h 1496629"/>
                      <a:gd name="connsiteX205" fmla="*/ 162461 w 1523216"/>
                      <a:gd name="connsiteY205" fmla="*/ 406344 h 1496629"/>
                      <a:gd name="connsiteX206" fmla="*/ 151834 w 1523216"/>
                      <a:gd name="connsiteY206" fmla="*/ 396023 h 1496629"/>
                      <a:gd name="connsiteX207" fmla="*/ 158944 w 1523216"/>
                      <a:gd name="connsiteY207" fmla="*/ 388989 h 1496629"/>
                      <a:gd name="connsiteX208" fmla="*/ 151834 w 1523216"/>
                      <a:gd name="connsiteY208" fmla="*/ 396023 h 1496629"/>
                      <a:gd name="connsiteX209" fmla="*/ 150305 w 1523216"/>
                      <a:gd name="connsiteY209" fmla="*/ 395946 h 1496629"/>
                      <a:gd name="connsiteX210" fmla="*/ 129128 w 1523216"/>
                      <a:gd name="connsiteY210" fmla="*/ 398163 h 1496629"/>
                      <a:gd name="connsiteX211" fmla="*/ 122553 w 1523216"/>
                      <a:gd name="connsiteY211" fmla="*/ 397705 h 1496629"/>
                      <a:gd name="connsiteX212" fmla="*/ 87844 w 1523216"/>
                      <a:gd name="connsiteY212" fmla="*/ 380350 h 1496629"/>
                      <a:gd name="connsiteX213" fmla="*/ 78899 w 1523216"/>
                      <a:gd name="connsiteY213" fmla="*/ 378744 h 1496629"/>
                      <a:gd name="connsiteX214" fmla="*/ 53134 w 1523216"/>
                      <a:gd name="connsiteY214" fmla="*/ 387307 h 1496629"/>
                      <a:gd name="connsiteX215" fmla="*/ 43578 w 1523216"/>
                      <a:gd name="connsiteY215" fmla="*/ 389371 h 1496629"/>
                      <a:gd name="connsiteX216" fmla="*/ 27064 w 1523216"/>
                      <a:gd name="connsiteY216" fmla="*/ 380350 h 1496629"/>
                      <a:gd name="connsiteX217" fmla="*/ 14220 w 1523216"/>
                      <a:gd name="connsiteY217" fmla="*/ 350916 h 1496629"/>
                      <a:gd name="connsiteX218" fmla="*/ 20107 w 1523216"/>
                      <a:gd name="connsiteY218" fmla="*/ 357796 h 1496629"/>
                      <a:gd name="connsiteX219" fmla="*/ 14220 w 1523216"/>
                      <a:gd name="connsiteY219" fmla="*/ 350916 h 1496629"/>
                      <a:gd name="connsiteX220" fmla="*/ 14908 w 1523216"/>
                      <a:gd name="connsiteY220" fmla="*/ 350839 h 1496629"/>
                      <a:gd name="connsiteX221" fmla="*/ 49618 w 1523216"/>
                      <a:gd name="connsiteY221" fmla="*/ 350839 h 1496629"/>
                      <a:gd name="connsiteX222" fmla="*/ 61774 w 1523216"/>
                      <a:gd name="connsiteY222" fmla="*/ 342124 h 1496629"/>
                      <a:gd name="connsiteX223" fmla="*/ 78746 w 1523216"/>
                      <a:gd name="connsiteY223" fmla="*/ 333026 h 1496629"/>
                      <a:gd name="connsiteX224" fmla="*/ 86085 w 1523216"/>
                      <a:gd name="connsiteY224" fmla="*/ 333485 h 1496629"/>
                      <a:gd name="connsiteX225" fmla="*/ 116208 w 1523216"/>
                      <a:gd name="connsiteY225" fmla="*/ 345641 h 1496629"/>
                      <a:gd name="connsiteX226" fmla="*/ 119036 w 1523216"/>
                      <a:gd name="connsiteY226" fmla="*/ 343882 h 1496629"/>
                      <a:gd name="connsiteX227" fmla="*/ 124235 w 1523216"/>
                      <a:gd name="connsiteY227" fmla="*/ 323087 h 1496629"/>
                      <a:gd name="connsiteX228" fmla="*/ 122553 w 1523216"/>
                      <a:gd name="connsiteY228" fmla="*/ 293577 h 1496629"/>
                      <a:gd name="connsiteX229" fmla="*/ 146865 w 1523216"/>
                      <a:gd name="connsiteY229" fmla="*/ 271023 h 1496629"/>
                      <a:gd name="connsiteX230" fmla="*/ 168883 w 1523216"/>
                      <a:gd name="connsiteY230" fmla="*/ 257568 h 1496629"/>
                      <a:gd name="connsiteX231" fmla="*/ 174617 w 1523216"/>
                      <a:gd name="connsiteY231" fmla="*/ 258867 h 1496629"/>
                      <a:gd name="connsiteX232" fmla="*/ 206115 w 1523216"/>
                      <a:gd name="connsiteY232" fmla="*/ 272323 h 1496629"/>
                      <a:gd name="connsiteX233" fmla="*/ 211085 w 1523216"/>
                      <a:gd name="connsiteY233" fmla="*/ 271023 h 1496629"/>
                      <a:gd name="connsiteX234" fmla="*/ 233715 w 1523216"/>
                      <a:gd name="connsiteY234" fmla="*/ 258867 h 1496629"/>
                      <a:gd name="connsiteX235" fmla="*/ 252751 w 1523216"/>
                      <a:gd name="connsiteY235" fmla="*/ 241513 h 1496629"/>
                      <a:gd name="connsiteX236" fmla="*/ 270565 w 1523216"/>
                      <a:gd name="connsiteY236" fmla="*/ 229280 h 1496629"/>
                      <a:gd name="connsiteX237" fmla="*/ 275381 w 1523216"/>
                      <a:gd name="connsiteY237" fmla="*/ 231115 h 1496629"/>
                      <a:gd name="connsiteX238" fmla="*/ 280962 w 1523216"/>
                      <a:gd name="connsiteY238" fmla="*/ 233256 h 1496629"/>
                      <a:gd name="connsiteX239" fmla="*/ 289219 w 1523216"/>
                      <a:gd name="connsiteY239" fmla="*/ 225840 h 1496629"/>
                      <a:gd name="connsiteX240" fmla="*/ 299693 w 1523216"/>
                      <a:gd name="connsiteY240" fmla="*/ 217124 h 1496629"/>
                      <a:gd name="connsiteX241" fmla="*/ 310090 w 1523216"/>
                      <a:gd name="connsiteY241" fmla="*/ 191131 h 1496629"/>
                      <a:gd name="connsiteX242" fmla="*/ 324005 w 1523216"/>
                      <a:gd name="connsiteY242" fmla="*/ 178898 h 1496629"/>
                      <a:gd name="connsiteX243" fmla="*/ 326451 w 1523216"/>
                      <a:gd name="connsiteY243" fmla="*/ 173164 h 1496629"/>
                      <a:gd name="connsiteX244" fmla="*/ 336084 w 1523216"/>
                      <a:gd name="connsiteY244" fmla="*/ 182415 h 1496629"/>
                      <a:gd name="connsiteX245" fmla="*/ 346711 w 1523216"/>
                      <a:gd name="connsiteY245" fmla="*/ 187690 h 1496629"/>
                      <a:gd name="connsiteX246" fmla="*/ 358638 w 1523216"/>
                      <a:gd name="connsiteY246" fmla="*/ 182415 h 1496629"/>
                      <a:gd name="connsiteX247" fmla="*/ 381038 w 1523216"/>
                      <a:gd name="connsiteY247" fmla="*/ 173394 h 1496629"/>
                      <a:gd name="connsiteX248" fmla="*/ 384631 w 1523216"/>
                      <a:gd name="connsiteY248" fmla="*/ 173776 h 1496629"/>
                      <a:gd name="connsiteX249" fmla="*/ 400228 w 1523216"/>
                      <a:gd name="connsiteY249" fmla="*/ 187690 h 1496629"/>
                      <a:gd name="connsiteX250" fmla="*/ 426221 w 1523216"/>
                      <a:gd name="connsiteY250" fmla="*/ 191207 h 1496629"/>
                      <a:gd name="connsiteX251" fmla="*/ 466206 w 1523216"/>
                      <a:gd name="connsiteY251" fmla="*/ 218959 h 1496629"/>
                      <a:gd name="connsiteX252" fmla="*/ 486772 w 1523216"/>
                      <a:gd name="connsiteY252" fmla="*/ 240672 h 1496629"/>
                      <a:gd name="connsiteX253" fmla="*/ 492276 w 1523216"/>
                      <a:gd name="connsiteY253" fmla="*/ 239754 h 1496629"/>
                      <a:gd name="connsiteX254" fmla="*/ 519570 w 1523216"/>
                      <a:gd name="connsiteY254" fmla="*/ 231650 h 1496629"/>
                      <a:gd name="connsiteX255" fmla="*/ 526985 w 1523216"/>
                      <a:gd name="connsiteY255" fmla="*/ 232797 h 1496629"/>
                      <a:gd name="connsiteX256" fmla="*/ 544034 w 1523216"/>
                      <a:gd name="connsiteY256" fmla="*/ 237231 h 1496629"/>
                      <a:gd name="connsiteX257" fmla="*/ 554814 w 1523216"/>
                      <a:gd name="connsiteY257" fmla="*/ 234555 h 1496629"/>
                      <a:gd name="connsiteX258" fmla="*/ 562841 w 1523216"/>
                      <a:gd name="connsiteY258" fmla="*/ 232721 h 1496629"/>
                      <a:gd name="connsiteX259" fmla="*/ 573927 w 1523216"/>
                      <a:gd name="connsiteY259" fmla="*/ 244953 h 1496629"/>
                      <a:gd name="connsiteX260" fmla="*/ 584248 w 1523216"/>
                      <a:gd name="connsiteY260" fmla="*/ 256421 h 1496629"/>
                      <a:gd name="connsiteX261" fmla="*/ 591282 w 1523216"/>
                      <a:gd name="connsiteY261" fmla="*/ 255350 h 1496629"/>
                      <a:gd name="connsiteX262" fmla="*/ 594493 w 1523216"/>
                      <a:gd name="connsiteY262" fmla="*/ 254815 h 1496629"/>
                      <a:gd name="connsiteX263" fmla="*/ 612077 w 1523216"/>
                      <a:gd name="connsiteY263" fmla="*/ 272705 h 1496629"/>
                      <a:gd name="connsiteX264" fmla="*/ 625991 w 1523216"/>
                      <a:gd name="connsiteY264" fmla="*/ 279356 h 1496629"/>
                      <a:gd name="connsiteX265" fmla="*/ 631190 w 1523216"/>
                      <a:gd name="connsiteY265" fmla="*/ 277980 h 1496629"/>
                      <a:gd name="connsiteX266" fmla="*/ 657260 w 1523216"/>
                      <a:gd name="connsiteY266" fmla="*/ 272782 h 1496629"/>
                      <a:gd name="connsiteX267" fmla="*/ 670180 w 1523216"/>
                      <a:gd name="connsiteY267" fmla="*/ 277675 h 1496629"/>
                      <a:gd name="connsiteX268" fmla="*/ 678055 w 1523216"/>
                      <a:gd name="connsiteY268" fmla="*/ 276222 h 1496629"/>
                      <a:gd name="connsiteX269" fmla="*/ 697474 w 1523216"/>
                      <a:gd name="connsiteY269" fmla="*/ 264525 h 1496629"/>
                      <a:gd name="connsiteX270" fmla="*/ 698927 w 1523216"/>
                      <a:gd name="connsiteY270" fmla="*/ 265824 h 1496629"/>
                      <a:gd name="connsiteX271" fmla="*/ 702367 w 1523216"/>
                      <a:gd name="connsiteY271" fmla="*/ 288454 h 1496629"/>
                      <a:gd name="connsiteX272" fmla="*/ 721480 w 1523216"/>
                      <a:gd name="connsiteY272" fmla="*/ 276298 h 1496629"/>
                      <a:gd name="connsiteX273" fmla="*/ 742275 w 1523216"/>
                      <a:gd name="connsiteY273" fmla="*/ 260626 h 1496629"/>
                      <a:gd name="connsiteX274" fmla="*/ 756189 w 1523216"/>
                      <a:gd name="connsiteY274" fmla="*/ 239831 h 1496629"/>
                      <a:gd name="connsiteX275" fmla="*/ 774996 w 1523216"/>
                      <a:gd name="connsiteY275" fmla="*/ 222935 h 1496629"/>
                      <a:gd name="connsiteX276" fmla="*/ 778743 w 1523216"/>
                      <a:gd name="connsiteY276" fmla="*/ 224158 h 1496629"/>
                      <a:gd name="connsiteX277" fmla="*/ 794415 w 1523216"/>
                      <a:gd name="connsiteY277" fmla="*/ 243271 h 1496629"/>
                      <a:gd name="connsiteX278" fmla="*/ 799003 w 1523216"/>
                      <a:gd name="connsiteY278" fmla="*/ 243348 h 1496629"/>
                      <a:gd name="connsiteX279" fmla="*/ 808330 w 1523216"/>
                      <a:gd name="connsiteY279" fmla="*/ 231115 h 1496629"/>
                      <a:gd name="connsiteX280" fmla="*/ 823926 w 1523216"/>
                      <a:gd name="connsiteY280" fmla="*/ 208485 h 1496629"/>
                      <a:gd name="connsiteX281" fmla="*/ 843421 w 1523216"/>
                      <a:gd name="connsiteY281" fmla="*/ 199617 h 1496629"/>
                      <a:gd name="connsiteX282" fmla="*/ 849920 w 1523216"/>
                      <a:gd name="connsiteY282" fmla="*/ 203287 h 1496629"/>
                      <a:gd name="connsiteX283" fmla="*/ 865898 w 1523216"/>
                      <a:gd name="connsiteY283" fmla="*/ 224234 h 1496629"/>
                      <a:gd name="connsiteX284" fmla="*/ 867351 w 1523216"/>
                      <a:gd name="connsiteY284" fmla="*/ 224082 h 1496629"/>
                      <a:gd name="connsiteX285" fmla="*/ 879430 w 1523216"/>
                      <a:gd name="connsiteY285" fmla="*/ 208485 h 1496629"/>
                      <a:gd name="connsiteX286" fmla="*/ 889293 w 1523216"/>
                      <a:gd name="connsiteY286" fmla="*/ 187461 h 1496629"/>
                      <a:gd name="connsiteX287" fmla="*/ 891663 w 1523216"/>
                      <a:gd name="connsiteY287" fmla="*/ 187690 h 1496629"/>
                      <a:gd name="connsiteX288" fmla="*/ 902290 w 1523216"/>
                      <a:gd name="connsiteY288" fmla="*/ 190290 h 1496629"/>
                      <a:gd name="connsiteX289" fmla="*/ 909017 w 1523216"/>
                      <a:gd name="connsiteY289" fmla="*/ 182492 h 1496629"/>
                      <a:gd name="connsiteX290" fmla="*/ 921173 w 1523216"/>
                      <a:gd name="connsiteY290" fmla="*/ 147782 h 1496629"/>
                      <a:gd name="connsiteX291" fmla="*/ 926372 w 1523216"/>
                      <a:gd name="connsiteY291" fmla="*/ 116513 h 1496629"/>
                      <a:gd name="connsiteX292" fmla="*/ 945485 w 1523216"/>
                      <a:gd name="connsiteY292" fmla="*/ 102599 h 1496629"/>
                      <a:gd name="connsiteX293" fmla="*/ 966280 w 1523216"/>
                      <a:gd name="connsiteY293" fmla="*/ 78287 h 1496629"/>
                      <a:gd name="connsiteX294" fmla="*/ 992350 w 1523216"/>
                      <a:gd name="connsiteY294" fmla="*/ 60933 h 1496629"/>
                      <a:gd name="connsiteX295" fmla="*/ 1020102 w 1523216"/>
                      <a:gd name="connsiteY295" fmla="*/ 52293 h 1496629"/>
                      <a:gd name="connsiteX296" fmla="*/ 1011463 w 1523216"/>
                      <a:gd name="connsiteY296" fmla="*/ 36621 h 1496629"/>
                      <a:gd name="connsiteX297" fmla="*/ 1007946 w 1523216"/>
                      <a:gd name="connsiteY297" fmla="*/ 12309 h 1496629"/>
                      <a:gd name="connsiteX298" fmla="*/ 1014063 w 1523216"/>
                      <a:gd name="connsiteY298" fmla="*/ 6193 h 1496629"/>
                      <a:gd name="connsiteX299" fmla="*/ 1014063 w 1523216"/>
                      <a:gd name="connsiteY299" fmla="*/ 0 h 1496629"/>
                      <a:gd name="connsiteX300" fmla="*/ 1014063 w 1523216"/>
                      <a:gd name="connsiteY300" fmla="*/ 0 h 1496629"/>
                      <a:gd name="connsiteX301" fmla="*/ 1014063 w 1523216"/>
                      <a:gd name="connsiteY301" fmla="*/ 0 h 1496629"/>
                      <a:gd name="connsiteX302" fmla="*/ 1001830 w 1523216"/>
                      <a:gd name="connsiteY302" fmla="*/ 10245 h 1496629"/>
                      <a:gd name="connsiteX303" fmla="*/ 1006647 w 1523216"/>
                      <a:gd name="connsiteY303" fmla="*/ 41361 h 1496629"/>
                      <a:gd name="connsiteX304" fmla="*/ 1013145 w 1523216"/>
                      <a:gd name="connsiteY304" fmla="*/ 46789 h 1496629"/>
                      <a:gd name="connsiteX305" fmla="*/ 1015210 w 1523216"/>
                      <a:gd name="connsiteY305" fmla="*/ 48318 h 1496629"/>
                      <a:gd name="connsiteX306" fmla="*/ 996479 w 1523216"/>
                      <a:gd name="connsiteY306" fmla="*/ 54434 h 1496629"/>
                      <a:gd name="connsiteX307" fmla="*/ 991051 w 1523216"/>
                      <a:gd name="connsiteY307" fmla="*/ 55199 h 1496629"/>
                      <a:gd name="connsiteX308" fmla="*/ 987840 w 1523216"/>
                      <a:gd name="connsiteY308" fmla="*/ 55657 h 1496629"/>
                      <a:gd name="connsiteX309" fmla="*/ 961081 w 1523216"/>
                      <a:gd name="connsiteY309" fmla="*/ 74847 h 1496629"/>
                      <a:gd name="connsiteX310" fmla="*/ 950149 w 1523216"/>
                      <a:gd name="connsiteY310" fmla="*/ 90061 h 1496629"/>
                      <a:gd name="connsiteX311" fmla="*/ 942809 w 1523216"/>
                      <a:gd name="connsiteY311" fmla="*/ 97324 h 1496629"/>
                      <a:gd name="connsiteX312" fmla="*/ 928360 w 1523216"/>
                      <a:gd name="connsiteY312" fmla="*/ 106804 h 1496629"/>
                      <a:gd name="connsiteX313" fmla="*/ 922167 w 1523216"/>
                      <a:gd name="connsiteY313" fmla="*/ 112155 h 1496629"/>
                      <a:gd name="connsiteX314" fmla="*/ 914675 w 1523216"/>
                      <a:gd name="connsiteY314" fmla="*/ 149311 h 1496629"/>
                      <a:gd name="connsiteX315" fmla="*/ 907871 w 1523216"/>
                      <a:gd name="connsiteY315" fmla="*/ 170412 h 1496629"/>
                      <a:gd name="connsiteX316" fmla="*/ 902978 w 1523216"/>
                      <a:gd name="connsiteY316" fmla="*/ 180580 h 1496629"/>
                      <a:gd name="connsiteX317" fmla="*/ 901066 w 1523216"/>
                      <a:gd name="connsiteY317" fmla="*/ 184403 h 1496629"/>
                      <a:gd name="connsiteX318" fmla="*/ 899614 w 1523216"/>
                      <a:gd name="connsiteY318" fmla="*/ 183944 h 1496629"/>
                      <a:gd name="connsiteX319" fmla="*/ 892274 w 1523216"/>
                      <a:gd name="connsiteY319" fmla="*/ 182109 h 1496629"/>
                      <a:gd name="connsiteX320" fmla="*/ 888910 w 1523216"/>
                      <a:gd name="connsiteY320" fmla="*/ 181803 h 1496629"/>
                      <a:gd name="connsiteX321" fmla="*/ 877213 w 1523216"/>
                      <a:gd name="connsiteY321" fmla="*/ 194418 h 1496629"/>
                      <a:gd name="connsiteX322" fmla="*/ 873544 w 1523216"/>
                      <a:gd name="connsiteY322" fmla="*/ 206268 h 1496629"/>
                      <a:gd name="connsiteX323" fmla="*/ 869262 w 1523216"/>
                      <a:gd name="connsiteY323" fmla="*/ 216054 h 1496629"/>
                      <a:gd name="connsiteX324" fmla="*/ 868498 w 1523216"/>
                      <a:gd name="connsiteY324" fmla="*/ 217965 h 1496629"/>
                      <a:gd name="connsiteX325" fmla="*/ 865745 w 1523216"/>
                      <a:gd name="connsiteY325" fmla="*/ 218577 h 1496629"/>
                      <a:gd name="connsiteX326" fmla="*/ 861082 w 1523216"/>
                      <a:gd name="connsiteY326" fmla="*/ 211161 h 1496629"/>
                      <a:gd name="connsiteX327" fmla="*/ 854430 w 1523216"/>
                      <a:gd name="connsiteY327" fmla="*/ 199923 h 1496629"/>
                      <a:gd name="connsiteX328" fmla="*/ 843039 w 1523216"/>
                      <a:gd name="connsiteY328" fmla="*/ 193959 h 1496629"/>
                      <a:gd name="connsiteX329" fmla="*/ 829278 w 1523216"/>
                      <a:gd name="connsiteY329" fmla="*/ 199082 h 1496629"/>
                      <a:gd name="connsiteX330" fmla="*/ 821097 w 1523216"/>
                      <a:gd name="connsiteY330" fmla="*/ 203363 h 1496629"/>
                      <a:gd name="connsiteX331" fmla="*/ 801755 w 1523216"/>
                      <a:gd name="connsiteY331" fmla="*/ 230886 h 1496629"/>
                      <a:gd name="connsiteX332" fmla="*/ 800226 w 1523216"/>
                      <a:gd name="connsiteY332" fmla="*/ 237690 h 1496629"/>
                      <a:gd name="connsiteX333" fmla="*/ 799920 w 1523216"/>
                      <a:gd name="connsiteY333" fmla="*/ 237614 h 1496629"/>
                      <a:gd name="connsiteX334" fmla="*/ 798620 w 1523216"/>
                      <a:gd name="connsiteY334" fmla="*/ 237614 h 1496629"/>
                      <a:gd name="connsiteX335" fmla="*/ 796785 w 1523216"/>
                      <a:gd name="connsiteY335" fmla="*/ 237614 h 1496629"/>
                      <a:gd name="connsiteX336" fmla="*/ 794033 w 1523216"/>
                      <a:gd name="connsiteY336" fmla="*/ 237537 h 1496629"/>
                      <a:gd name="connsiteX337" fmla="*/ 790287 w 1523216"/>
                      <a:gd name="connsiteY337" fmla="*/ 231574 h 1496629"/>
                      <a:gd name="connsiteX338" fmla="*/ 782107 w 1523216"/>
                      <a:gd name="connsiteY338" fmla="*/ 219647 h 1496629"/>
                      <a:gd name="connsiteX339" fmla="*/ 774691 w 1523216"/>
                      <a:gd name="connsiteY339" fmla="*/ 217124 h 1496629"/>
                      <a:gd name="connsiteX340" fmla="*/ 750532 w 1523216"/>
                      <a:gd name="connsiteY340" fmla="*/ 237078 h 1496629"/>
                      <a:gd name="connsiteX341" fmla="*/ 746480 w 1523216"/>
                      <a:gd name="connsiteY341" fmla="*/ 245641 h 1496629"/>
                      <a:gd name="connsiteX342" fmla="*/ 738452 w 1523216"/>
                      <a:gd name="connsiteY342" fmla="*/ 255962 h 1496629"/>
                      <a:gd name="connsiteX343" fmla="*/ 731036 w 1523216"/>
                      <a:gd name="connsiteY343" fmla="*/ 260014 h 1496629"/>
                      <a:gd name="connsiteX344" fmla="*/ 715975 w 1523216"/>
                      <a:gd name="connsiteY344" fmla="*/ 273164 h 1496629"/>
                      <a:gd name="connsiteX345" fmla="*/ 713147 w 1523216"/>
                      <a:gd name="connsiteY345" fmla="*/ 277216 h 1496629"/>
                      <a:gd name="connsiteX346" fmla="*/ 702214 w 1523216"/>
                      <a:gd name="connsiteY346" fmla="*/ 282720 h 1496629"/>
                      <a:gd name="connsiteX347" fmla="*/ 703514 w 1523216"/>
                      <a:gd name="connsiteY347" fmla="*/ 275993 h 1496629"/>
                      <a:gd name="connsiteX348" fmla="*/ 704431 w 1523216"/>
                      <a:gd name="connsiteY348" fmla="*/ 264295 h 1496629"/>
                      <a:gd name="connsiteX349" fmla="*/ 697092 w 1523216"/>
                      <a:gd name="connsiteY349" fmla="*/ 258791 h 1496629"/>
                      <a:gd name="connsiteX350" fmla="*/ 686618 w 1523216"/>
                      <a:gd name="connsiteY350" fmla="*/ 264066 h 1496629"/>
                      <a:gd name="connsiteX351" fmla="*/ 675762 w 1523216"/>
                      <a:gd name="connsiteY351" fmla="*/ 270794 h 1496629"/>
                      <a:gd name="connsiteX352" fmla="*/ 669798 w 1523216"/>
                      <a:gd name="connsiteY352" fmla="*/ 271941 h 1496629"/>
                      <a:gd name="connsiteX353" fmla="*/ 660318 w 1523216"/>
                      <a:gd name="connsiteY353" fmla="*/ 268118 h 1496629"/>
                      <a:gd name="connsiteX354" fmla="*/ 658483 w 1523216"/>
                      <a:gd name="connsiteY354" fmla="*/ 266895 h 1496629"/>
                      <a:gd name="connsiteX355" fmla="*/ 656266 w 1523216"/>
                      <a:gd name="connsiteY355" fmla="*/ 267048 h 1496629"/>
                      <a:gd name="connsiteX356" fmla="*/ 628055 w 1523216"/>
                      <a:gd name="connsiteY356" fmla="*/ 272858 h 1496629"/>
                      <a:gd name="connsiteX357" fmla="*/ 625609 w 1523216"/>
                      <a:gd name="connsiteY357" fmla="*/ 273623 h 1496629"/>
                      <a:gd name="connsiteX358" fmla="*/ 618499 w 1523216"/>
                      <a:gd name="connsiteY358" fmla="*/ 270106 h 1496629"/>
                      <a:gd name="connsiteX359" fmla="*/ 614982 w 1523216"/>
                      <a:gd name="connsiteY359" fmla="*/ 267889 h 1496629"/>
                      <a:gd name="connsiteX360" fmla="*/ 609783 w 1523216"/>
                      <a:gd name="connsiteY360" fmla="*/ 261084 h 1496629"/>
                      <a:gd name="connsiteX361" fmla="*/ 594263 w 1523216"/>
                      <a:gd name="connsiteY361" fmla="*/ 249158 h 1496629"/>
                      <a:gd name="connsiteX362" fmla="*/ 589294 w 1523216"/>
                      <a:gd name="connsiteY362" fmla="*/ 249922 h 1496629"/>
                      <a:gd name="connsiteX363" fmla="*/ 583942 w 1523216"/>
                      <a:gd name="connsiteY363" fmla="*/ 250763 h 1496629"/>
                      <a:gd name="connsiteX364" fmla="*/ 579967 w 1523216"/>
                      <a:gd name="connsiteY364" fmla="*/ 249617 h 1496629"/>
                      <a:gd name="connsiteX365" fmla="*/ 579661 w 1523216"/>
                      <a:gd name="connsiteY365" fmla="*/ 246711 h 1496629"/>
                      <a:gd name="connsiteX366" fmla="*/ 576450 w 1523216"/>
                      <a:gd name="connsiteY366" fmla="*/ 233256 h 1496629"/>
                      <a:gd name="connsiteX367" fmla="*/ 562459 w 1523216"/>
                      <a:gd name="connsiteY367" fmla="*/ 227063 h 1496629"/>
                      <a:gd name="connsiteX368" fmla="*/ 551985 w 1523216"/>
                      <a:gd name="connsiteY368" fmla="*/ 229357 h 1496629"/>
                      <a:gd name="connsiteX369" fmla="*/ 543652 w 1523216"/>
                      <a:gd name="connsiteY369" fmla="*/ 231497 h 1496629"/>
                      <a:gd name="connsiteX370" fmla="*/ 535013 w 1523216"/>
                      <a:gd name="connsiteY370" fmla="*/ 229433 h 1496629"/>
                      <a:gd name="connsiteX371" fmla="*/ 528362 w 1523216"/>
                      <a:gd name="connsiteY371" fmla="*/ 227293 h 1496629"/>
                      <a:gd name="connsiteX372" fmla="*/ 519264 w 1523216"/>
                      <a:gd name="connsiteY372" fmla="*/ 225916 h 1496629"/>
                      <a:gd name="connsiteX373" fmla="*/ 502138 w 1523216"/>
                      <a:gd name="connsiteY373" fmla="*/ 230121 h 1496629"/>
                      <a:gd name="connsiteX374" fmla="*/ 490136 w 1523216"/>
                      <a:gd name="connsiteY374" fmla="*/ 234250 h 1496629"/>
                      <a:gd name="connsiteX375" fmla="*/ 486389 w 1523216"/>
                      <a:gd name="connsiteY375" fmla="*/ 234861 h 1496629"/>
                      <a:gd name="connsiteX376" fmla="*/ 476603 w 1523216"/>
                      <a:gd name="connsiteY376" fmla="*/ 224693 h 1496629"/>
                      <a:gd name="connsiteX377" fmla="*/ 470258 w 1523216"/>
                      <a:gd name="connsiteY377" fmla="*/ 214984 h 1496629"/>
                      <a:gd name="connsiteX378" fmla="*/ 426833 w 1523216"/>
                      <a:gd name="connsiteY378" fmla="*/ 185473 h 1496629"/>
                      <a:gd name="connsiteX379" fmla="*/ 414142 w 1523216"/>
                      <a:gd name="connsiteY379" fmla="*/ 184479 h 1496629"/>
                      <a:gd name="connsiteX380" fmla="*/ 402750 w 1523216"/>
                      <a:gd name="connsiteY380" fmla="*/ 182644 h 1496629"/>
                      <a:gd name="connsiteX381" fmla="*/ 398622 w 1523216"/>
                      <a:gd name="connsiteY381" fmla="*/ 178134 h 1496629"/>
                      <a:gd name="connsiteX382" fmla="*/ 385549 w 1523216"/>
                      <a:gd name="connsiteY382" fmla="*/ 168195 h 1496629"/>
                      <a:gd name="connsiteX383" fmla="*/ 380732 w 1523216"/>
                      <a:gd name="connsiteY383" fmla="*/ 167736 h 1496629"/>
                      <a:gd name="connsiteX384" fmla="*/ 354586 w 1523216"/>
                      <a:gd name="connsiteY384" fmla="*/ 177981 h 1496629"/>
                      <a:gd name="connsiteX385" fmla="*/ 346329 w 1523216"/>
                      <a:gd name="connsiteY385" fmla="*/ 182033 h 1496629"/>
                      <a:gd name="connsiteX386" fmla="*/ 340136 w 1523216"/>
                      <a:gd name="connsiteY386" fmla="*/ 178516 h 1496629"/>
                      <a:gd name="connsiteX387" fmla="*/ 335702 w 1523216"/>
                      <a:gd name="connsiteY387" fmla="*/ 173776 h 1496629"/>
                      <a:gd name="connsiteX388" fmla="*/ 326069 w 1523216"/>
                      <a:gd name="connsiteY388" fmla="*/ 167430 h 1496629"/>
                      <a:gd name="connsiteX389" fmla="*/ 317506 w 1523216"/>
                      <a:gd name="connsiteY389" fmla="*/ 178440 h 1496629"/>
                      <a:gd name="connsiteX390" fmla="*/ 308867 w 1523216"/>
                      <a:gd name="connsiteY390" fmla="*/ 185473 h 1496629"/>
                      <a:gd name="connsiteX391" fmla="*/ 303133 w 1523216"/>
                      <a:gd name="connsiteY391" fmla="*/ 186314 h 1496629"/>
                      <a:gd name="connsiteX392" fmla="*/ 303516 w 1523216"/>
                      <a:gd name="connsiteY392" fmla="*/ 192048 h 1496629"/>
                      <a:gd name="connsiteX393" fmla="*/ 298470 w 1523216"/>
                      <a:gd name="connsiteY393" fmla="*/ 211467 h 1496629"/>
                      <a:gd name="connsiteX394" fmla="*/ 283332 w 1523216"/>
                      <a:gd name="connsiteY394" fmla="*/ 222400 h 1496629"/>
                      <a:gd name="connsiteX395" fmla="*/ 282950 w 1523216"/>
                      <a:gd name="connsiteY395" fmla="*/ 224311 h 1496629"/>
                      <a:gd name="connsiteX396" fmla="*/ 280580 w 1523216"/>
                      <a:gd name="connsiteY396" fmla="*/ 227522 h 1496629"/>
                      <a:gd name="connsiteX397" fmla="*/ 278669 w 1523216"/>
                      <a:gd name="connsiteY397" fmla="*/ 226604 h 1496629"/>
                      <a:gd name="connsiteX398" fmla="*/ 270182 w 1523216"/>
                      <a:gd name="connsiteY398" fmla="*/ 223546 h 1496629"/>
                      <a:gd name="connsiteX399" fmla="*/ 253363 w 1523216"/>
                      <a:gd name="connsiteY399" fmla="*/ 232950 h 1496629"/>
                      <a:gd name="connsiteX400" fmla="*/ 248394 w 1523216"/>
                      <a:gd name="connsiteY400" fmla="*/ 237231 h 1496629"/>
                      <a:gd name="connsiteX401" fmla="*/ 240137 w 1523216"/>
                      <a:gd name="connsiteY401" fmla="*/ 243653 h 1496629"/>
                      <a:gd name="connsiteX402" fmla="*/ 227751 w 1523216"/>
                      <a:gd name="connsiteY402" fmla="*/ 256574 h 1496629"/>
                      <a:gd name="connsiteX403" fmla="*/ 218959 w 1523216"/>
                      <a:gd name="connsiteY403" fmla="*/ 261237 h 1496629"/>
                      <a:gd name="connsiteX404" fmla="*/ 207492 w 1523216"/>
                      <a:gd name="connsiteY404" fmla="*/ 266207 h 1496629"/>
                      <a:gd name="connsiteX405" fmla="*/ 205733 w 1523216"/>
                      <a:gd name="connsiteY405" fmla="*/ 266589 h 1496629"/>
                      <a:gd name="connsiteX406" fmla="*/ 187767 w 1523216"/>
                      <a:gd name="connsiteY406" fmla="*/ 259250 h 1496629"/>
                      <a:gd name="connsiteX407" fmla="*/ 176681 w 1523216"/>
                      <a:gd name="connsiteY407" fmla="*/ 253669 h 1496629"/>
                      <a:gd name="connsiteX408" fmla="*/ 168501 w 1523216"/>
                      <a:gd name="connsiteY408" fmla="*/ 251910 h 1496629"/>
                      <a:gd name="connsiteX409" fmla="*/ 149464 w 1523216"/>
                      <a:gd name="connsiteY409" fmla="*/ 261390 h 1496629"/>
                      <a:gd name="connsiteX410" fmla="*/ 143348 w 1523216"/>
                      <a:gd name="connsiteY410" fmla="*/ 266207 h 1496629"/>
                      <a:gd name="connsiteX411" fmla="*/ 117201 w 1523216"/>
                      <a:gd name="connsiteY411" fmla="*/ 290442 h 1496629"/>
                      <a:gd name="connsiteX412" fmla="*/ 115749 w 1523216"/>
                      <a:gd name="connsiteY412" fmla="*/ 313454 h 1496629"/>
                      <a:gd name="connsiteX413" fmla="*/ 117813 w 1523216"/>
                      <a:gd name="connsiteY413" fmla="*/ 322628 h 1496629"/>
                      <a:gd name="connsiteX414" fmla="*/ 117354 w 1523216"/>
                      <a:gd name="connsiteY414" fmla="*/ 325610 h 1496629"/>
                      <a:gd name="connsiteX415" fmla="*/ 114296 w 1523216"/>
                      <a:gd name="connsiteY415" fmla="*/ 339295 h 1496629"/>
                      <a:gd name="connsiteX416" fmla="*/ 108792 w 1523216"/>
                      <a:gd name="connsiteY416" fmla="*/ 336390 h 1496629"/>
                      <a:gd name="connsiteX417" fmla="*/ 86467 w 1523216"/>
                      <a:gd name="connsiteY417" fmla="*/ 327827 h 1496629"/>
                      <a:gd name="connsiteX418" fmla="*/ 78440 w 1523216"/>
                      <a:gd name="connsiteY418" fmla="*/ 327368 h 1496629"/>
                      <a:gd name="connsiteX419" fmla="*/ 55428 w 1523216"/>
                      <a:gd name="connsiteY419" fmla="*/ 341206 h 1496629"/>
                      <a:gd name="connsiteX420" fmla="*/ 49312 w 1523216"/>
                      <a:gd name="connsiteY420" fmla="*/ 345182 h 1496629"/>
                      <a:gd name="connsiteX421" fmla="*/ 16208 w 1523216"/>
                      <a:gd name="connsiteY421" fmla="*/ 345182 h 1496629"/>
                      <a:gd name="connsiteX422" fmla="*/ 15978 w 1523216"/>
                      <a:gd name="connsiteY422" fmla="*/ 344953 h 1496629"/>
                      <a:gd name="connsiteX423" fmla="*/ 13226 w 1523216"/>
                      <a:gd name="connsiteY423" fmla="*/ 345258 h 1496629"/>
                      <a:gd name="connsiteX424" fmla="*/ 12615 w 1523216"/>
                      <a:gd name="connsiteY424" fmla="*/ 345335 h 1496629"/>
                      <a:gd name="connsiteX425" fmla="*/ 0 w 1523216"/>
                      <a:gd name="connsiteY425" fmla="*/ 347017 h 1496629"/>
                      <a:gd name="connsiteX426" fmla="*/ 5122 w 1523216"/>
                      <a:gd name="connsiteY426" fmla="*/ 351757 h 1496629"/>
                      <a:gd name="connsiteX427" fmla="*/ 22018 w 1523216"/>
                      <a:gd name="connsiteY427" fmla="*/ 384861 h 1496629"/>
                      <a:gd name="connsiteX428" fmla="*/ 43272 w 1523216"/>
                      <a:gd name="connsiteY428" fmla="*/ 396099 h 1496629"/>
                      <a:gd name="connsiteX429" fmla="*/ 55122 w 1523216"/>
                      <a:gd name="connsiteY429" fmla="*/ 393576 h 1496629"/>
                      <a:gd name="connsiteX430" fmla="*/ 60932 w 1523216"/>
                      <a:gd name="connsiteY430" fmla="*/ 390977 h 1496629"/>
                      <a:gd name="connsiteX431" fmla="*/ 78593 w 1523216"/>
                      <a:gd name="connsiteY431" fmla="*/ 385472 h 1496629"/>
                      <a:gd name="connsiteX432" fmla="*/ 85321 w 1523216"/>
                      <a:gd name="connsiteY432" fmla="*/ 386696 h 1496629"/>
                      <a:gd name="connsiteX433" fmla="*/ 100152 w 1523216"/>
                      <a:gd name="connsiteY433" fmla="*/ 394799 h 1496629"/>
                      <a:gd name="connsiteX434" fmla="*/ 121330 w 1523216"/>
                      <a:gd name="connsiteY434" fmla="*/ 404356 h 1496629"/>
                      <a:gd name="connsiteX435" fmla="*/ 128746 w 1523216"/>
                      <a:gd name="connsiteY435" fmla="*/ 404891 h 1496629"/>
                      <a:gd name="connsiteX436" fmla="*/ 140061 w 1523216"/>
                      <a:gd name="connsiteY436" fmla="*/ 403744 h 1496629"/>
                      <a:gd name="connsiteX437" fmla="*/ 149158 w 1523216"/>
                      <a:gd name="connsiteY437" fmla="*/ 402674 h 1496629"/>
                      <a:gd name="connsiteX438" fmla="*/ 150840 w 1523216"/>
                      <a:gd name="connsiteY438" fmla="*/ 402750 h 1496629"/>
                      <a:gd name="connsiteX439" fmla="*/ 151299 w 1523216"/>
                      <a:gd name="connsiteY439" fmla="*/ 402750 h 1496629"/>
                      <a:gd name="connsiteX440" fmla="*/ 156727 w 1523216"/>
                      <a:gd name="connsiteY440" fmla="*/ 403668 h 1496629"/>
                      <a:gd name="connsiteX441" fmla="*/ 156498 w 1523216"/>
                      <a:gd name="connsiteY441" fmla="*/ 404127 h 1496629"/>
                      <a:gd name="connsiteX442" fmla="*/ 154892 w 1523216"/>
                      <a:gd name="connsiteY442" fmla="*/ 419493 h 1496629"/>
                      <a:gd name="connsiteX443" fmla="*/ 166054 w 1523216"/>
                      <a:gd name="connsiteY443" fmla="*/ 426909 h 1496629"/>
                      <a:gd name="connsiteX444" fmla="*/ 166895 w 1523216"/>
                      <a:gd name="connsiteY444" fmla="*/ 427062 h 1496629"/>
                      <a:gd name="connsiteX445" fmla="*/ 171865 w 1523216"/>
                      <a:gd name="connsiteY445" fmla="*/ 428285 h 1496629"/>
                      <a:gd name="connsiteX446" fmla="*/ 173241 w 1523216"/>
                      <a:gd name="connsiteY446" fmla="*/ 433943 h 1496629"/>
                      <a:gd name="connsiteX447" fmla="*/ 184097 w 1523216"/>
                      <a:gd name="connsiteY447" fmla="*/ 445105 h 1496629"/>
                      <a:gd name="connsiteX448" fmla="*/ 197858 w 1523216"/>
                      <a:gd name="connsiteY448" fmla="*/ 439447 h 1496629"/>
                      <a:gd name="connsiteX449" fmla="*/ 199923 w 1523216"/>
                      <a:gd name="connsiteY449" fmla="*/ 438224 h 1496629"/>
                      <a:gd name="connsiteX450" fmla="*/ 204586 w 1523216"/>
                      <a:gd name="connsiteY450" fmla="*/ 436237 h 1496629"/>
                      <a:gd name="connsiteX451" fmla="*/ 211926 w 1523216"/>
                      <a:gd name="connsiteY451" fmla="*/ 442811 h 1496629"/>
                      <a:gd name="connsiteX452" fmla="*/ 228439 w 1523216"/>
                      <a:gd name="connsiteY452" fmla="*/ 460854 h 1496629"/>
                      <a:gd name="connsiteX453" fmla="*/ 234632 w 1523216"/>
                      <a:gd name="connsiteY453" fmla="*/ 459096 h 1496629"/>
                      <a:gd name="connsiteX454" fmla="*/ 238913 w 1523216"/>
                      <a:gd name="connsiteY454" fmla="*/ 457873 h 1496629"/>
                      <a:gd name="connsiteX455" fmla="*/ 241283 w 1523216"/>
                      <a:gd name="connsiteY455" fmla="*/ 458408 h 1496629"/>
                      <a:gd name="connsiteX456" fmla="*/ 238455 w 1523216"/>
                      <a:gd name="connsiteY456" fmla="*/ 483331 h 1496629"/>
                      <a:gd name="connsiteX457" fmla="*/ 257874 w 1523216"/>
                      <a:gd name="connsiteY457" fmla="*/ 494340 h 1496629"/>
                      <a:gd name="connsiteX458" fmla="*/ 273776 w 1523216"/>
                      <a:gd name="connsiteY458" fmla="*/ 501068 h 1496629"/>
                      <a:gd name="connsiteX459" fmla="*/ 303133 w 1523216"/>
                      <a:gd name="connsiteY459" fmla="*/ 506725 h 1496629"/>
                      <a:gd name="connsiteX460" fmla="*/ 320182 w 1523216"/>
                      <a:gd name="connsiteY460" fmla="*/ 504891 h 1496629"/>
                      <a:gd name="connsiteX461" fmla="*/ 322323 w 1523216"/>
                      <a:gd name="connsiteY461" fmla="*/ 504738 h 1496629"/>
                      <a:gd name="connsiteX462" fmla="*/ 342048 w 1523216"/>
                      <a:gd name="connsiteY462" fmla="*/ 507490 h 1496629"/>
                      <a:gd name="connsiteX463" fmla="*/ 348470 w 1523216"/>
                      <a:gd name="connsiteY463" fmla="*/ 508637 h 1496629"/>
                      <a:gd name="connsiteX464" fmla="*/ 351757 w 1523216"/>
                      <a:gd name="connsiteY464" fmla="*/ 508943 h 1496629"/>
                      <a:gd name="connsiteX465" fmla="*/ 359020 w 1523216"/>
                      <a:gd name="connsiteY465" fmla="*/ 507261 h 1496629"/>
                      <a:gd name="connsiteX466" fmla="*/ 359479 w 1523216"/>
                      <a:gd name="connsiteY466" fmla="*/ 509554 h 1496629"/>
                      <a:gd name="connsiteX467" fmla="*/ 371023 w 1523216"/>
                      <a:gd name="connsiteY467" fmla="*/ 523239 h 1496629"/>
                      <a:gd name="connsiteX468" fmla="*/ 376069 w 1523216"/>
                      <a:gd name="connsiteY468" fmla="*/ 522169 h 1496629"/>
                      <a:gd name="connsiteX469" fmla="*/ 386925 w 1523216"/>
                      <a:gd name="connsiteY469" fmla="*/ 512459 h 1496629"/>
                      <a:gd name="connsiteX470" fmla="*/ 388378 w 1523216"/>
                      <a:gd name="connsiteY470" fmla="*/ 510472 h 1496629"/>
                      <a:gd name="connsiteX471" fmla="*/ 409708 w 1523216"/>
                      <a:gd name="connsiteY471" fmla="*/ 536083 h 1496629"/>
                      <a:gd name="connsiteX472" fmla="*/ 410472 w 1523216"/>
                      <a:gd name="connsiteY472" fmla="*/ 552826 h 1496629"/>
                      <a:gd name="connsiteX473" fmla="*/ 393806 w 1523216"/>
                      <a:gd name="connsiteY473" fmla="*/ 578743 h 1496629"/>
                      <a:gd name="connsiteX474" fmla="*/ 395870 w 1523216"/>
                      <a:gd name="connsiteY474" fmla="*/ 584707 h 1496629"/>
                      <a:gd name="connsiteX475" fmla="*/ 396252 w 1523216"/>
                      <a:gd name="connsiteY475" fmla="*/ 594875 h 1496629"/>
                      <a:gd name="connsiteX476" fmla="*/ 400839 w 1523216"/>
                      <a:gd name="connsiteY476" fmla="*/ 623392 h 1496629"/>
                      <a:gd name="connsiteX477" fmla="*/ 406420 w 1523216"/>
                      <a:gd name="connsiteY477" fmla="*/ 633865 h 1496629"/>
                      <a:gd name="connsiteX478" fmla="*/ 406803 w 1523216"/>
                      <a:gd name="connsiteY478" fmla="*/ 664064 h 1496629"/>
                      <a:gd name="connsiteX479" fmla="*/ 400457 w 1523216"/>
                      <a:gd name="connsiteY479" fmla="*/ 668116 h 1496629"/>
                      <a:gd name="connsiteX480" fmla="*/ 389371 w 1523216"/>
                      <a:gd name="connsiteY480" fmla="*/ 676297 h 1496629"/>
                      <a:gd name="connsiteX481" fmla="*/ 386619 w 1523216"/>
                      <a:gd name="connsiteY481" fmla="*/ 694263 h 1496629"/>
                      <a:gd name="connsiteX482" fmla="*/ 385243 w 1523216"/>
                      <a:gd name="connsiteY482" fmla="*/ 710777 h 1496629"/>
                      <a:gd name="connsiteX483" fmla="*/ 379891 w 1523216"/>
                      <a:gd name="connsiteY483" fmla="*/ 728590 h 1496629"/>
                      <a:gd name="connsiteX484" fmla="*/ 378133 w 1523216"/>
                      <a:gd name="connsiteY484" fmla="*/ 735547 h 1496629"/>
                      <a:gd name="connsiteX485" fmla="*/ 385319 w 1523216"/>
                      <a:gd name="connsiteY485" fmla="*/ 736235 h 1496629"/>
                      <a:gd name="connsiteX486" fmla="*/ 391588 w 1523216"/>
                      <a:gd name="connsiteY486" fmla="*/ 737305 h 1496629"/>
                      <a:gd name="connsiteX487" fmla="*/ 388530 w 1523216"/>
                      <a:gd name="connsiteY487" fmla="*/ 753590 h 1496629"/>
                      <a:gd name="connsiteX488" fmla="*/ 398698 w 1523216"/>
                      <a:gd name="connsiteY488" fmla="*/ 763223 h 1496629"/>
                      <a:gd name="connsiteX489" fmla="*/ 419952 w 1523216"/>
                      <a:gd name="connsiteY489" fmla="*/ 750073 h 1496629"/>
                      <a:gd name="connsiteX490" fmla="*/ 424310 w 1523216"/>
                      <a:gd name="connsiteY490" fmla="*/ 745868 h 1496629"/>
                      <a:gd name="connsiteX491" fmla="*/ 424310 w 1523216"/>
                      <a:gd name="connsiteY491" fmla="*/ 745868 h 1496629"/>
                      <a:gd name="connsiteX492" fmla="*/ 425151 w 1523216"/>
                      <a:gd name="connsiteY492" fmla="*/ 750455 h 1496629"/>
                      <a:gd name="connsiteX493" fmla="*/ 434937 w 1523216"/>
                      <a:gd name="connsiteY493" fmla="*/ 770027 h 1496629"/>
                      <a:gd name="connsiteX494" fmla="*/ 444570 w 1523216"/>
                      <a:gd name="connsiteY494" fmla="*/ 772703 h 1496629"/>
                      <a:gd name="connsiteX495" fmla="*/ 450610 w 1523216"/>
                      <a:gd name="connsiteY495" fmla="*/ 772015 h 1496629"/>
                      <a:gd name="connsiteX496" fmla="*/ 454050 w 1523216"/>
                      <a:gd name="connsiteY496" fmla="*/ 771556 h 1496629"/>
                      <a:gd name="connsiteX497" fmla="*/ 456344 w 1523216"/>
                      <a:gd name="connsiteY497" fmla="*/ 772550 h 1496629"/>
                      <a:gd name="connsiteX498" fmla="*/ 447781 w 1523216"/>
                      <a:gd name="connsiteY498" fmla="*/ 789599 h 1496629"/>
                      <a:gd name="connsiteX499" fmla="*/ 447246 w 1523216"/>
                      <a:gd name="connsiteY499" fmla="*/ 790287 h 1496629"/>
                      <a:gd name="connsiteX500" fmla="*/ 442506 w 1523216"/>
                      <a:gd name="connsiteY500" fmla="*/ 843803 h 1496629"/>
                      <a:gd name="connsiteX501" fmla="*/ 445717 w 1523216"/>
                      <a:gd name="connsiteY501" fmla="*/ 855424 h 1496629"/>
                      <a:gd name="connsiteX502" fmla="*/ 447781 w 1523216"/>
                      <a:gd name="connsiteY502" fmla="*/ 867580 h 1496629"/>
                      <a:gd name="connsiteX503" fmla="*/ 442964 w 1523216"/>
                      <a:gd name="connsiteY503" fmla="*/ 874919 h 1496629"/>
                      <a:gd name="connsiteX504" fmla="*/ 430426 w 1523216"/>
                      <a:gd name="connsiteY504" fmla="*/ 898773 h 1496629"/>
                      <a:gd name="connsiteX505" fmla="*/ 430120 w 1523216"/>
                      <a:gd name="connsiteY505" fmla="*/ 900455 h 1496629"/>
                      <a:gd name="connsiteX506" fmla="*/ 433867 w 1523216"/>
                      <a:gd name="connsiteY506" fmla="*/ 935699 h 1496629"/>
                      <a:gd name="connsiteX507" fmla="*/ 440977 w 1523216"/>
                      <a:gd name="connsiteY507" fmla="*/ 941662 h 1496629"/>
                      <a:gd name="connsiteX508" fmla="*/ 444876 w 1523216"/>
                      <a:gd name="connsiteY508" fmla="*/ 944720 h 1496629"/>
                      <a:gd name="connsiteX509" fmla="*/ 442506 w 1523216"/>
                      <a:gd name="connsiteY509" fmla="*/ 945408 h 1496629"/>
                      <a:gd name="connsiteX510" fmla="*/ 428286 w 1523216"/>
                      <a:gd name="connsiteY510" fmla="*/ 955041 h 1496629"/>
                      <a:gd name="connsiteX511" fmla="*/ 421940 w 1523216"/>
                      <a:gd name="connsiteY511" fmla="*/ 991891 h 1496629"/>
                      <a:gd name="connsiteX512" fmla="*/ 438683 w 1523216"/>
                      <a:gd name="connsiteY512" fmla="*/ 1017503 h 1496629"/>
                      <a:gd name="connsiteX513" fmla="*/ 443805 w 1523216"/>
                      <a:gd name="connsiteY513" fmla="*/ 1023466 h 1496629"/>
                      <a:gd name="connsiteX514" fmla="*/ 453285 w 1523216"/>
                      <a:gd name="connsiteY514" fmla="*/ 1031341 h 1496629"/>
                      <a:gd name="connsiteX515" fmla="*/ 465594 w 1523216"/>
                      <a:gd name="connsiteY515" fmla="*/ 1044490 h 1496629"/>
                      <a:gd name="connsiteX516" fmla="*/ 480808 w 1523216"/>
                      <a:gd name="connsiteY516" fmla="*/ 1063527 h 1496629"/>
                      <a:gd name="connsiteX517" fmla="*/ 517199 w 1523216"/>
                      <a:gd name="connsiteY517" fmla="*/ 1086004 h 1496629"/>
                      <a:gd name="connsiteX518" fmla="*/ 521940 w 1523216"/>
                      <a:gd name="connsiteY518" fmla="*/ 1087151 h 1496629"/>
                      <a:gd name="connsiteX519" fmla="*/ 534019 w 1523216"/>
                      <a:gd name="connsiteY519" fmla="*/ 1073619 h 1496629"/>
                      <a:gd name="connsiteX520" fmla="*/ 534248 w 1523216"/>
                      <a:gd name="connsiteY520" fmla="*/ 1073619 h 1496629"/>
                      <a:gd name="connsiteX521" fmla="*/ 536924 w 1523216"/>
                      <a:gd name="connsiteY521" fmla="*/ 1074460 h 1496629"/>
                      <a:gd name="connsiteX522" fmla="*/ 546939 w 1523216"/>
                      <a:gd name="connsiteY522" fmla="*/ 1087533 h 1496629"/>
                      <a:gd name="connsiteX523" fmla="*/ 558255 w 1523216"/>
                      <a:gd name="connsiteY523" fmla="*/ 1101295 h 1496629"/>
                      <a:gd name="connsiteX524" fmla="*/ 574004 w 1523216"/>
                      <a:gd name="connsiteY524" fmla="*/ 1110545 h 1496629"/>
                      <a:gd name="connsiteX525" fmla="*/ 592429 w 1523216"/>
                      <a:gd name="connsiteY525" fmla="*/ 1104047 h 1496629"/>
                      <a:gd name="connsiteX526" fmla="*/ 597322 w 1523216"/>
                      <a:gd name="connsiteY526" fmla="*/ 1101524 h 1496629"/>
                      <a:gd name="connsiteX527" fmla="*/ 614370 w 1523216"/>
                      <a:gd name="connsiteY527" fmla="*/ 1091203 h 1496629"/>
                      <a:gd name="connsiteX528" fmla="*/ 627902 w 1523216"/>
                      <a:gd name="connsiteY528" fmla="*/ 1083252 h 1496629"/>
                      <a:gd name="connsiteX529" fmla="*/ 631343 w 1523216"/>
                      <a:gd name="connsiteY529" fmla="*/ 1092655 h 1496629"/>
                      <a:gd name="connsiteX530" fmla="*/ 641970 w 1523216"/>
                      <a:gd name="connsiteY530" fmla="*/ 1098007 h 1496629"/>
                      <a:gd name="connsiteX531" fmla="*/ 645869 w 1523216"/>
                      <a:gd name="connsiteY531" fmla="*/ 1097625 h 1496629"/>
                      <a:gd name="connsiteX532" fmla="*/ 648009 w 1523216"/>
                      <a:gd name="connsiteY532" fmla="*/ 1097395 h 1496629"/>
                      <a:gd name="connsiteX533" fmla="*/ 648009 w 1523216"/>
                      <a:gd name="connsiteY533" fmla="*/ 1097395 h 1496629"/>
                      <a:gd name="connsiteX534" fmla="*/ 648697 w 1523216"/>
                      <a:gd name="connsiteY534" fmla="*/ 1097778 h 1496629"/>
                      <a:gd name="connsiteX535" fmla="*/ 675226 w 1523216"/>
                      <a:gd name="connsiteY535" fmla="*/ 1112686 h 1496629"/>
                      <a:gd name="connsiteX536" fmla="*/ 679202 w 1523216"/>
                      <a:gd name="connsiteY536" fmla="*/ 1112304 h 1496629"/>
                      <a:gd name="connsiteX537" fmla="*/ 680196 w 1523216"/>
                      <a:gd name="connsiteY537" fmla="*/ 1112074 h 1496629"/>
                      <a:gd name="connsiteX538" fmla="*/ 685318 w 1523216"/>
                      <a:gd name="connsiteY538" fmla="*/ 1111310 h 1496629"/>
                      <a:gd name="connsiteX539" fmla="*/ 691281 w 1523216"/>
                      <a:gd name="connsiteY539" fmla="*/ 1120331 h 1496629"/>
                      <a:gd name="connsiteX540" fmla="*/ 708712 w 1523216"/>
                      <a:gd name="connsiteY540" fmla="*/ 1134016 h 1496629"/>
                      <a:gd name="connsiteX541" fmla="*/ 730501 w 1523216"/>
                      <a:gd name="connsiteY541" fmla="*/ 1124995 h 1496629"/>
                      <a:gd name="connsiteX542" fmla="*/ 731878 w 1523216"/>
                      <a:gd name="connsiteY542" fmla="*/ 1124077 h 1496629"/>
                      <a:gd name="connsiteX543" fmla="*/ 734477 w 1523216"/>
                      <a:gd name="connsiteY543" fmla="*/ 1131799 h 1496629"/>
                      <a:gd name="connsiteX544" fmla="*/ 756189 w 1523216"/>
                      <a:gd name="connsiteY544" fmla="*/ 1147242 h 1496629"/>
                      <a:gd name="connsiteX545" fmla="*/ 762153 w 1523216"/>
                      <a:gd name="connsiteY545" fmla="*/ 1147548 h 1496629"/>
                      <a:gd name="connsiteX546" fmla="*/ 761312 w 1523216"/>
                      <a:gd name="connsiteY546" fmla="*/ 1157487 h 1496629"/>
                      <a:gd name="connsiteX547" fmla="*/ 785165 w 1523216"/>
                      <a:gd name="connsiteY547" fmla="*/ 1168649 h 1496629"/>
                      <a:gd name="connsiteX548" fmla="*/ 801449 w 1523216"/>
                      <a:gd name="connsiteY548" fmla="*/ 1166050 h 1496629"/>
                      <a:gd name="connsiteX549" fmla="*/ 807106 w 1523216"/>
                      <a:gd name="connsiteY549" fmla="*/ 1165056 h 1496629"/>
                      <a:gd name="connsiteX550" fmla="*/ 810394 w 1523216"/>
                      <a:gd name="connsiteY550" fmla="*/ 1166202 h 1496629"/>
                      <a:gd name="connsiteX551" fmla="*/ 810853 w 1523216"/>
                      <a:gd name="connsiteY551" fmla="*/ 1183251 h 1496629"/>
                      <a:gd name="connsiteX552" fmla="*/ 824843 w 1523216"/>
                      <a:gd name="connsiteY552" fmla="*/ 1206875 h 1496629"/>
                      <a:gd name="connsiteX553" fmla="*/ 827060 w 1523216"/>
                      <a:gd name="connsiteY553" fmla="*/ 1208481 h 1496629"/>
                      <a:gd name="connsiteX554" fmla="*/ 825226 w 1523216"/>
                      <a:gd name="connsiteY554" fmla="*/ 1226829 h 1496629"/>
                      <a:gd name="connsiteX555" fmla="*/ 836235 w 1523216"/>
                      <a:gd name="connsiteY555" fmla="*/ 1260927 h 1496629"/>
                      <a:gd name="connsiteX556" fmla="*/ 837611 w 1523216"/>
                      <a:gd name="connsiteY556" fmla="*/ 1262915 h 1496629"/>
                      <a:gd name="connsiteX557" fmla="*/ 830807 w 1523216"/>
                      <a:gd name="connsiteY557" fmla="*/ 1281645 h 1496629"/>
                      <a:gd name="connsiteX558" fmla="*/ 814828 w 1523216"/>
                      <a:gd name="connsiteY558" fmla="*/ 1294107 h 1496629"/>
                      <a:gd name="connsiteX559" fmla="*/ 803207 w 1523216"/>
                      <a:gd name="connsiteY559" fmla="*/ 1300682 h 1496629"/>
                      <a:gd name="connsiteX560" fmla="*/ 786617 w 1523216"/>
                      <a:gd name="connsiteY560" fmla="*/ 1314214 h 1496629"/>
                      <a:gd name="connsiteX561" fmla="*/ 782260 w 1523216"/>
                      <a:gd name="connsiteY561" fmla="*/ 1318801 h 1496629"/>
                      <a:gd name="connsiteX562" fmla="*/ 786923 w 1523216"/>
                      <a:gd name="connsiteY562" fmla="*/ 1323082 h 1496629"/>
                      <a:gd name="connsiteX563" fmla="*/ 787688 w 1523216"/>
                      <a:gd name="connsiteY563" fmla="*/ 1323694 h 1496629"/>
                      <a:gd name="connsiteX564" fmla="*/ 788452 w 1523216"/>
                      <a:gd name="connsiteY564" fmla="*/ 1324382 h 1496629"/>
                      <a:gd name="connsiteX565" fmla="*/ 790975 w 1523216"/>
                      <a:gd name="connsiteY565" fmla="*/ 1329275 h 1496629"/>
                      <a:gd name="connsiteX566" fmla="*/ 808024 w 1523216"/>
                      <a:gd name="connsiteY566" fmla="*/ 1343572 h 1496629"/>
                      <a:gd name="connsiteX567" fmla="*/ 810853 w 1523216"/>
                      <a:gd name="connsiteY567" fmla="*/ 1343342 h 1496629"/>
                      <a:gd name="connsiteX568" fmla="*/ 819262 w 1523216"/>
                      <a:gd name="connsiteY568" fmla="*/ 1342425 h 1496629"/>
                      <a:gd name="connsiteX569" fmla="*/ 826449 w 1523216"/>
                      <a:gd name="connsiteY569" fmla="*/ 1346783 h 1496629"/>
                      <a:gd name="connsiteX570" fmla="*/ 828207 w 1523216"/>
                      <a:gd name="connsiteY570" fmla="*/ 1365437 h 1496629"/>
                      <a:gd name="connsiteX571" fmla="*/ 827672 w 1523216"/>
                      <a:gd name="connsiteY571" fmla="*/ 1368113 h 1496629"/>
                      <a:gd name="connsiteX572" fmla="*/ 829278 w 1523216"/>
                      <a:gd name="connsiteY572" fmla="*/ 1370330 h 1496629"/>
                      <a:gd name="connsiteX573" fmla="*/ 845333 w 1523216"/>
                      <a:gd name="connsiteY573" fmla="*/ 1378357 h 1496629"/>
                      <a:gd name="connsiteX574" fmla="*/ 845944 w 1523216"/>
                      <a:gd name="connsiteY574" fmla="*/ 1378357 h 1496629"/>
                      <a:gd name="connsiteX575" fmla="*/ 852290 w 1523216"/>
                      <a:gd name="connsiteY575" fmla="*/ 1391354 h 1496629"/>
                      <a:gd name="connsiteX576" fmla="*/ 860852 w 1523216"/>
                      <a:gd name="connsiteY576" fmla="*/ 1402593 h 1496629"/>
                      <a:gd name="connsiteX577" fmla="*/ 856418 w 1523216"/>
                      <a:gd name="connsiteY577" fmla="*/ 1405422 h 1496629"/>
                      <a:gd name="connsiteX578" fmla="*/ 847091 w 1523216"/>
                      <a:gd name="connsiteY578" fmla="*/ 1418801 h 1496629"/>
                      <a:gd name="connsiteX579" fmla="*/ 851449 w 1523216"/>
                      <a:gd name="connsiteY579" fmla="*/ 1431721 h 1496629"/>
                      <a:gd name="connsiteX580" fmla="*/ 854278 w 1523216"/>
                      <a:gd name="connsiteY580" fmla="*/ 1437608 h 1496629"/>
                      <a:gd name="connsiteX581" fmla="*/ 855195 w 1523216"/>
                      <a:gd name="connsiteY581" fmla="*/ 1440972 h 1496629"/>
                      <a:gd name="connsiteX582" fmla="*/ 854507 w 1523216"/>
                      <a:gd name="connsiteY582" fmla="*/ 1451140 h 1496629"/>
                      <a:gd name="connsiteX583" fmla="*/ 861005 w 1523216"/>
                      <a:gd name="connsiteY583" fmla="*/ 1479886 h 1496629"/>
                      <a:gd name="connsiteX584" fmla="*/ 865669 w 1523216"/>
                      <a:gd name="connsiteY584" fmla="*/ 1483938 h 1496629"/>
                      <a:gd name="connsiteX585" fmla="*/ 882259 w 1523216"/>
                      <a:gd name="connsiteY585" fmla="*/ 1493418 h 1496629"/>
                      <a:gd name="connsiteX586" fmla="*/ 894491 w 1523216"/>
                      <a:gd name="connsiteY586" fmla="*/ 1486996 h 1496629"/>
                      <a:gd name="connsiteX587" fmla="*/ 905348 w 1523216"/>
                      <a:gd name="connsiteY587" fmla="*/ 1475834 h 1496629"/>
                      <a:gd name="connsiteX588" fmla="*/ 917504 w 1523216"/>
                      <a:gd name="connsiteY588" fmla="*/ 1462149 h 1496629"/>
                      <a:gd name="connsiteX589" fmla="*/ 918574 w 1523216"/>
                      <a:gd name="connsiteY589" fmla="*/ 1460544 h 1496629"/>
                      <a:gd name="connsiteX590" fmla="*/ 919109 w 1523216"/>
                      <a:gd name="connsiteY590" fmla="*/ 1459703 h 1496629"/>
                      <a:gd name="connsiteX591" fmla="*/ 922473 w 1523216"/>
                      <a:gd name="connsiteY591" fmla="*/ 1459932 h 1496629"/>
                      <a:gd name="connsiteX592" fmla="*/ 927060 w 1523216"/>
                      <a:gd name="connsiteY592" fmla="*/ 1459550 h 1496629"/>
                      <a:gd name="connsiteX593" fmla="*/ 944950 w 1523216"/>
                      <a:gd name="connsiteY593" fmla="*/ 1450605 h 1496629"/>
                      <a:gd name="connsiteX594" fmla="*/ 948773 w 1523216"/>
                      <a:gd name="connsiteY594" fmla="*/ 1447164 h 1496629"/>
                      <a:gd name="connsiteX595" fmla="*/ 956341 w 1523216"/>
                      <a:gd name="connsiteY595" fmla="*/ 1455498 h 1496629"/>
                      <a:gd name="connsiteX596" fmla="*/ 965974 w 1523216"/>
                      <a:gd name="connsiteY596" fmla="*/ 1461614 h 1496629"/>
                      <a:gd name="connsiteX597" fmla="*/ 991356 w 1523216"/>
                      <a:gd name="connsiteY597" fmla="*/ 1473388 h 1496629"/>
                      <a:gd name="connsiteX598" fmla="*/ 992885 w 1523216"/>
                      <a:gd name="connsiteY598" fmla="*/ 1473693 h 1496629"/>
                      <a:gd name="connsiteX599" fmla="*/ 992733 w 1523216"/>
                      <a:gd name="connsiteY599" fmla="*/ 1474534 h 1496629"/>
                      <a:gd name="connsiteX600" fmla="*/ 999384 w 1523216"/>
                      <a:gd name="connsiteY600" fmla="*/ 1487149 h 1496629"/>
                      <a:gd name="connsiteX601" fmla="*/ 1014063 w 1523216"/>
                      <a:gd name="connsiteY601" fmla="*/ 1488219 h 1496629"/>
                      <a:gd name="connsiteX602" fmla="*/ 1033099 w 1523216"/>
                      <a:gd name="connsiteY602" fmla="*/ 1489060 h 1496629"/>
                      <a:gd name="connsiteX603" fmla="*/ 1048313 w 1523216"/>
                      <a:gd name="connsiteY603" fmla="*/ 1491813 h 1496629"/>
                      <a:gd name="connsiteX604" fmla="*/ 1083175 w 1523216"/>
                      <a:gd name="connsiteY604" fmla="*/ 1496629 h 1496629"/>
                      <a:gd name="connsiteX605" fmla="*/ 1100301 w 1523216"/>
                      <a:gd name="connsiteY605" fmla="*/ 1493800 h 1496629"/>
                      <a:gd name="connsiteX606" fmla="*/ 1128359 w 1523216"/>
                      <a:gd name="connsiteY606" fmla="*/ 1485314 h 1496629"/>
                      <a:gd name="connsiteX607" fmla="*/ 1142885 w 1523216"/>
                      <a:gd name="connsiteY607" fmla="*/ 1481950 h 1496629"/>
                      <a:gd name="connsiteX608" fmla="*/ 1159398 w 1523216"/>
                      <a:gd name="connsiteY608" fmla="*/ 1478433 h 1496629"/>
                      <a:gd name="connsiteX609" fmla="*/ 1181264 w 1523216"/>
                      <a:gd name="connsiteY609" fmla="*/ 1470635 h 1496629"/>
                      <a:gd name="connsiteX610" fmla="*/ 1188986 w 1523216"/>
                      <a:gd name="connsiteY610" fmla="*/ 1466813 h 1496629"/>
                      <a:gd name="connsiteX611" fmla="*/ 1188986 w 1523216"/>
                      <a:gd name="connsiteY611" fmla="*/ 1467195 h 1496629"/>
                      <a:gd name="connsiteX612" fmla="*/ 1201447 w 1523216"/>
                      <a:gd name="connsiteY612" fmla="*/ 1481950 h 1496629"/>
                      <a:gd name="connsiteX613" fmla="*/ 1216355 w 1523216"/>
                      <a:gd name="connsiteY613" fmla="*/ 1469947 h 1496629"/>
                      <a:gd name="connsiteX614" fmla="*/ 1221631 w 1523216"/>
                      <a:gd name="connsiteY614" fmla="*/ 1460620 h 1496629"/>
                      <a:gd name="connsiteX615" fmla="*/ 1229123 w 1523216"/>
                      <a:gd name="connsiteY615" fmla="*/ 1433403 h 1496629"/>
                      <a:gd name="connsiteX616" fmla="*/ 1225912 w 1523216"/>
                      <a:gd name="connsiteY616" fmla="*/ 1420177 h 1496629"/>
                      <a:gd name="connsiteX617" fmla="*/ 1224077 w 1523216"/>
                      <a:gd name="connsiteY617" fmla="*/ 1412608 h 1496629"/>
                      <a:gd name="connsiteX618" fmla="*/ 1224842 w 1523216"/>
                      <a:gd name="connsiteY618" fmla="*/ 1412302 h 1496629"/>
                      <a:gd name="connsiteX619" fmla="*/ 1238450 w 1523216"/>
                      <a:gd name="connsiteY619" fmla="*/ 1399382 h 1496629"/>
                      <a:gd name="connsiteX620" fmla="*/ 1242349 w 1523216"/>
                      <a:gd name="connsiteY620" fmla="*/ 1390207 h 1496629"/>
                      <a:gd name="connsiteX621" fmla="*/ 1247624 w 1523216"/>
                      <a:gd name="connsiteY621" fmla="*/ 1376217 h 1496629"/>
                      <a:gd name="connsiteX622" fmla="*/ 1254352 w 1523216"/>
                      <a:gd name="connsiteY622" fmla="*/ 1365514 h 1496629"/>
                      <a:gd name="connsiteX623" fmla="*/ 1280805 w 1523216"/>
                      <a:gd name="connsiteY623" fmla="*/ 1359397 h 1496629"/>
                      <a:gd name="connsiteX624" fmla="*/ 1286156 w 1523216"/>
                      <a:gd name="connsiteY624" fmla="*/ 1360544 h 1496629"/>
                      <a:gd name="connsiteX625" fmla="*/ 1320025 w 1523216"/>
                      <a:gd name="connsiteY625" fmla="*/ 1369336 h 1496629"/>
                      <a:gd name="connsiteX626" fmla="*/ 1322395 w 1523216"/>
                      <a:gd name="connsiteY626" fmla="*/ 1369642 h 1496629"/>
                      <a:gd name="connsiteX627" fmla="*/ 1323006 w 1523216"/>
                      <a:gd name="connsiteY627" fmla="*/ 1371400 h 1496629"/>
                      <a:gd name="connsiteX628" fmla="*/ 1327746 w 1523216"/>
                      <a:gd name="connsiteY628" fmla="*/ 1379657 h 1496629"/>
                      <a:gd name="connsiteX629" fmla="*/ 1328817 w 1523216"/>
                      <a:gd name="connsiteY629" fmla="*/ 1380651 h 1496629"/>
                      <a:gd name="connsiteX630" fmla="*/ 1334856 w 1523216"/>
                      <a:gd name="connsiteY630" fmla="*/ 1383862 h 1496629"/>
                      <a:gd name="connsiteX631" fmla="*/ 1341278 w 1523216"/>
                      <a:gd name="connsiteY631" fmla="*/ 1379504 h 1496629"/>
                      <a:gd name="connsiteX632" fmla="*/ 1348465 w 1523216"/>
                      <a:gd name="connsiteY632" fmla="*/ 1371324 h 1496629"/>
                      <a:gd name="connsiteX633" fmla="*/ 1358021 w 1523216"/>
                      <a:gd name="connsiteY633" fmla="*/ 1357027 h 1496629"/>
                      <a:gd name="connsiteX634" fmla="*/ 1364902 w 1523216"/>
                      <a:gd name="connsiteY634" fmla="*/ 1351829 h 1496629"/>
                      <a:gd name="connsiteX635" fmla="*/ 1379275 w 1523216"/>
                      <a:gd name="connsiteY635" fmla="*/ 1347547 h 1496629"/>
                      <a:gd name="connsiteX636" fmla="*/ 1390131 w 1523216"/>
                      <a:gd name="connsiteY636" fmla="*/ 1342884 h 1496629"/>
                      <a:gd name="connsiteX637" fmla="*/ 1409627 w 1523216"/>
                      <a:gd name="connsiteY637" fmla="*/ 1337150 h 1496629"/>
                      <a:gd name="connsiteX638" fmla="*/ 1416125 w 1523216"/>
                      <a:gd name="connsiteY638" fmla="*/ 1337991 h 1496629"/>
                      <a:gd name="connsiteX639" fmla="*/ 1420483 w 1523216"/>
                      <a:gd name="connsiteY639" fmla="*/ 1338526 h 1496629"/>
                      <a:gd name="connsiteX640" fmla="*/ 1428587 w 1523216"/>
                      <a:gd name="connsiteY640" fmla="*/ 1330345 h 1496629"/>
                      <a:gd name="connsiteX641" fmla="*/ 1431186 w 1523216"/>
                      <a:gd name="connsiteY641" fmla="*/ 1323235 h 1496629"/>
                      <a:gd name="connsiteX642" fmla="*/ 1436462 w 1523216"/>
                      <a:gd name="connsiteY642" fmla="*/ 1318801 h 1496629"/>
                      <a:gd name="connsiteX643" fmla="*/ 1439443 w 1523216"/>
                      <a:gd name="connsiteY643" fmla="*/ 1322089 h 1496629"/>
                      <a:gd name="connsiteX644" fmla="*/ 1470559 w 1523216"/>
                      <a:gd name="connsiteY644" fmla="*/ 1343954 h 1496629"/>
                      <a:gd name="connsiteX645" fmla="*/ 1476370 w 1523216"/>
                      <a:gd name="connsiteY645" fmla="*/ 1342349 h 1496629"/>
                      <a:gd name="connsiteX646" fmla="*/ 1497394 w 1523216"/>
                      <a:gd name="connsiteY646" fmla="*/ 1334397 h 1496629"/>
                      <a:gd name="connsiteX647" fmla="*/ 1507562 w 1523216"/>
                      <a:gd name="connsiteY647" fmla="*/ 1330957 h 1496629"/>
                      <a:gd name="connsiteX648" fmla="*/ 1500299 w 1523216"/>
                      <a:gd name="connsiteY648" fmla="*/ 1324535 h 1496629"/>
                      <a:gd name="connsiteX649" fmla="*/ 1516736 w 1523216"/>
                      <a:gd name="connsiteY649" fmla="*/ 1307333 h 1496629"/>
                      <a:gd name="connsiteX650" fmla="*/ 1517654 w 1523216"/>
                      <a:gd name="connsiteY650" fmla="*/ 1269260 h 1496629"/>
                      <a:gd name="connsiteX651" fmla="*/ 1513908 w 1523216"/>
                      <a:gd name="connsiteY651" fmla="*/ 1253740 h 1496629"/>
                      <a:gd name="connsiteX652" fmla="*/ 1492425 w 1523216"/>
                      <a:gd name="connsiteY652" fmla="*/ 1225912 h 1496629"/>
                      <a:gd name="connsiteX653" fmla="*/ 1471859 w 1523216"/>
                      <a:gd name="connsiteY653" fmla="*/ 1197242 h 1496629"/>
                      <a:gd name="connsiteX654" fmla="*/ 1471477 w 1523216"/>
                      <a:gd name="connsiteY654" fmla="*/ 1195789 h 1496629"/>
                      <a:gd name="connsiteX655" fmla="*/ 1454887 w 1523216"/>
                      <a:gd name="connsiteY655" fmla="*/ 1169414 h 1496629"/>
                      <a:gd name="connsiteX656" fmla="*/ 1443036 w 1523216"/>
                      <a:gd name="connsiteY656" fmla="*/ 1154811 h 1496629"/>
                      <a:gd name="connsiteX657" fmla="*/ 1451293 w 1523216"/>
                      <a:gd name="connsiteY657" fmla="*/ 1127518 h 1496629"/>
                      <a:gd name="connsiteX658" fmla="*/ 1480804 w 1523216"/>
                      <a:gd name="connsiteY658" fmla="*/ 1066738 h 1496629"/>
                      <a:gd name="connsiteX659" fmla="*/ 1478816 w 1523216"/>
                      <a:gd name="connsiteY659" fmla="*/ 1055805 h 1496629"/>
                      <a:gd name="connsiteX660" fmla="*/ 1480192 w 1523216"/>
                      <a:gd name="connsiteY660" fmla="*/ 1033328 h 1496629"/>
                      <a:gd name="connsiteX661" fmla="*/ 1483709 w 1523216"/>
                      <a:gd name="connsiteY661" fmla="*/ 1026754 h 1496629"/>
                      <a:gd name="connsiteX662" fmla="*/ 1487608 w 1523216"/>
                      <a:gd name="connsiteY662" fmla="*/ 967656 h 1496629"/>
                      <a:gd name="connsiteX663" fmla="*/ 1463525 w 1523216"/>
                      <a:gd name="connsiteY663" fmla="*/ 927672 h 1496629"/>
                      <a:gd name="connsiteX664" fmla="*/ 1470483 w 1523216"/>
                      <a:gd name="connsiteY664" fmla="*/ 907794 h 1496629"/>
                      <a:gd name="connsiteX665" fmla="*/ 1463831 w 1523216"/>
                      <a:gd name="connsiteY665" fmla="*/ 903818 h 1496629"/>
                      <a:gd name="connsiteX666" fmla="*/ 1463678 w 1523216"/>
                      <a:gd name="connsiteY666" fmla="*/ 903818 h 1496629"/>
                      <a:gd name="connsiteX667" fmla="*/ 1457409 w 1523216"/>
                      <a:gd name="connsiteY667" fmla="*/ 898926 h 1496629"/>
                      <a:gd name="connsiteX668" fmla="*/ 1457333 w 1523216"/>
                      <a:gd name="connsiteY668" fmla="*/ 898773 h 1496629"/>
                      <a:gd name="connsiteX669" fmla="*/ 1458862 w 1523216"/>
                      <a:gd name="connsiteY669" fmla="*/ 897549 h 1496629"/>
                      <a:gd name="connsiteX670" fmla="*/ 1465896 w 1523216"/>
                      <a:gd name="connsiteY670" fmla="*/ 890439 h 1496629"/>
                      <a:gd name="connsiteX671" fmla="*/ 1465513 w 1523216"/>
                      <a:gd name="connsiteY671" fmla="*/ 868268 h 1496629"/>
                      <a:gd name="connsiteX672" fmla="*/ 1445559 w 1523216"/>
                      <a:gd name="connsiteY672" fmla="*/ 850761 h 1496629"/>
                      <a:gd name="connsiteX673" fmla="*/ 1438984 w 1523216"/>
                      <a:gd name="connsiteY673" fmla="*/ 849767 h 1496629"/>
                      <a:gd name="connsiteX674" fmla="*/ 1406645 w 1523216"/>
                      <a:gd name="connsiteY674" fmla="*/ 839446 h 1496629"/>
                      <a:gd name="connsiteX675" fmla="*/ 1400988 w 1523216"/>
                      <a:gd name="connsiteY675" fmla="*/ 823008 h 1496629"/>
                      <a:gd name="connsiteX676" fmla="*/ 1392807 w 1523216"/>
                      <a:gd name="connsiteY676" fmla="*/ 795944 h 1496629"/>
                      <a:gd name="connsiteX677" fmla="*/ 1383480 w 1523216"/>
                      <a:gd name="connsiteY677" fmla="*/ 775914 h 1496629"/>
                      <a:gd name="connsiteX678" fmla="*/ 1380651 w 1523216"/>
                      <a:gd name="connsiteY678" fmla="*/ 760165 h 1496629"/>
                      <a:gd name="connsiteX679" fmla="*/ 1397394 w 1523216"/>
                      <a:gd name="connsiteY679" fmla="*/ 735700 h 1496629"/>
                      <a:gd name="connsiteX680" fmla="*/ 1405269 w 1523216"/>
                      <a:gd name="connsiteY680" fmla="*/ 726602 h 1496629"/>
                      <a:gd name="connsiteX681" fmla="*/ 1410697 w 1523216"/>
                      <a:gd name="connsiteY681" fmla="*/ 693728 h 1496629"/>
                      <a:gd name="connsiteX682" fmla="*/ 1408786 w 1523216"/>
                      <a:gd name="connsiteY682" fmla="*/ 688300 h 1496629"/>
                      <a:gd name="connsiteX683" fmla="*/ 1413526 w 1523216"/>
                      <a:gd name="connsiteY683" fmla="*/ 658177 h 1496629"/>
                      <a:gd name="connsiteX684" fmla="*/ 1418113 w 1523216"/>
                      <a:gd name="connsiteY684" fmla="*/ 649080 h 1496629"/>
                      <a:gd name="connsiteX685" fmla="*/ 1388144 w 1523216"/>
                      <a:gd name="connsiteY685" fmla="*/ 611312 h 1496629"/>
                      <a:gd name="connsiteX686" fmla="*/ 1365667 w 1523216"/>
                      <a:gd name="connsiteY686" fmla="*/ 600685 h 1496629"/>
                      <a:gd name="connsiteX687" fmla="*/ 1324918 w 1523216"/>
                      <a:gd name="connsiteY687" fmla="*/ 576068 h 1496629"/>
                      <a:gd name="connsiteX688" fmla="*/ 1317043 w 1523216"/>
                      <a:gd name="connsiteY688" fmla="*/ 558178 h 1496629"/>
                      <a:gd name="connsiteX689" fmla="*/ 1295789 w 1523216"/>
                      <a:gd name="connsiteY689" fmla="*/ 533790 h 1496629"/>
                      <a:gd name="connsiteX690" fmla="*/ 1276906 w 1523216"/>
                      <a:gd name="connsiteY690" fmla="*/ 523392 h 1496629"/>
                      <a:gd name="connsiteX691" fmla="*/ 1257487 w 1523216"/>
                      <a:gd name="connsiteY691" fmla="*/ 511007 h 1496629"/>
                      <a:gd name="connsiteX692" fmla="*/ 1227288 w 1523216"/>
                      <a:gd name="connsiteY692" fmla="*/ 485089 h 1496629"/>
                      <a:gd name="connsiteX693" fmla="*/ 1225300 w 1523216"/>
                      <a:gd name="connsiteY693" fmla="*/ 482414 h 1496629"/>
                      <a:gd name="connsiteX694" fmla="*/ 1221937 w 1523216"/>
                      <a:gd name="connsiteY694" fmla="*/ 482643 h 1496629"/>
                      <a:gd name="connsiteX695" fmla="*/ 1219108 w 1523216"/>
                      <a:gd name="connsiteY695" fmla="*/ 482719 h 1496629"/>
                      <a:gd name="connsiteX696" fmla="*/ 1196860 w 1523216"/>
                      <a:gd name="connsiteY696" fmla="*/ 476909 h 1496629"/>
                      <a:gd name="connsiteX697" fmla="*/ 1196019 w 1523216"/>
                      <a:gd name="connsiteY697" fmla="*/ 471634 h 1496629"/>
                      <a:gd name="connsiteX698" fmla="*/ 1201524 w 1523216"/>
                      <a:gd name="connsiteY698" fmla="*/ 455197 h 1496629"/>
                      <a:gd name="connsiteX699" fmla="*/ 1202441 w 1523216"/>
                      <a:gd name="connsiteY699" fmla="*/ 428133 h 1496629"/>
                      <a:gd name="connsiteX700" fmla="*/ 1202670 w 1523216"/>
                      <a:gd name="connsiteY700" fmla="*/ 396711 h 1496629"/>
                      <a:gd name="connsiteX701" fmla="*/ 1250377 w 1523216"/>
                      <a:gd name="connsiteY701" fmla="*/ 358408 h 1496629"/>
                      <a:gd name="connsiteX702" fmla="*/ 1254658 w 1523216"/>
                      <a:gd name="connsiteY702" fmla="*/ 353209 h 1496629"/>
                      <a:gd name="connsiteX703" fmla="*/ 1281799 w 1523216"/>
                      <a:gd name="connsiteY703" fmla="*/ 305962 h 1496629"/>
                      <a:gd name="connsiteX704" fmla="*/ 1277059 w 1523216"/>
                      <a:gd name="connsiteY704" fmla="*/ 244800 h 1496629"/>
                      <a:gd name="connsiteX705" fmla="*/ 1287303 w 1523216"/>
                      <a:gd name="connsiteY705" fmla="*/ 215060 h 1496629"/>
                      <a:gd name="connsiteX706" fmla="*/ 1301523 w 1523216"/>
                      <a:gd name="connsiteY706" fmla="*/ 181651 h 1496629"/>
                      <a:gd name="connsiteX707" fmla="*/ 1293343 w 1523216"/>
                      <a:gd name="connsiteY707" fmla="*/ 166895 h 1496629"/>
                      <a:gd name="connsiteX708" fmla="*/ 1281799 w 1523216"/>
                      <a:gd name="connsiteY708" fmla="*/ 139296 h 1496629"/>
                      <a:gd name="connsiteX709" fmla="*/ 1281799 w 1523216"/>
                      <a:gd name="connsiteY709" fmla="*/ 133103 h 1496629"/>
                      <a:gd name="connsiteX710" fmla="*/ 1275377 w 1523216"/>
                      <a:gd name="connsiteY710" fmla="*/ 133103 h 1496629"/>
                      <a:gd name="connsiteX711" fmla="*/ 1254199 w 1523216"/>
                      <a:gd name="connsiteY711" fmla="*/ 144342 h 1496629"/>
                      <a:gd name="connsiteX712" fmla="*/ 1244948 w 1523216"/>
                      <a:gd name="connsiteY712" fmla="*/ 155275 h 1496629"/>
                      <a:gd name="connsiteX713" fmla="*/ 1218037 w 1523216"/>
                      <a:gd name="connsiteY713" fmla="*/ 180427 h 1496629"/>
                      <a:gd name="connsiteX714" fmla="*/ 1212151 w 1523216"/>
                      <a:gd name="connsiteY714" fmla="*/ 187996 h 1496629"/>
                      <a:gd name="connsiteX715" fmla="*/ 1210469 w 1523216"/>
                      <a:gd name="connsiteY715" fmla="*/ 190290 h 1496629"/>
                      <a:gd name="connsiteX716" fmla="*/ 1205346 w 1523216"/>
                      <a:gd name="connsiteY716" fmla="*/ 188990 h 1496629"/>
                      <a:gd name="connsiteX717" fmla="*/ 1184704 w 1523216"/>
                      <a:gd name="connsiteY717" fmla="*/ 186238 h 1496629"/>
                      <a:gd name="connsiteX718" fmla="*/ 1169567 w 1523216"/>
                      <a:gd name="connsiteY718" fmla="*/ 185320 h 1496629"/>
                      <a:gd name="connsiteX719" fmla="*/ 1163221 w 1523216"/>
                      <a:gd name="connsiteY719" fmla="*/ 183485 h 1496629"/>
                      <a:gd name="connsiteX720" fmla="*/ 1167349 w 1523216"/>
                      <a:gd name="connsiteY720" fmla="*/ 173776 h 1496629"/>
                      <a:gd name="connsiteX721" fmla="*/ 1202059 w 1523216"/>
                      <a:gd name="connsiteY721" fmla="*/ 137538 h 1496629"/>
                      <a:gd name="connsiteX722" fmla="*/ 1211386 w 1523216"/>
                      <a:gd name="connsiteY722" fmla="*/ 105122 h 1496629"/>
                      <a:gd name="connsiteX723" fmla="*/ 1209857 w 1523216"/>
                      <a:gd name="connsiteY723" fmla="*/ 95107 h 1496629"/>
                      <a:gd name="connsiteX724" fmla="*/ 1206646 w 1523216"/>
                      <a:gd name="connsiteY724" fmla="*/ 75764 h 1496629"/>
                      <a:gd name="connsiteX725" fmla="*/ 1198618 w 1523216"/>
                      <a:gd name="connsiteY725" fmla="*/ 72094 h 1496629"/>
                      <a:gd name="connsiteX726" fmla="*/ 1194872 w 1523216"/>
                      <a:gd name="connsiteY726" fmla="*/ 72706 h 1496629"/>
                      <a:gd name="connsiteX727" fmla="*/ 1183328 w 1523216"/>
                      <a:gd name="connsiteY727" fmla="*/ 74159 h 1496629"/>
                      <a:gd name="connsiteX728" fmla="*/ 1170484 w 1523216"/>
                      <a:gd name="connsiteY728" fmla="*/ 71559 h 1496629"/>
                      <a:gd name="connsiteX729" fmla="*/ 1160010 w 1523216"/>
                      <a:gd name="connsiteY729" fmla="*/ 67660 h 1496629"/>
                      <a:gd name="connsiteX730" fmla="*/ 1148848 w 1523216"/>
                      <a:gd name="connsiteY730" fmla="*/ 73241 h 1496629"/>
                      <a:gd name="connsiteX731" fmla="*/ 1146096 w 1523216"/>
                      <a:gd name="connsiteY731" fmla="*/ 75535 h 1496629"/>
                      <a:gd name="connsiteX732" fmla="*/ 1128894 w 1523216"/>
                      <a:gd name="connsiteY732" fmla="*/ 84939 h 1496629"/>
                      <a:gd name="connsiteX733" fmla="*/ 1126601 w 1523216"/>
                      <a:gd name="connsiteY733" fmla="*/ 85397 h 1496629"/>
                      <a:gd name="connsiteX734" fmla="*/ 1123695 w 1523216"/>
                      <a:gd name="connsiteY734" fmla="*/ 82416 h 1496629"/>
                      <a:gd name="connsiteX735" fmla="*/ 1117197 w 1523216"/>
                      <a:gd name="connsiteY735" fmla="*/ 75382 h 1496629"/>
                      <a:gd name="connsiteX736" fmla="*/ 1109169 w 1523216"/>
                      <a:gd name="connsiteY736" fmla="*/ 72553 h 1496629"/>
                      <a:gd name="connsiteX737" fmla="*/ 1096020 w 1523216"/>
                      <a:gd name="connsiteY737" fmla="*/ 78440 h 1496629"/>
                      <a:gd name="connsiteX738" fmla="*/ 1088145 w 1523216"/>
                      <a:gd name="connsiteY738" fmla="*/ 83486 h 1496629"/>
                      <a:gd name="connsiteX739" fmla="*/ 1084169 w 1523216"/>
                      <a:gd name="connsiteY739" fmla="*/ 84633 h 1496629"/>
                      <a:gd name="connsiteX740" fmla="*/ 1077442 w 1523216"/>
                      <a:gd name="connsiteY740" fmla="*/ 77599 h 1496629"/>
                      <a:gd name="connsiteX741" fmla="*/ 1073695 w 1523216"/>
                      <a:gd name="connsiteY741" fmla="*/ 68195 h 1496629"/>
                      <a:gd name="connsiteX742" fmla="*/ 1064674 w 1523216"/>
                      <a:gd name="connsiteY742" fmla="*/ 48853 h 1496629"/>
                      <a:gd name="connsiteX743" fmla="*/ 1061845 w 1523216"/>
                      <a:gd name="connsiteY743" fmla="*/ 42507 h 1496629"/>
                      <a:gd name="connsiteX744" fmla="*/ 1046861 w 1523216"/>
                      <a:gd name="connsiteY744" fmla="*/ 27293 h 1496629"/>
                      <a:gd name="connsiteX745" fmla="*/ 1032947 w 1523216"/>
                      <a:gd name="connsiteY745" fmla="*/ 15902 h 1496629"/>
                      <a:gd name="connsiteX746" fmla="*/ 1031876 w 1523216"/>
                      <a:gd name="connsiteY746" fmla="*/ 14297 h 1496629"/>
                      <a:gd name="connsiteX747" fmla="*/ 1014063 w 1523216"/>
                      <a:gd name="connsiteY747" fmla="*/ 0 h 1496629"/>
                      <a:gd name="connsiteX748" fmla="*/ 1014063 w 1523216"/>
                      <a:gd name="connsiteY748" fmla="*/ 0 h 1496629"/>
                      <a:gd name="connsiteX749" fmla="*/ 1014063 w 1523216"/>
                      <a:gd name="connsiteY749" fmla="*/ 0 h 14966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  <a:cxn ang="0">
                        <a:pos x="connsiteX442" y="connsiteY442"/>
                      </a:cxn>
                      <a:cxn ang="0">
                        <a:pos x="connsiteX443" y="connsiteY443"/>
                      </a:cxn>
                      <a:cxn ang="0">
                        <a:pos x="connsiteX444" y="connsiteY444"/>
                      </a:cxn>
                      <a:cxn ang="0">
                        <a:pos x="connsiteX445" y="connsiteY445"/>
                      </a:cxn>
                      <a:cxn ang="0">
                        <a:pos x="connsiteX446" y="connsiteY446"/>
                      </a:cxn>
                      <a:cxn ang="0">
                        <a:pos x="connsiteX447" y="connsiteY447"/>
                      </a:cxn>
                      <a:cxn ang="0">
                        <a:pos x="connsiteX448" y="connsiteY448"/>
                      </a:cxn>
                      <a:cxn ang="0">
                        <a:pos x="connsiteX449" y="connsiteY449"/>
                      </a:cxn>
                      <a:cxn ang="0">
                        <a:pos x="connsiteX450" y="connsiteY450"/>
                      </a:cxn>
                      <a:cxn ang="0">
                        <a:pos x="connsiteX451" y="connsiteY451"/>
                      </a:cxn>
                      <a:cxn ang="0">
                        <a:pos x="connsiteX452" y="connsiteY452"/>
                      </a:cxn>
                      <a:cxn ang="0">
                        <a:pos x="connsiteX453" y="connsiteY453"/>
                      </a:cxn>
                      <a:cxn ang="0">
                        <a:pos x="connsiteX454" y="connsiteY454"/>
                      </a:cxn>
                      <a:cxn ang="0">
                        <a:pos x="connsiteX455" y="connsiteY455"/>
                      </a:cxn>
                      <a:cxn ang="0">
                        <a:pos x="connsiteX456" y="connsiteY456"/>
                      </a:cxn>
                      <a:cxn ang="0">
                        <a:pos x="connsiteX457" y="connsiteY457"/>
                      </a:cxn>
                      <a:cxn ang="0">
                        <a:pos x="connsiteX458" y="connsiteY458"/>
                      </a:cxn>
                      <a:cxn ang="0">
                        <a:pos x="connsiteX459" y="connsiteY459"/>
                      </a:cxn>
                      <a:cxn ang="0">
                        <a:pos x="connsiteX460" y="connsiteY460"/>
                      </a:cxn>
                      <a:cxn ang="0">
                        <a:pos x="connsiteX461" y="connsiteY461"/>
                      </a:cxn>
                      <a:cxn ang="0">
                        <a:pos x="connsiteX462" y="connsiteY462"/>
                      </a:cxn>
                      <a:cxn ang="0">
                        <a:pos x="connsiteX463" y="connsiteY463"/>
                      </a:cxn>
                      <a:cxn ang="0">
                        <a:pos x="connsiteX464" y="connsiteY464"/>
                      </a:cxn>
                      <a:cxn ang="0">
                        <a:pos x="connsiteX465" y="connsiteY465"/>
                      </a:cxn>
                      <a:cxn ang="0">
                        <a:pos x="connsiteX466" y="connsiteY466"/>
                      </a:cxn>
                      <a:cxn ang="0">
                        <a:pos x="connsiteX467" y="connsiteY467"/>
                      </a:cxn>
                      <a:cxn ang="0">
                        <a:pos x="connsiteX468" y="connsiteY468"/>
                      </a:cxn>
                      <a:cxn ang="0">
                        <a:pos x="connsiteX469" y="connsiteY469"/>
                      </a:cxn>
                      <a:cxn ang="0">
                        <a:pos x="connsiteX470" y="connsiteY470"/>
                      </a:cxn>
                      <a:cxn ang="0">
                        <a:pos x="connsiteX471" y="connsiteY471"/>
                      </a:cxn>
                      <a:cxn ang="0">
                        <a:pos x="connsiteX472" y="connsiteY472"/>
                      </a:cxn>
                      <a:cxn ang="0">
                        <a:pos x="connsiteX473" y="connsiteY473"/>
                      </a:cxn>
                      <a:cxn ang="0">
                        <a:pos x="connsiteX474" y="connsiteY474"/>
                      </a:cxn>
                      <a:cxn ang="0">
                        <a:pos x="connsiteX475" y="connsiteY475"/>
                      </a:cxn>
                      <a:cxn ang="0">
                        <a:pos x="connsiteX476" y="connsiteY476"/>
                      </a:cxn>
                      <a:cxn ang="0">
                        <a:pos x="connsiteX477" y="connsiteY477"/>
                      </a:cxn>
                      <a:cxn ang="0">
                        <a:pos x="connsiteX478" y="connsiteY478"/>
                      </a:cxn>
                      <a:cxn ang="0">
                        <a:pos x="connsiteX479" y="connsiteY479"/>
                      </a:cxn>
                      <a:cxn ang="0">
                        <a:pos x="connsiteX480" y="connsiteY480"/>
                      </a:cxn>
                      <a:cxn ang="0">
                        <a:pos x="connsiteX481" y="connsiteY481"/>
                      </a:cxn>
                      <a:cxn ang="0">
                        <a:pos x="connsiteX482" y="connsiteY482"/>
                      </a:cxn>
                      <a:cxn ang="0">
                        <a:pos x="connsiteX483" y="connsiteY483"/>
                      </a:cxn>
                      <a:cxn ang="0">
                        <a:pos x="connsiteX484" y="connsiteY484"/>
                      </a:cxn>
                      <a:cxn ang="0">
                        <a:pos x="connsiteX485" y="connsiteY485"/>
                      </a:cxn>
                      <a:cxn ang="0">
                        <a:pos x="connsiteX486" y="connsiteY486"/>
                      </a:cxn>
                      <a:cxn ang="0">
                        <a:pos x="connsiteX487" y="connsiteY487"/>
                      </a:cxn>
                      <a:cxn ang="0">
                        <a:pos x="connsiteX488" y="connsiteY488"/>
                      </a:cxn>
                      <a:cxn ang="0">
                        <a:pos x="connsiteX489" y="connsiteY489"/>
                      </a:cxn>
                      <a:cxn ang="0">
                        <a:pos x="connsiteX490" y="connsiteY490"/>
                      </a:cxn>
                      <a:cxn ang="0">
                        <a:pos x="connsiteX491" y="connsiteY491"/>
                      </a:cxn>
                      <a:cxn ang="0">
                        <a:pos x="connsiteX492" y="connsiteY492"/>
                      </a:cxn>
                      <a:cxn ang="0">
                        <a:pos x="connsiteX493" y="connsiteY493"/>
                      </a:cxn>
                      <a:cxn ang="0">
                        <a:pos x="connsiteX494" y="connsiteY494"/>
                      </a:cxn>
                      <a:cxn ang="0">
                        <a:pos x="connsiteX495" y="connsiteY495"/>
                      </a:cxn>
                      <a:cxn ang="0">
                        <a:pos x="connsiteX496" y="connsiteY496"/>
                      </a:cxn>
                      <a:cxn ang="0">
                        <a:pos x="connsiteX497" y="connsiteY497"/>
                      </a:cxn>
                      <a:cxn ang="0">
                        <a:pos x="connsiteX498" y="connsiteY498"/>
                      </a:cxn>
                      <a:cxn ang="0">
                        <a:pos x="connsiteX499" y="connsiteY499"/>
                      </a:cxn>
                      <a:cxn ang="0">
                        <a:pos x="connsiteX500" y="connsiteY500"/>
                      </a:cxn>
                      <a:cxn ang="0">
                        <a:pos x="connsiteX501" y="connsiteY501"/>
                      </a:cxn>
                      <a:cxn ang="0">
                        <a:pos x="connsiteX502" y="connsiteY502"/>
                      </a:cxn>
                      <a:cxn ang="0">
                        <a:pos x="connsiteX503" y="connsiteY503"/>
                      </a:cxn>
                      <a:cxn ang="0">
                        <a:pos x="connsiteX504" y="connsiteY504"/>
                      </a:cxn>
                      <a:cxn ang="0">
                        <a:pos x="connsiteX505" y="connsiteY505"/>
                      </a:cxn>
                      <a:cxn ang="0">
                        <a:pos x="connsiteX506" y="connsiteY506"/>
                      </a:cxn>
                      <a:cxn ang="0">
                        <a:pos x="connsiteX507" y="connsiteY507"/>
                      </a:cxn>
                      <a:cxn ang="0">
                        <a:pos x="connsiteX508" y="connsiteY508"/>
                      </a:cxn>
                      <a:cxn ang="0">
                        <a:pos x="connsiteX509" y="connsiteY509"/>
                      </a:cxn>
                      <a:cxn ang="0">
                        <a:pos x="connsiteX510" y="connsiteY510"/>
                      </a:cxn>
                      <a:cxn ang="0">
                        <a:pos x="connsiteX511" y="connsiteY511"/>
                      </a:cxn>
                      <a:cxn ang="0">
                        <a:pos x="connsiteX512" y="connsiteY512"/>
                      </a:cxn>
                      <a:cxn ang="0">
                        <a:pos x="connsiteX513" y="connsiteY513"/>
                      </a:cxn>
                      <a:cxn ang="0">
                        <a:pos x="connsiteX514" y="connsiteY514"/>
                      </a:cxn>
                      <a:cxn ang="0">
                        <a:pos x="connsiteX515" y="connsiteY515"/>
                      </a:cxn>
                      <a:cxn ang="0">
                        <a:pos x="connsiteX516" y="connsiteY516"/>
                      </a:cxn>
                      <a:cxn ang="0">
                        <a:pos x="connsiteX517" y="connsiteY517"/>
                      </a:cxn>
                      <a:cxn ang="0">
                        <a:pos x="connsiteX518" y="connsiteY518"/>
                      </a:cxn>
                      <a:cxn ang="0">
                        <a:pos x="connsiteX519" y="connsiteY519"/>
                      </a:cxn>
                      <a:cxn ang="0">
                        <a:pos x="connsiteX520" y="connsiteY520"/>
                      </a:cxn>
                      <a:cxn ang="0">
                        <a:pos x="connsiteX521" y="connsiteY521"/>
                      </a:cxn>
                      <a:cxn ang="0">
                        <a:pos x="connsiteX522" y="connsiteY522"/>
                      </a:cxn>
                      <a:cxn ang="0">
                        <a:pos x="connsiteX523" y="connsiteY523"/>
                      </a:cxn>
                      <a:cxn ang="0">
                        <a:pos x="connsiteX524" y="connsiteY524"/>
                      </a:cxn>
                      <a:cxn ang="0">
                        <a:pos x="connsiteX525" y="connsiteY525"/>
                      </a:cxn>
                      <a:cxn ang="0">
                        <a:pos x="connsiteX526" y="connsiteY526"/>
                      </a:cxn>
                      <a:cxn ang="0">
                        <a:pos x="connsiteX527" y="connsiteY527"/>
                      </a:cxn>
                      <a:cxn ang="0">
                        <a:pos x="connsiteX528" y="connsiteY528"/>
                      </a:cxn>
                      <a:cxn ang="0">
                        <a:pos x="connsiteX529" y="connsiteY529"/>
                      </a:cxn>
                      <a:cxn ang="0">
                        <a:pos x="connsiteX530" y="connsiteY530"/>
                      </a:cxn>
                      <a:cxn ang="0">
                        <a:pos x="connsiteX531" y="connsiteY531"/>
                      </a:cxn>
                      <a:cxn ang="0">
                        <a:pos x="connsiteX532" y="connsiteY532"/>
                      </a:cxn>
                      <a:cxn ang="0">
                        <a:pos x="connsiteX533" y="connsiteY533"/>
                      </a:cxn>
                      <a:cxn ang="0">
                        <a:pos x="connsiteX534" y="connsiteY534"/>
                      </a:cxn>
                      <a:cxn ang="0">
                        <a:pos x="connsiteX535" y="connsiteY535"/>
                      </a:cxn>
                      <a:cxn ang="0">
                        <a:pos x="connsiteX536" y="connsiteY536"/>
                      </a:cxn>
                      <a:cxn ang="0">
                        <a:pos x="connsiteX537" y="connsiteY537"/>
                      </a:cxn>
                      <a:cxn ang="0">
                        <a:pos x="connsiteX538" y="connsiteY538"/>
                      </a:cxn>
                      <a:cxn ang="0">
                        <a:pos x="connsiteX539" y="connsiteY539"/>
                      </a:cxn>
                      <a:cxn ang="0">
                        <a:pos x="connsiteX540" y="connsiteY540"/>
                      </a:cxn>
                      <a:cxn ang="0">
                        <a:pos x="connsiteX541" y="connsiteY541"/>
                      </a:cxn>
                      <a:cxn ang="0">
                        <a:pos x="connsiteX542" y="connsiteY542"/>
                      </a:cxn>
                      <a:cxn ang="0">
                        <a:pos x="connsiteX543" y="connsiteY543"/>
                      </a:cxn>
                      <a:cxn ang="0">
                        <a:pos x="connsiteX544" y="connsiteY544"/>
                      </a:cxn>
                      <a:cxn ang="0">
                        <a:pos x="connsiteX545" y="connsiteY545"/>
                      </a:cxn>
                      <a:cxn ang="0">
                        <a:pos x="connsiteX546" y="connsiteY546"/>
                      </a:cxn>
                      <a:cxn ang="0">
                        <a:pos x="connsiteX547" y="connsiteY547"/>
                      </a:cxn>
                      <a:cxn ang="0">
                        <a:pos x="connsiteX548" y="connsiteY548"/>
                      </a:cxn>
                      <a:cxn ang="0">
                        <a:pos x="connsiteX549" y="connsiteY549"/>
                      </a:cxn>
                      <a:cxn ang="0">
                        <a:pos x="connsiteX550" y="connsiteY550"/>
                      </a:cxn>
                      <a:cxn ang="0">
                        <a:pos x="connsiteX551" y="connsiteY551"/>
                      </a:cxn>
                      <a:cxn ang="0">
                        <a:pos x="connsiteX552" y="connsiteY552"/>
                      </a:cxn>
                      <a:cxn ang="0">
                        <a:pos x="connsiteX553" y="connsiteY553"/>
                      </a:cxn>
                      <a:cxn ang="0">
                        <a:pos x="connsiteX554" y="connsiteY554"/>
                      </a:cxn>
                      <a:cxn ang="0">
                        <a:pos x="connsiteX555" y="connsiteY555"/>
                      </a:cxn>
                      <a:cxn ang="0">
                        <a:pos x="connsiteX556" y="connsiteY556"/>
                      </a:cxn>
                      <a:cxn ang="0">
                        <a:pos x="connsiteX557" y="connsiteY557"/>
                      </a:cxn>
                      <a:cxn ang="0">
                        <a:pos x="connsiteX558" y="connsiteY558"/>
                      </a:cxn>
                      <a:cxn ang="0">
                        <a:pos x="connsiteX559" y="connsiteY559"/>
                      </a:cxn>
                      <a:cxn ang="0">
                        <a:pos x="connsiteX560" y="connsiteY560"/>
                      </a:cxn>
                      <a:cxn ang="0">
                        <a:pos x="connsiteX561" y="connsiteY561"/>
                      </a:cxn>
                      <a:cxn ang="0">
                        <a:pos x="connsiteX562" y="connsiteY562"/>
                      </a:cxn>
                      <a:cxn ang="0">
                        <a:pos x="connsiteX563" y="connsiteY563"/>
                      </a:cxn>
                      <a:cxn ang="0">
                        <a:pos x="connsiteX564" y="connsiteY564"/>
                      </a:cxn>
                      <a:cxn ang="0">
                        <a:pos x="connsiteX565" y="connsiteY565"/>
                      </a:cxn>
                      <a:cxn ang="0">
                        <a:pos x="connsiteX566" y="connsiteY566"/>
                      </a:cxn>
                      <a:cxn ang="0">
                        <a:pos x="connsiteX567" y="connsiteY567"/>
                      </a:cxn>
                      <a:cxn ang="0">
                        <a:pos x="connsiteX568" y="connsiteY568"/>
                      </a:cxn>
                      <a:cxn ang="0">
                        <a:pos x="connsiteX569" y="connsiteY569"/>
                      </a:cxn>
                      <a:cxn ang="0">
                        <a:pos x="connsiteX570" y="connsiteY570"/>
                      </a:cxn>
                      <a:cxn ang="0">
                        <a:pos x="connsiteX571" y="connsiteY571"/>
                      </a:cxn>
                      <a:cxn ang="0">
                        <a:pos x="connsiteX572" y="connsiteY572"/>
                      </a:cxn>
                      <a:cxn ang="0">
                        <a:pos x="connsiteX573" y="connsiteY573"/>
                      </a:cxn>
                      <a:cxn ang="0">
                        <a:pos x="connsiteX574" y="connsiteY574"/>
                      </a:cxn>
                      <a:cxn ang="0">
                        <a:pos x="connsiteX575" y="connsiteY575"/>
                      </a:cxn>
                      <a:cxn ang="0">
                        <a:pos x="connsiteX576" y="connsiteY576"/>
                      </a:cxn>
                      <a:cxn ang="0">
                        <a:pos x="connsiteX577" y="connsiteY577"/>
                      </a:cxn>
                      <a:cxn ang="0">
                        <a:pos x="connsiteX578" y="connsiteY578"/>
                      </a:cxn>
                      <a:cxn ang="0">
                        <a:pos x="connsiteX579" y="connsiteY579"/>
                      </a:cxn>
                      <a:cxn ang="0">
                        <a:pos x="connsiteX580" y="connsiteY580"/>
                      </a:cxn>
                      <a:cxn ang="0">
                        <a:pos x="connsiteX581" y="connsiteY581"/>
                      </a:cxn>
                      <a:cxn ang="0">
                        <a:pos x="connsiteX582" y="connsiteY582"/>
                      </a:cxn>
                      <a:cxn ang="0">
                        <a:pos x="connsiteX583" y="connsiteY583"/>
                      </a:cxn>
                      <a:cxn ang="0">
                        <a:pos x="connsiteX584" y="connsiteY584"/>
                      </a:cxn>
                      <a:cxn ang="0">
                        <a:pos x="connsiteX585" y="connsiteY585"/>
                      </a:cxn>
                      <a:cxn ang="0">
                        <a:pos x="connsiteX586" y="connsiteY586"/>
                      </a:cxn>
                      <a:cxn ang="0">
                        <a:pos x="connsiteX587" y="connsiteY587"/>
                      </a:cxn>
                      <a:cxn ang="0">
                        <a:pos x="connsiteX588" y="connsiteY588"/>
                      </a:cxn>
                      <a:cxn ang="0">
                        <a:pos x="connsiteX589" y="connsiteY589"/>
                      </a:cxn>
                      <a:cxn ang="0">
                        <a:pos x="connsiteX590" y="connsiteY590"/>
                      </a:cxn>
                      <a:cxn ang="0">
                        <a:pos x="connsiteX591" y="connsiteY591"/>
                      </a:cxn>
                      <a:cxn ang="0">
                        <a:pos x="connsiteX592" y="connsiteY592"/>
                      </a:cxn>
                      <a:cxn ang="0">
                        <a:pos x="connsiteX593" y="connsiteY593"/>
                      </a:cxn>
                      <a:cxn ang="0">
                        <a:pos x="connsiteX594" y="connsiteY594"/>
                      </a:cxn>
                      <a:cxn ang="0">
                        <a:pos x="connsiteX595" y="connsiteY595"/>
                      </a:cxn>
                      <a:cxn ang="0">
                        <a:pos x="connsiteX596" y="connsiteY596"/>
                      </a:cxn>
                      <a:cxn ang="0">
                        <a:pos x="connsiteX597" y="connsiteY597"/>
                      </a:cxn>
                      <a:cxn ang="0">
                        <a:pos x="connsiteX598" y="connsiteY598"/>
                      </a:cxn>
                      <a:cxn ang="0">
                        <a:pos x="connsiteX599" y="connsiteY599"/>
                      </a:cxn>
                      <a:cxn ang="0">
                        <a:pos x="connsiteX600" y="connsiteY600"/>
                      </a:cxn>
                      <a:cxn ang="0">
                        <a:pos x="connsiteX601" y="connsiteY601"/>
                      </a:cxn>
                      <a:cxn ang="0">
                        <a:pos x="connsiteX602" y="connsiteY602"/>
                      </a:cxn>
                      <a:cxn ang="0">
                        <a:pos x="connsiteX603" y="connsiteY603"/>
                      </a:cxn>
                      <a:cxn ang="0">
                        <a:pos x="connsiteX604" y="connsiteY604"/>
                      </a:cxn>
                      <a:cxn ang="0">
                        <a:pos x="connsiteX605" y="connsiteY605"/>
                      </a:cxn>
                      <a:cxn ang="0">
                        <a:pos x="connsiteX606" y="connsiteY606"/>
                      </a:cxn>
                      <a:cxn ang="0">
                        <a:pos x="connsiteX607" y="connsiteY607"/>
                      </a:cxn>
                      <a:cxn ang="0">
                        <a:pos x="connsiteX608" y="connsiteY608"/>
                      </a:cxn>
                      <a:cxn ang="0">
                        <a:pos x="connsiteX609" y="connsiteY609"/>
                      </a:cxn>
                      <a:cxn ang="0">
                        <a:pos x="connsiteX610" y="connsiteY610"/>
                      </a:cxn>
                      <a:cxn ang="0">
                        <a:pos x="connsiteX611" y="connsiteY611"/>
                      </a:cxn>
                      <a:cxn ang="0">
                        <a:pos x="connsiteX612" y="connsiteY612"/>
                      </a:cxn>
                      <a:cxn ang="0">
                        <a:pos x="connsiteX613" y="connsiteY613"/>
                      </a:cxn>
                      <a:cxn ang="0">
                        <a:pos x="connsiteX614" y="connsiteY614"/>
                      </a:cxn>
                      <a:cxn ang="0">
                        <a:pos x="connsiteX615" y="connsiteY615"/>
                      </a:cxn>
                      <a:cxn ang="0">
                        <a:pos x="connsiteX616" y="connsiteY616"/>
                      </a:cxn>
                      <a:cxn ang="0">
                        <a:pos x="connsiteX617" y="connsiteY617"/>
                      </a:cxn>
                      <a:cxn ang="0">
                        <a:pos x="connsiteX618" y="connsiteY618"/>
                      </a:cxn>
                      <a:cxn ang="0">
                        <a:pos x="connsiteX619" y="connsiteY619"/>
                      </a:cxn>
                      <a:cxn ang="0">
                        <a:pos x="connsiteX620" y="connsiteY620"/>
                      </a:cxn>
                      <a:cxn ang="0">
                        <a:pos x="connsiteX621" y="connsiteY621"/>
                      </a:cxn>
                      <a:cxn ang="0">
                        <a:pos x="connsiteX622" y="connsiteY622"/>
                      </a:cxn>
                      <a:cxn ang="0">
                        <a:pos x="connsiteX623" y="connsiteY623"/>
                      </a:cxn>
                      <a:cxn ang="0">
                        <a:pos x="connsiteX624" y="connsiteY624"/>
                      </a:cxn>
                      <a:cxn ang="0">
                        <a:pos x="connsiteX625" y="connsiteY625"/>
                      </a:cxn>
                      <a:cxn ang="0">
                        <a:pos x="connsiteX626" y="connsiteY626"/>
                      </a:cxn>
                      <a:cxn ang="0">
                        <a:pos x="connsiteX627" y="connsiteY627"/>
                      </a:cxn>
                      <a:cxn ang="0">
                        <a:pos x="connsiteX628" y="connsiteY628"/>
                      </a:cxn>
                      <a:cxn ang="0">
                        <a:pos x="connsiteX629" y="connsiteY629"/>
                      </a:cxn>
                      <a:cxn ang="0">
                        <a:pos x="connsiteX630" y="connsiteY630"/>
                      </a:cxn>
                      <a:cxn ang="0">
                        <a:pos x="connsiteX631" y="connsiteY631"/>
                      </a:cxn>
                      <a:cxn ang="0">
                        <a:pos x="connsiteX632" y="connsiteY632"/>
                      </a:cxn>
                      <a:cxn ang="0">
                        <a:pos x="connsiteX633" y="connsiteY633"/>
                      </a:cxn>
                      <a:cxn ang="0">
                        <a:pos x="connsiteX634" y="connsiteY634"/>
                      </a:cxn>
                      <a:cxn ang="0">
                        <a:pos x="connsiteX635" y="connsiteY635"/>
                      </a:cxn>
                      <a:cxn ang="0">
                        <a:pos x="connsiteX636" y="connsiteY636"/>
                      </a:cxn>
                      <a:cxn ang="0">
                        <a:pos x="connsiteX637" y="connsiteY637"/>
                      </a:cxn>
                      <a:cxn ang="0">
                        <a:pos x="connsiteX638" y="connsiteY638"/>
                      </a:cxn>
                      <a:cxn ang="0">
                        <a:pos x="connsiteX639" y="connsiteY639"/>
                      </a:cxn>
                      <a:cxn ang="0">
                        <a:pos x="connsiteX640" y="connsiteY640"/>
                      </a:cxn>
                      <a:cxn ang="0">
                        <a:pos x="connsiteX641" y="connsiteY641"/>
                      </a:cxn>
                      <a:cxn ang="0">
                        <a:pos x="connsiteX642" y="connsiteY642"/>
                      </a:cxn>
                      <a:cxn ang="0">
                        <a:pos x="connsiteX643" y="connsiteY643"/>
                      </a:cxn>
                      <a:cxn ang="0">
                        <a:pos x="connsiteX644" y="connsiteY644"/>
                      </a:cxn>
                      <a:cxn ang="0">
                        <a:pos x="connsiteX645" y="connsiteY645"/>
                      </a:cxn>
                      <a:cxn ang="0">
                        <a:pos x="connsiteX646" y="connsiteY646"/>
                      </a:cxn>
                      <a:cxn ang="0">
                        <a:pos x="connsiteX647" y="connsiteY647"/>
                      </a:cxn>
                      <a:cxn ang="0">
                        <a:pos x="connsiteX648" y="connsiteY648"/>
                      </a:cxn>
                      <a:cxn ang="0">
                        <a:pos x="connsiteX649" y="connsiteY649"/>
                      </a:cxn>
                      <a:cxn ang="0">
                        <a:pos x="connsiteX650" y="connsiteY650"/>
                      </a:cxn>
                      <a:cxn ang="0">
                        <a:pos x="connsiteX651" y="connsiteY651"/>
                      </a:cxn>
                      <a:cxn ang="0">
                        <a:pos x="connsiteX652" y="connsiteY652"/>
                      </a:cxn>
                      <a:cxn ang="0">
                        <a:pos x="connsiteX653" y="connsiteY653"/>
                      </a:cxn>
                      <a:cxn ang="0">
                        <a:pos x="connsiteX654" y="connsiteY654"/>
                      </a:cxn>
                      <a:cxn ang="0">
                        <a:pos x="connsiteX655" y="connsiteY655"/>
                      </a:cxn>
                      <a:cxn ang="0">
                        <a:pos x="connsiteX656" y="connsiteY656"/>
                      </a:cxn>
                      <a:cxn ang="0">
                        <a:pos x="connsiteX657" y="connsiteY657"/>
                      </a:cxn>
                      <a:cxn ang="0">
                        <a:pos x="connsiteX658" y="connsiteY658"/>
                      </a:cxn>
                      <a:cxn ang="0">
                        <a:pos x="connsiteX659" y="connsiteY659"/>
                      </a:cxn>
                      <a:cxn ang="0">
                        <a:pos x="connsiteX660" y="connsiteY660"/>
                      </a:cxn>
                      <a:cxn ang="0">
                        <a:pos x="connsiteX661" y="connsiteY661"/>
                      </a:cxn>
                      <a:cxn ang="0">
                        <a:pos x="connsiteX662" y="connsiteY662"/>
                      </a:cxn>
                      <a:cxn ang="0">
                        <a:pos x="connsiteX663" y="connsiteY663"/>
                      </a:cxn>
                      <a:cxn ang="0">
                        <a:pos x="connsiteX664" y="connsiteY664"/>
                      </a:cxn>
                      <a:cxn ang="0">
                        <a:pos x="connsiteX665" y="connsiteY665"/>
                      </a:cxn>
                      <a:cxn ang="0">
                        <a:pos x="connsiteX666" y="connsiteY666"/>
                      </a:cxn>
                      <a:cxn ang="0">
                        <a:pos x="connsiteX667" y="connsiteY667"/>
                      </a:cxn>
                      <a:cxn ang="0">
                        <a:pos x="connsiteX668" y="connsiteY668"/>
                      </a:cxn>
                      <a:cxn ang="0">
                        <a:pos x="connsiteX669" y="connsiteY669"/>
                      </a:cxn>
                      <a:cxn ang="0">
                        <a:pos x="connsiteX670" y="connsiteY670"/>
                      </a:cxn>
                      <a:cxn ang="0">
                        <a:pos x="connsiteX671" y="connsiteY671"/>
                      </a:cxn>
                      <a:cxn ang="0">
                        <a:pos x="connsiteX672" y="connsiteY672"/>
                      </a:cxn>
                      <a:cxn ang="0">
                        <a:pos x="connsiteX673" y="connsiteY673"/>
                      </a:cxn>
                      <a:cxn ang="0">
                        <a:pos x="connsiteX674" y="connsiteY674"/>
                      </a:cxn>
                      <a:cxn ang="0">
                        <a:pos x="connsiteX675" y="connsiteY675"/>
                      </a:cxn>
                      <a:cxn ang="0">
                        <a:pos x="connsiteX676" y="connsiteY676"/>
                      </a:cxn>
                      <a:cxn ang="0">
                        <a:pos x="connsiteX677" y="connsiteY677"/>
                      </a:cxn>
                      <a:cxn ang="0">
                        <a:pos x="connsiteX678" y="connsiteY678"/>
                      </a:cxn>
                      <a:cxn ang="0">
                        <a:pos x="connsiteX679" y="connsiteY679"/>
                      </a:cxn>
                      <a:cxn ang="0">
                        <a:pos x="connsiteX680" y="connsiteY680"/>
                      </a:cxn>
                      <a:cxn ang="0">
                        <a:pos x="connsiteX681" y="connsiteY681"/>
                      </a:cxn>
                      <a:cxn ang="0">
                        <a:pos x="connsiteX682" y="connsiteY682"/>
                      </a:cxn>
                      <a:cxn ang="0">
                        <a:pos x="connsiteX683" y="connsiteY683"/>
                      </a:cxn>
                      <a:cxn ang="0">
                        <a:pos x="connsiteX684" y="connsiteY684"/>
                      </a:cxn>
                      <a:cxn ang="0">
                        <a:pos x="connsiteX685" y="connsiteY685"/>
                      </a:cxn>
                      <a:cxn ang="0">
                        <a:pos x="connsiteX686" y="connsiteY686"/>
                      </a:cxn>
                      <a:cxn ang="0">
                        <a:pos x="connsiteX687" y="connsiteY687"/>
                      </a:cxn>
                      <a:cxn ang="0">
                        <a:pos x="connsiteX688" y="connsiteY688"/>
                      </a:cxn>
                      <a:cxn ang="0">
                        <a:pos x="connsiteX689" y="connsiteY689"/>
                      </a:cxn>
                      <a:cxn ang="0">
                        <a:pos x="connsiteX690" y="connsiteY690"/>
                      </a:cxn>
                      <a:cxn ang="0">
                        <a:pos x="connsiteX691" y="connsiteY691"/>
                      </a:cxn>
                      <a:cxn ang="0">
                        <a:pos x="connsiteX692" y="connsiteY692"/>
                      </a:cxn>
                      <a:cxn ang="0">
                        <a:pos x="connsiteX693" y="connsiteY693"/>
                      </a:cxn>
                      <a:cxn ang="0">
                        <a:pos x="connsiteX694" y="connsiteY694"/>
                      </a:cxn>
                      <a:cxn ang="0">
                        <a:pos x="connsiteX695" y="connsiteY695"/>
                      </a:cxn>
                      <a:cxn ang="0">
                        <a:pos x="connsiteX696" y="connsiteY696"/>
                      </a:cxn>
                      <a:cxn ang="0">
                        <a:pos x="connsiteX697" y="connsiteY697"/>
                      </a:cxn>
                      <a:cxn ang="0">
                        <a:pos x="connsiteX698" y="connsiteY698"/>
                      </a:cxn>
                      <a:cxn ang="0">
                        <a:pos x="connsiteX699" y="connsiteY699"/>
                      </a:cxn>
                      <a:cxn ang="0">
                        <a:pos x="connsiteX700" y="connsiteY700"/>
                      </a:cxn>
                      <a:cxn ang="0">
                        <a:pos x="connsiteX701" y="connsiteY701"/>
                      </a:cxn>
                      <a:cxn ang="0">
                        <a:pos x="connsiteX702" y="connsiteY702"/>
                      </a:cxn>
                      <a:cxn ang="0">
                        <a:pos x="connsiteX703" y="connsiteY703"/>
                      </a:cxn>
                      <a:cxn ang="0">
                        <a:pos x="connsiteX704" y="connsiteY704"/>
                      </a:cxn>
                      <a:cxn ang="0">
                        <a:pos x="connsiteX705" y="connsiteY705"/>
                      </a:cxn>
                      <a:cxn ang="0">
                        <a:pos x="connsiteX706" y="connsiteY706"/>
                      </a:cxn>
                      <a:cxn ang="0">
                        <a:pos x="connsiteX707" y="connsiteY707"/>
                      </a:cxn>
                      <a:cxn ang="0">
                        <a:pos x="connsiteX708" y="connsiteY708"/>
                      </a:cxn>
                      <a:cxn ang="0">
                        <a:pos x="connsiteX709" y="connsiteY709"/>
                      </a:cxn>
                      <a:cxn ang="0">
                        <a:pos x="connsiteX710" y="connsiteY710"/>
                      </a:cxn>
                      <a:cxn ang="0">
                        <a:pos x="connsiteX711" y="connsiteY711"/>
                      </a:cxn>
                      <a:cxn ang="0">
                        <a:pos x="connsiteX712" y="connsiteY712"/>
                      </a:cxn>
                      <a:cxn ang="0">
                        <a:pos x="connsiteX713" y="connsiteY713"/>
                      </a:cxn>
                      <a:cxn ang="0">
                        <a:pos x="connsiteX714" y="connsiteY714"/>
                      </a:cxn>
                      <a:cxn ang="0">
                        <a:pos x="connsiteX715" y="connsiteY715"/>
                      </a:cxn>
                      <a:cxn ang="0">
                        <a:pos x="connsiteX716" y="connsiteY716"/>
                      </a:cxn>
                      <a:cxn ang="0">
                        <a:pos x="connsiteX717" y="connsiteY717"/>
                      </a:cxn>
                      <a:cxn ang="0">
                        <a:pos x="connsiteX718" y="connsiteY718"/>
                      </a:cxn>
                      <a:cxn ang="0">
                        <a:pos x="connsiteX719" y="connsiteY719"/>
                      </a:cxn>
                      <a:cxn ang="0">
                        <a:pos x="connsiteX720" y="connsiteY720"/>
                      </a:cxn>
                      <a:cxn ang="0">
                        <a:pos x="connsiteX721" y="connsiteY721"/>
                      </a:cxn>
                      <a:cxn ang="0">
                        <a:pos x="connsiteX722" y="connsiteY722"/>
                      </a:cxn>
                      <a:cxn ang="0">
                        <a:pos x="connsiteX723" y="connsiteY723"/>
                      </a:cxn>
                      <a:cxn ang="0">
                        <a:pos x="connsiteX724" y="connsiteY724"/>
                      </a:cxn>
                      <a:cxn ang="0">
                        <a:pos x="connsiteX725" y="connsiteY725"/>
                      </a:cxn>
                      <a:cxn ang="0">
                        <a:pos x="connsiteX726" y="connsiteY726"/>
                      </a:cxn>
                      <a:cxn ang="0">
                        <a:pos x="connsiteX727" y="connsiteY727"/>
                      </a:cxn>
                      <a:cxn ang="0">
                        <a:pos x="connsiteX728" y="connsiteY728"/>
                      </a:cxn>
                      <a:cxn ang="0">
                        <a:pos x="connsiteX729" y="connsiteY729"/>
                      </a:cxn>
                      <a:cxn ang="0">
                        <a:pos x="connsiteX730" y="connsiteY730"/>
                      </a:cxn>
                      <a:cxn ang="0">
                        <a:pos x="connsiteX731" y="connsiteY731"/>
                      </a:cxn>
                      <a:cxn ang="0">
                        <a:pos x="connsiteX732" y="connsiteY732"/>
                      </a:cxn>
                      <a:cxn ang="0">
                        <a:pos x="connsiteX733" y="connsiteY733"/>
                      </a:cxn>
                      <a:cxn ang="0">
                        <a:pos x="connsiteX734" y="connsiteY734"/>
                      </a:cxn>
                      <a:cxn ang="0">
                        <a:pos x="connsiteX735" y="connsiteY735"/>
                      </a:cxn>
                      <a:cxn ang="0">
                        <a:pos x="connsiteX736" y="connsiteY736"/>
                      </a:cxn>
                      <a:cxn ang="0">
                        <a:pos x="connsiteX737" y="connsiteY737"/>
                      </a:cxn>
                      <a:cxn ang="0">
                        <a:pos x="connsiteX738" y="connsiteY738"/>
                      </a:cxn>
                      <a:cxn ang="0">
                        <a:pos x="connsiteX739" y="connsiteY739"/>
                      </a:cxn>
                      <a:cxn ang="0">
                        <a:pos x="connsiteX740" y="connsiteY740"/>
                      </a:cxn>
                      <a:cxn ang="0">
                        <a:pos x="connsiteX741" y="connsiteY741"/>
                      </a:cxn>
                      <a:cxn ang="0">
                        <a:pos x="connsiteX742" y="connsiteY742"/>
                      </a:cxn>
                      <a:cxn ang="0">
                        <a:pos x="connsiteX743" y="connsiteY743"/>
                      </a:cxn>
                      <a:cxn ang="0">
                        <a:pos x="connsiteX744" y="connsiteY744"/>
                      </a:cxn>
                      <a:cxn ang="0">
                        <a:pos x="connsiteX745" y="connsiteY745"/>
                      </a:cxn>
                      <a:cxn ang="0">
                        <a:pos x="connsiteX746" y="connsiteY746"/>
                      </a:cxn>
                      <a:cxn ang="0">
                        <a:pos x="connsiteX747" y="connsiteY747"/>
                      </a:cxn>
                      <a:cxn ang="0">
                        <a:pos x="connsiteX748" y="connsiteY748"/>
                      </a:cxn>
                      <a:cxn ang="0">
                        <a:pos x="connsiteX749" y="connsiteY749"/>
                      </a:cxn>
                    </a:cxnLst>
                    <a:rect l="l" t="t" r="r" b="b"/>
                    <a:pathLst>
                      <a:path w="1523216" h="1496629">
                        <a:moveTo>
                          <a:pt x="1014063" y="6193"/>
                        </a:moveTo>
                        <a:cubicBezTo>
                          <a:pt x="1017962" y="6193"/>
                          <a:pt x="1022320" y="11315"/>
                          <a:pt x="1026601" y="17813"/>
                        </a:cubicBezTo>
                        <a:cubicBezTo>
                          <a:pt x="1033558" y="28287"/>
                          <a:pt x="1035317" y="31728"/>
                          <a:pt x="1045714" y="33486"/>
                        </a:cubicBezTo>
                        <a:cubicBezTo>
                          <a:pt x="1056112" y="35245"/>
                          <a:pt x="1054430" y="45642"/>
                          <a:pt x="1059628" y="52599"/>
                        </a:cubicBezTo>
                        <a:cubicBezTo>
                          <a:pt x="1064827" y="59556"/>
                          <a:pt x="1068267" y="73471"/>
                          <a:pt x="1071784" y="80351"/>
                        </a:cubicBezTo>
                        <a:cubicBezTo>
                          <a:pt x="1074384" y="85627"/>
                          <a:pt x="1077977" y="90825"/>
                          <a:pt x="1084093" y="90825"/>
                        </a:cubicBezTo>
                        <a:cubicBezTo>
                          <a:pt x="1086081" y="90825"/>
                          <a:pt x="1088298" y="90290"/>
                          <a:pt x="1090897" y="88990"/>
                        </a:cubicBezTo>
                        <a:cubicBezTo>
                          <a:pt x="1099078" y="84939"/>
                          <a:pt x="1104047" y="78746"/>
                          <a:pt x="1109169" y="78746"/>
                        </a:cubicBezTo>
                        <a:cubicBezTo>
                          <a:pt x="1110546" y="78746"/>
                          <a:pt x="1111998" y="79205"/>
                          <a:pt x="1113527" y="80351"/>
                        </a:cubicBezTo>
                        <a:cubicBezTo>
                          <a:pt x="1119337" y="84709"/>
                          <a:pt x="1120255" y="91590"/>
                          <a:pt x="1126601" y="91590"/>
                        </a:cubicBezTo>
                        <a:cubicBezTo>
                          <a:pt x="1127824" y="91590"/>
                          <a:pt x="1129200" y="91360"/>
                          <a:pt x="1130805" y="90825"/>
                        </a:cubicBezTo>
                        <a:cubicBezTo>
                          <a:pt x="1141203" y="87309"/>
                          <a:pt x="1141203" y="87309"/>
                          <a:pt x="1149995" y="80351"/>
                        </a:cubicBezTo>
                        <a:cubicBezTo>
                          <a:pt x="1155194" y="76146"/>
                          <a:pt x="1157258" y="73853"/>
                          <a:pt x="1160010" y="73853"/>
                        </a:cubicBezTo>
                        <a:cubicBezTo>
                          <a:pt x="1161769" y="73853"/>
                          <a:pt x="1163833" y="74847"/>
                          <a:pt x="1167273" y="76834"/>
                        </a:cubicBezTo>
                        <a:cubicBezTo>
                          <a:pt x="1171631" y="79434"/>
                          <a:pt x="1177671" y="80275"/>
                          <a:pt x="1183252" y="80275"/>
                        </a:cubicBezTo>
                        <a:cubicBezTo>
                          <a:pt x="1188909" y="80275"/>
                          <a:pt x="1194108" y="79434"/>
                          <a:pt x="1196784" y="78516"/>
                        </a:cubicBezTo>
                        <a:cubicBezTo>
                          <a:pt x="1197395" y="78287"/>
                          <a:pt x="1198007" y="78211"/>
                          <a:pt x="1198618" y="78211"/>
                        </a:cubicBezTo>
                        <a:cubicBezTo>
                          <a:pt x="1202747" y="78211"/>
                          <a:pt x="1205270" y="83486"/>
                          <a:pt x="1203741" y="94189"/>
                        </a:cubicBezTo>
                        <a:cubicBezTo>
                          <a:pt x="1201982" y="106345"/>
                          <a:pt x="1215897" y="120259"/>
                          <a:pt x="1198542" y="132339"/>
                        </a:cubicBezTo>
                        <a:cubicBezTo>
                          <a:pt x="1181187" y="144495"/>
                          <a:pt x="1167273" y="161849"/>
                          <a:pt x="1162151" y="170488"/>
                        </a:cubicBezTo>
                        <a:cubicBezTo>
                          <a:pt x="1156952" y="179204"/>
                          <a:pt x="1151753" y="189602"/>
                          <a:pt x="1169108" y="191360"/>
                        </a:cubicBezTo>
                        <a:cubicBezTo>
                          <a:pt x="1186463" y="193042"/>
                          <a:pt x="1191661" y="191360"/>
                          <a:pt x="1203817" y="194800"/>
                        </a:cubicBezTo>
                        <a:cubicBezTo>
                          <a:pt x="1207334" y="195794"/>
                          <a:pt x="1209551" y="196406"/>
                          <a:pt x="1211157" y="196406"/>
                        </a:cubicBezTo>
                        <a:cubicBezTo>
                          <a:pt x="1215132" y="196406"/>
                          <a:pt x="1215515" y="193042"/>
                          <a:pt x="1222930" y="184403"/>
                        </a:cubicBezTo>
                        <a:cubicBezTo>
                          <a:pt x="1233404" y="172247"/>
                          <a:pt x="1233404" y="172247"/>
                          <a:pt x="1249000" y="160091"/>
                        </a:cubicBezTo>
                        <a:cubicBezTo>
                          <a:pt x="1264597" y="147935"/>
                          <a:pt x="1257104" y="139220"/>
                          <a:pt x="1275606" y="139220"/>
                        </a:cubicBezTo>
                        <a:cubicBezTo>
                          <a:pt x="1275606" y="148470"/>
                          <a:pt x="1277899" y="162385"/>
                          <a:pt x="1289520" y="171635"/>
                        </a:cubicBezTo>
                        <a:cubicBezTo>
                          <a:pt x="1301141" y="180886"/>
                          <a:pt x="1294184" y="197094"/>
                          <a:pt x="1282563" y="210932"/>
                        </a:cubicBezTo>
                        <a:cubicBezTo>
                          <a:pt x="1271019" y="224846"/>
                          <a:pt x="1268649" y="231803"/>
                          <a:pt x="1271019" y="245641"/>
                        </a:cubicBezTo>
                        <a:cubicBezTo>
                          <a:pt x="1273312" y="259555"/>
                          <a:pt x="1275606" y="291971"/>
                          <a:pt x="1275606" y="305809"/>
                        </a:cubicBezTo>
                        <a:cubicBezTo>
                          <a:pt x="1275606" y="319723"/>
                          <a:pt x="1254734" y="342888"/>
                          <a:pt x="1245560" y="354433"/>
                        </a:cubicBezTo>
                        <a:cubicBezTo>
                          <a:pt x="1236310" y="366053"/>
                          <a:pt x="1213144" y="382185"/>
                          <a:pt x="1199306" y="391512"/>
                        </a:cubicBezTo>
                        <a:cubicBezTo>
                          <a:pt x="1185392" y="400763"/>
                          <a:pt x="1190056" y="416971"/>
                          <a:pt x="1196936" y="430885"/>
                        </a:cubicBezTo>
                        <a:cubicBezTo>
                          <a:pt x="1203894" y="444799"/>
                          <a:pt x="1194643" y="449386"/>
                          <a:pt x="1189979" y="470258"/>
                        </a:cubicBezTo>
                        <a:cubicBezTo>
                          <a:pt x="1186233" y="487307"/>
                          <a:pt x="1210239" y="488836"/>
                          <a:pt x="1219108" y="488836"/>
                        </a:cubicBezTo>
                        <a:cubicBezTo>
                          <a:pt x="1221095" y="488836"/>
                          <a:pt x="1222319" y="488759"/>
                          <a:pt x="1222319" y="488759"/>
                        </a:cubicBezTo>
                        <a:cubicBezTo>
                          <a:pt x="1222319" y="488759"/>
                          <a:pt x="1236233" y="507261"/>
                          <a:pt x="1254658" y="516511"/>
                        </a:cubicBezTo>
                        <a:cubicBezTo>
                          <a:pt x="1273159" y="525762"/>
                          <a:pt x="1277823" y="535013"/>
                          <a:pt x="1294031" y="539676"/>
                        </a:cubicBezTo>
                        <a:cubicBezTo>
                          <a:pt x="1310239" y="544340"/>
                          <a:pt x="1307945" y="558178"/>
                          <a:pt x="1319489" y="579049"/>
                        </a:cubicBezTo>
                        <a:cubicBezTo>
                          <a:pt x="1331034" y="599844"/>
                          <a:pt x="1372700" y="606801"/>
                          <a:pt x="1384244" y="616129"/>
                        </a:cubicBezTo>
                        <a:cubicBezTo>
                          <a:pt x="1395789" y="625303"/>
                          <a:pt x="1418954" y="646251"/>
                          <a:pt x="1409703" y="653131"/>
                        </a:cubicBezTo>
                        <a:cubicBezTo>
                          <a:pt x="1400452" y="660089"/>
                          <a:pt x="1398159" y="676297"/>
                          <a:pt x="1402823" y="690211"/>
                        </a:cubicBezTo>
                        <a:cubicBezTo>
                          <a:pt x="1407410" y="704049"/>
                          <a:pt x="1412073" y="708712"/>
                          <a:pt x="1400529" y="722627"/>
                        </a:cubicBezTo>
                        <a:cubicBezTo>
                          <a:pt x="1388984" y="736541"/>
                          <a:pt x="1384321" y="738834"/>
                          <a:pt x="1375070" y="757336"/>
                        </a:cubicBezTo>
                        <a:cubicBezTo>
                          <a:pt x="1365743" y="775914"/>
                          <a:pt x="1384321" y="778207"/>
                          <a:pt x="1386614" y="796709"/>
                        </a:cubicBezTo>
                        <a:cubicBezTo>
                          <a:pt x="1388984" y="815210"/>
                          <a:pt x="1398235" y="829125"/>
                          <a:pt x="1400529" y="840669"/>
                        </a:cubicBezTo>
                        <a:cubicBezTo>
                          <a:pt x="1402823" y="852213"/>
                          <a:pt x="1430575" y="854507"/>
                          <a:pt x="1444565" y="856877"/>
                        </a:cubicBezTo>
                        <a:cubicBezTo>
                          <a:pt x="1458403" y="859247"/>
                          <a:pt x="1465360" y="880042"/>
                          <a:pt x="1460773" y="886922"/>
                        </a:cubicBezTo>
                        <a:cubicBezTo>
                          <a:pt x="1456110" y="893880"/>
                          <a:pt x="1449153" y="893880"/>
                          <a:pt x="1451523" y="900837"/>
                        </a:cubicBezTo>
                        <a:cubicBezTo>
                          <a:pt x="1453816" y="907717"/>
                          <a:pt x="1463067" y="910087"/>
                          <a:pt x="1463067" y="910087"/>
                        </a:cubicBezTo>
                        <a:cubicBezTo>
                          <a:pt x="1463067" y="910087"/>
                          <a:pt x="1463449" y="909935"/>
                          <a:pt x="1463831" y="909935"/>
                        </a:cubicBezTo>
                        <a:cubicBezTo>
                          <a:pt x="1465207" y="909935"/>
                          <a:pt x="1467425" y="911311"/>
                          <a:pt x="1458480" y="924002"/>
                        </a:cubicBezTo>
                        <a:cubicBezTo>
                          <a:pt x="1446935" y="940210"/>
                          <a:pt x="1465360" y="958711"/>
                          <a:pt x="1483862" y="972625"/>
                        </a:cubicBezTo>
                        <a:cubicBezTo>
                          <a:pt x="1502440" y="986463"/>
                          <a:pt x="1481568" y="1016585"/>
                          <a:pt x="1474611" y="1030500"/>
                        </a:cubicBezTo>
                        <a:cubicBezTo>
                          <a:pt x="1467654" y="1044414"/>
                          <a:pt x="1472318" y="1051295"/>
                          <a:pt x="1474611" y="1067579"/>
                        </a:cubicBezTo>
                        <a:cubicBezTo>
                          <a:pt x="1476905" y="1083710"/>
                          <a:pt x="1460773" y="1109245"/>
                          <a:pt x="1446859" y="1123084"/>
                        </a:cubicBezTo>
                        <a:cubicBezTo>
                          <a:pt x="1432945" y="1136921"/>
                          <a:pt x="1428281" y="1141585"/>
                          <a:pt x="1437608" y="1157793"/>
                        </a:cubicBezTo>
                        <a:cubicBezTo>
                          <a:pt x="1446859" y="1174001"/>
                          <a:pt x="1460773" y="1178588"/>
                          <a:pt x="1465360" y="1197166"/>
                        </a:cubicBezTo>
                        <a:cubicBezTo>
                          <a:pt x="1470024" y="1215667"/>
                          <a:pt x="1472318" y="1227211"/>
                          <a:pt x="1490819" y="1231875"/>
                        </a:cubicBezTo>
                        <a:cubicBezTo>
                          <a:pt x="1509397" y="1236539"/>
                          <a:pt x="1504733" y="1250376"/>
                          <a:pt x="1511690" y="1271248"/>
                        </a:cubicBezTo>
                        <a:cubicBezTo>
                          <a:pt x="1518648" y="1292119"/>
                          <a:pt x="1518648" y="1294413"/>
                          <a:pt x="1511690" y="1303664"/>
                        </a:cubicBezTo>
                        <a:cubicBezTo>
                          <a:pt x="1504733" y="1312914"/>
                          <a:pt x="1490819" y="1324535"/>
                          <a:pt x="1490819" y="1324535"/>
                        </a:cubicBezTo>
                        <a:cubicBezTo>
                          <a:pt x="1490819" y="1324535"/>
                          <a:pt x="1492577" y="1326064"/>
                          <a:pt x="1495330" y="1328587"/>
                        </a:cubicBezTo>
                        <a:cubicBezTo>
                          <a:pt x="1486079" y="1331722"/>
                          <a:pt x="1475605" y="1335391"/>
                          <a:pt x="1472853" y="1337303"/>
                        </a:cubicBezTo>
                        <a:cubicBezTo>
                          <a:pt x="1472165" y="1337761"/>
                          <a:pt x="1471400" y="1337914"/>
                          <a:pt x="1470483" y="1337914"/>
                        </a:cubicBezTo>
                        <a:cubicBezTo>
                          <a:pt x="1463373" y="1337914"/>
                          <a:pt x="1448159" y="1327593"/>
                          <a:pt x="1445101" y="1319948"/>
                        </a:cubicBezTo>
                        <a:cubicBezTo>
                          <a:pt x="1443342" y="1315437"/>
                          <a:pt x="1440055" y="1312762"/>
                          <a:pt x="1436385" y="1312762"/>
                        </a:cubicBezTo>
                        <a:cubicBezTo>
                          <a:pt x="1433021" y="1312762"/>
                          <a:pt x="1429275" y="1314978"/>
                          <a:pt x="1425988" y="1319948"/>
                        </a:cubicBezTo>
                        <a:cubicBezTo>
                          <a:pt x="1420177" y="1328663"/>
                          <a:pt x="1424153" y="1332486"/>
                          <a:pt x="1420483" y="1332486"/>
                        </a:cubicBezTo>
                        <a:cubicBezTo>
                          <a:pt x="1419718" y="1332486"/>
                          <a:pt x="1418801" y="1332333"/>
                          <a:pt x="1417425" y="1332027"/>
                        </a:cubicBezTo>
                        <a:cubicBezTo>
                          <a:pt x="1414520" y="1331416"/>
                          <a:pt x="1412150" y="1331033"/>
                          <a:pt x="1409703" y="1331033"/>
                        </a:cubicBezTo>
                        <a:cubicBezTo>
                          <a:pt x="1404810" y="1331033"/>
                          <a:pt x="1399459" y="1332563"/>
                          <a:pt x="1387838" y="1337226"/>
                        </a:cubicBezTo>
                        <a:cubicBezTo>
                          <a:pt x="1370483" y="1344107"/>
                          <a:pt x="1379122" y="1342425"/>
                          <a:pt x="1363603" y="1345865"/>
                        </a:cubicBezTo>
                        <a:cubicBezTo>
                          <a:pt x="1347930" y="1349306"/>
                          <a:pt x="1356569" y="1356263"/>
                          <a:pt x="1344489" y="1366660"/>
                        </a:cubicBezTo>
                        <a:cubicBezTo>
                          <a:pt x="1336080" y="1373847"/>
                          <a:pt x="1336003" y="1377746"/>
                          <a:pt x="1335009" y="1377746"/>
                        </a:cubicBezTo>
                        <a:cubicBezTo>
                          <a:pt x="1334551" y="1377746"/>
                          <a:pt x="1334016" y="1376981"/>
                          <a:pt x="1332334" y="1375376"/>
                        </a:cubicBezTo>
                        <a:cubicBezTo>
                          <a:pt x="1327135" y="1370177"/>
                          <a:pt x="1330652" y="1363220"/>
                          <a:pt x="1320177" y="1363220"/>
                        </a:cubicBezTo>
                        <a:cubicBezTo>
                          <a:pt x="1309780" y="1363220"/>
                          <a:pt x="1297548" y="1363220"/>
                          <a:pt x="1290667" y="1356263"/>
                        </a:cubicBezTo>
                        <a:cubicBezTo>
                          <a:pt x="1288526" y="1354122"/>
                          <a:pt x="1285010" y="1353281"/>
                          <a:pt x="1280958" y="1353281"/>
                        </a:cubicBezTo>
                        <a:cubicBezTo>
                          <a:pt x="1271860" y="1353281"/>
                          <a:pt x="1259704" y="1357333"/>
                          <a:pt x="1252517" y="1359703"/>
                        </a:cubicBezTo>
                        <a:cubicBezTo>
                          <a:pt x="1242120" y="1363220"/>
                          <a:pt x="1243878" y="1373617"/>
                          <a:pt x="1236921" y="1387455"/>
                        </a:cubicBezTo>
                        <a:cubicBezTo>
                          <a:pt x="1229964" y="1401370"/>
                          <a:pt x="1233481" y="1403128"/>
                          <a:pt x="1223007" y="1406568"/>
                        </a:cubicBezTo>
                        <a:cubicBezTo>
                          <a:pt x="1212609" y="1410085"/>
                          <a:pt x="1221248" y="1420483"/>
                          <a:pt x="1223007" y="1434321"/>
                        </a:cubicBezTo>
                        <a:cubicBezTo>
                          <a:pt x="1224689" y="1448235"/>
                          <a:pt x="1217808" y="1453434"/>
                          <a:pt x="1210851" y="1467348"/>
                        </a:cubicBezTo>
                        <a:cubicBezTo>
                          <a:pt x="1207716" y="1473541"/>
                          <a:pt x="1204352" y="1475911"/>
                          <a:pt x="1201447" y="1475911"/>
                        </a:cubicBezTo>
                        <a:cubicBezTo>
                          <a:pt x="1197854" y="1475911"/>
                          <a:pt x="1195255" y="1472164"/>
                          <a:pt x="1195255" y="1467348"/>
                        </a:cubicBezTo>
                        <a:cubicBezTo>
                          <a:pt x="1195255" y="1462761"/>
                          <a:pt x="1193343" y="1460620"/>
                          <a:pt x="1189979" y="1460620"/>
                        </a:cubicBezTo>
                        <a:cubicBezTo>
                          <a:pt x="1186998" y="1460620"/>
                          <a:pt x="1182869" y="1462378"/>
                          <a:pt x="1177900" y="1465589"/>
                        </a:cubicBezTo>
                        <a:cubicBezTo>
                          <a:pt x="1167503" y="1472547"/>
                          <a:pt x="1162304" y="1470788"/>
                          <a:pt x="1141432" y="1476063"/>
                        </a:cubicBezTo>
                        <a:cubicBezTo>
                          <a:pt x="1120637" y="1481186"/>
                          <a:pt x="1115438" y="1481186"/>
                          <a:pt x="1098084" y="1488143"/>
                        </a:cubicBezTo>
                        <a:cubicBezTo>
                          <a:pt x="1093802" y="1489825"/>
                          <a:pt x="1088757" y="1490513"/>
                          <a:pt x="1083252" y="1490513"/>
                        </a:cubicBezTo>
                        <a:cubicBezTo>
                          <a:pt x="1066356" y="1490513"/>
                          <a:pt x="1045638" y="1484244"/>
                          <a:pt x="1033864" y="1482944"/>
                        </a:cubicBezTo>
                        <a:cubicBezTo>
                          <a:pt x="1018268" y="1481186"/>
                          <a:pt x="1007870" y="1482944"/>
                          <a:pt x="1000913" y="1481186"/>
                        </a:cubicBezTo>
                        <a:cubicBezTo>
                          <a:pt x="993956" y="1479504"/>
                          <a:pt x="1006112" y="1469030"/>
                          <a:pt x="992197" y="1467348"/>
                        </a:cubicBezTo>
                        <a:cubicBezTo>
                          <a:pt x="978359" y="1465666"/>
                          <a:pt x="969644" y="1455192"/>
                          <a:pt x="959246" y="1449993"/>
                        </a:cubicBezTo>
                        <a:cubicBezTo>
                          <a:pt x="951066" y="1445865"/>
                          <a:pt x="955806" y="1437455"/>
                          <a:pt x="953054" y="1437455"/>
                        </a:cubicBezTo>
                        <a:cubicBezTo>
                          <a:pt x="952289" y="1437455"/>
                          <a:pt x="951066" y="1438067"/>
                          <a:pt x="948849" y="1439519"/>
                        </a:cubicBezTo>
                        <a:cubicBezTo>
                          <a:pt x="938451" y="1446476"/>
                          <a:pt x="938451" y="1451675"/>
                          <a:pt x="926296" y="1453434"/>
                        </a:cubicBezTo>
                        <a:cubicBezTo>
                          <a:pt x="924843" y="1453663"/>
                          <a:pt x="923620" y="1453739"/>
                          <a:pt x="922626" y="1453739"/>
                        </a:cubicBezTo>
                        <a:cubicBezTo>
                          <a:pt x="919109" y="1453739"/>
                          <a:pt x="918039" y="1452746"/>
                          <a:pt x="917198" y="1452746"/>
                        </a:cubicBezTo>
                        <a:cubicBezTo>
                          <a:pt x="916280" y="1452746"/>
                          <a:pt x="915669" y="1453892"/>
                          <a:pt x="912458" y="1458709"/>
                        </a:cubicBezTo>
                        <a:cubicBezTo>
                          <a:pt x="905501" y="1469106"/>
                          <a:pt x="900302" y="1470865"/>
                          <a:pt x="889904" y="1483021"/>
                        </a:cubicBezTo>
                        <a:cubicBezTo>
                          <a:pt x="887229" y="1486079"/>
                          <a:pt x="884782" y="1487302"/>
                          <a:pt x="882335" y="1487302"/>
                        </a:cubicBezTo>
                        <a:cubicBezTo>
                          <a:pt x="875225" y="1487302"/>
                          <a:pt x="869109" y="1476904"/>
                          <a:pt x="863910" y="1474381"/>
                        </a:cubicBezTo>
                        <a:cubicBezTo>
                          <a:pt x="856953" y="1470941"/>
                          <a:pt x="856953" y="1462226"/>
                          <a:pt x="860394" y="1453586"/>
                        </a:cubicBezTo>
                        <a:cubicBezTo>
                          <a:pt x="863910" y="1444947"/>
                          <a:pt x="862152" y="1443189"/>
                          <a:pt x="860394" y="1436155"/>
                        </a:cubicBezTo>
                        <a:cubicBezTo>
                          <a:pt x="858635" y="1429275"/>
                          <a:pt x="853437" y="1425758"/>
                          <a:pt x="853437" y="1418877"/>
                        </a:cubicBezTo>
                        <a:cubicBezTo>
                          <a:pt x="853437" y="1411920"/>
                          <a:pt x="860394" y="1411920"/>
                          <a:pt x="865592" y="1406645"/>
                        </a:cubicBezTo>
                        <a:cubicBezTo>
                          <a:pt x="870791" y="1401446"/>
                          <a:pt x="862152" y="1389290"/>
                          <a:pt x="855195" y="1385850"/>
                        </a:cubicBezTo>
                        <a:cubicBezTo>
                          <a:pt x="848697" y="1382639"/>
                          <a:pt x="855883" y="1371783"/>
                          <a:pt x="849690" y="1371783"/>
                        </a:cubicBezTo>
                        <a:cubicBezTo>
                          <a:pt x="849232" y="1371783"/>
                          <a:pt x="848773" y="1371859"/>
                          <a:pt x="848238" y="1371935"/>
                        </a:cubicBezTo>
                        <a:cubicBezTo>
                          <a:pt x="847244" y="1372088"/>
                          <a:pt x="846327" y="1372241"/>
                          <a:pt x="845409" y="1372241"/>
                        </a:cubicBezTo>
                        <a:cubicBezTo>
                          <a:pt x="838452" y="1372241"/>
                          <a:pt x="834323" y="1366737"/>
                          <a:pt x="834323" y="1366737"/>
                        </a:cubicBezTo>
                        <a:cubicBezTo>
                          <a:pt x="834323" y="1366737"/>
                          <a:pt x="837764" y="1349382"/>
                          <a:pt x="830807" y="1342425"/>
                        </a:cubicBezTo>
                        <a:cubicBezTo>
                          <a:pt x="826220" y="1337838"/>
                          <a:pt x="823850" y="1336232"/>
                          <a:pt x="819262" y="1336232"/>
                        </a:cubicBezTo>
                        <a:cubicBezTo>
                          <a:pt x="816969" y="1336232"/>
                          <a:pt x="814064" y="1336615"/>
                          <a:pt x="810012" y="1337150"/>
                        </a:cubicBezTo>
                        <a:cubicBezTo>
                          <a:pt x="809324" y="1337226"/>
                          <a:pt x="808636" y="1337303"/>
                          <a:pt x="808024" y="1337303"/>
                        </a:cubicBezTo>
                        <a:cubicBezTo>
                          <a:pt x="797856" y="1337303"/>
                          <a:pt x="797550" y="1324688"/>
                          <a:pt x="792657" y="1319795"/>
                        </a:cubicBezTo>
                        <a:cubicBezTo>
                          <a:pt x="792122" y="1319260"/>
                          <a:pt x="791587" y="1318878"/>
                          <a:pt x="791128" y="1318419"/>
                        </a:cubicBezTo>
                        <a:cubicBezTo>
                          <a:pt x="794645" y="1314749"/>
                          <a:pt x="799691" y="1310162"/>
                          <a:pt x="806495" y="1305881"/>
                        </a:cubicBezTo>
                        <a:cubicBezTo>
                          <a:pt x="820333" y="1297165"/>
                          <a:pt x="829048" y="1295483"/>
                          <a:pt x="836005" y="1285009"/>
                        </a:cubicBezTo>
                        <a:cubicBezTo>
                          <a:pt x="842963" y="1274612"/>
                          <a:pt x="848161" y="1260698"/>
                          <a:pt x="839446" y="1255499"/>
                        </a:cubicBezTo>
                        <a:cubicBezTo>
                          <a:pt x="830807" y="1250300"/>
                          <a:pt x="825532" y="1239903"/>
                          <a:pt x="830807" y="1229505"/>
                        </a:cubicBezTo>
                        <a:cubicBezTo>
                          <a:pt x="836005" y="1219031"/>
                          <a:pt x="837764" y="1208633"/>
                          <a:pt x="830807" y="1203435"/>
                        </a:cubicBezTo>
                        <a:cubicBezTo>
                          <a:pt x="823850" y="1198236"/>
                          <a:pt x="815134" y="1193037"/>
                          <a:pt x="816969" y="1184322"/>
                        </a:cubicBezTo>
                        <a:cubicBezTo>
                          <a:pt x="818422" y="1176753"/>
                          <a:pt x="821250" y="1158710"/>
                          <a:pt x="807106" y="1158710"/>
                        </a:cubicBezTo>
                        <a:cubicBezTo>
                          <a:pt x="804966" y="1158710"/>
                          <a:pt x="802519" y="1159092"/>
                          <a:pt x="799614" y="1160010"/>
                        </a:cubicBezTo>
                        <a:cubicBezTo>
                          <a:pt x="794339" y="1161615"/>
                          <a:pt x="789446" y="1162303"/>
                          <a:pt x="785165" y="1162303"/>
                        </a:cubicBezTo>
                        <a:cubicBezTo>
                          <a:pt x="770944" y="1162303"/>
                          <a:pt x="763070" y="1154964"/>
                          <a:pt x="768345" y="1149612"/>
                        </a:cubicBezTo>
                        <a:cubicBezTo>
                          <a:pt x="775302" y="1142655"/>
                          <a:pt x="766663" y="1140973"/>
                          <a:pt x="756189" y="1140973"/>
                        </a:cubicBezTo>
                        <a:cubicBezTo>
                          <a:pt x="745792" y="1140973"/>
                          <a:pt x="742275" y="1139215"/>
                          <a:pt x="740593" y="1130499"/>
                        </a:cubicBezTo>
                        <a:cubicBezTo>
                          <a:pt x="739293" y="1124001"/>
                          <a:pt x="737000" y="1117579"/>
                          <a:pt x="732336" y="1117579"/>
                        </a:cubicBezTo>
                        <a:cubicBezTo>
                          <a:pt x="730731" y="1117579"/>
                          <a:pt x="728896" y="1118343"/>
                          <a:pt x="726679" y="1120102"/>
                        </a:cubicBezTo>
                        <a:cubicBezTo>
                          <a:pt x="721862" y="1123924"/>
                          <a:pt x="714905" y="1127824"/>
                          <a:pt x="708789" y="1127824"/>
                        </a:cubicBezTo>
                        <a:cubicBezTo>
                          <a:pt x="703896" y="1127824"/>
                          <a:pt x="699538" y="1125377"/>
                          <a:pt x="697245" y="1118343"/>
                        </a:cubicBezTo>
                        <a:cubicBezTo>
                          <a:pt x="693651" y="1107717"/>
                          <a:pt x="690135" y="1105117"/>
                          <a:pt x="685394" y="1105117"/>
                        </a:cubicBezTo>
                        <a:cubicBezTo>
                          <a:pt x="683254" y="1105117"/>
                          <a:pt x="680807" y="1105652"/>
                          <a:pt x="678055" y="1106264"/>
                        </a:cubicBezTo>
                        <a:cubicBezTo>
                          <a:pt x="677138" y="1106417"/>
                          <a:pt x="676220" y="1106493"/>
                          <a:pt x="675303" y="1106493"/>
                        </a:cubicBezTo>
                        <a:cubicBezTo>
                          <a:pt x="667275" y="1106493"/>
                          <a:pt x="658483" y="1100301"/>
                          <a:pt x="653743" y="1094032"/>
                        </a:cubicBezTo>
                        <a:cubicBezTo>
                          <a:pt x="651985" y="1091738"/>
                          <a:pt x="650074" y="1091126"/>
                          <a:pt x="648162" y="1091126"/>
                        </a:cubicBezTo>
                        <a:cubicBezTo>
                          <a:pt x="646175" y="1091126"/>
                          <a:pt x="644110" y="1091662"/>
                          <a:pt x="642123" y="1091662"/>
                        </a:cubicBezTo>
                        <a:cubicBezTo>
                          <a:pt x="640135" y="1091662"/>
                          <a:pt x="638224" y="1091126"/>
                          <a:pt x="636465" y="1088756"/>
                        </a:cubicBezTo>
                        <a:cubicBezTo>
                          <a:pt x="632031" y="1082870"/>
                          <a:pt x="636312" y="1075760"/>
                          <a:pt x="631496" y="1075760"/>
                        </a:cubicBezTo>
                        <a:cubicBezTo>
                          <a:pt x="630578" y="1075760"/>
                          <a:pt x="629432" y="1075989"/>
                          <a:pt x="627750" y="1076524"/>
                        </a:cubicBezTo>
                        <a:cubicBezTo>
                          <a:pt x="617352" y="1079964"/>
                          <a:pt x="608713" y="1088680"/>
                          <a:pt x="594722" y="1095637"/>
                        </a:cubicBezTo>
                        <a:cubicBezTo>
                          <a:pt x="586389" y="1099842"/>
                          <a:pt x="579890" y="1103970"/>
                          <a:pt x="574156" y="1103970"/>
                        </a:cubicBezTo>
                        <a:cubicBezTo>
                          <a:pt x="570410" y="1103970"/>
                          <a:pt x="566970" y="1102135"/>
                          <a:pt x="563453" y="1097319"/>
                        </a:cubicBezTo>
                        <a:cubicBezTo>
                          <a:pt x="554814" y="1085163"/>
                          <a:pt x="546098" y="1078206"/>
                          <a:pt x="542658" y="1071249"/>
                        </a:cubicBezTo>
                        <a:cubicBezTo>
                          <a:pt x="540900" y="1067808"/>
                          <a:pt x="537459" y="1066891"/>
                          <a:pt x="534401" y="1066891"/>
                        </a:cubicBezTo>
                        <a:cubicBezTo>
                          <a:pt x="531343" y="1066891"/>
                          <a:pt x="528744" y="1067732"/>
                          <a:pt x="528744" y="1067732"/>
                        </a:cubicBezTo>
                        <a:cubicBezTo>
                          <a:pt x="528744" y="1067732"/>
                          <a:pt x="527368" y="1080423"/>
                          <a:pt x="522016" y="1080423"/>
                        </a:cubicBezTo>
                        <a:cubicBezTo>
                          <a:pt x="521404" y="1080423"/>
                          <a:pt x="520793" y="1080270"/>
                          <a:pt x="520105" y="1079888"/>
                        </a:cubicBezTo>
                        <a:cubicBezTo>
                          <a:pt x="513147" y="1076448"/>
                          <a:pt x="483714" y="1057335"/>
                          <a:pt x="483714" y="1057335"/>
                        </a:cubicBezTo>
                        <a:cubicBezTo>
                          <a:pt x="483714" y="1057335"/>
                          <a:pt x="476756" y="1055576"/>
                          <a:pt x="471557" y="1041738"/>
                        </a:cubicBezTo>
                        <a:cubicBezTo>
                          <a:pt x="466359" y="1027824"/>
                          <a:pt x="454203" y="1026066"/>
                          <a:pt x="448928" y="1019185"/>
                        </a:cubicBezTo>
                        <a:cubicBezTo>
                          <a:pt x="443729" y="1012228"/>
                          <a:pt x="431650" y="1001830"/>
                          <a:pt x="428133" y="989674"/>
                        </a:cubicBezTo>
                        <a:cubicBezTo>
                          <a:pt x="424692" y="977595"/>
                          <a:pt x="424692" y="968879"/>
                          <a:pt x="433331" y="958482"/>
                        </a:cubicBezTo>
                        <a:cubicBezTo>
                          <a:pt x="442047" y="948008"/>
                          <a:pt x="443805" y="953283"/>
                          <a:pt x="450686" y="948008"/>
                        </a:cubicBezTo>
                        <a:cubicBezTo>
                          <a:pt x="457643" y="942809"/>
                          <a:pt x="445487" y="937610"/>
                          <a:pt x="438607" y="930653"/>
                        </a:cubicBezTo>
                        <a:cubicBezTo>
                          <a:pt x="431650" y="923696"/>
                          <a:pt x="433331" y="916739"/>
                          <a:pt x="436848" y="899384"/>
                        </a:cubicBezTo>
                        <a:cubicBezTo>
                          <a:pt x="440365" y="882030"/>
                          <a:pt x="452521" y="876831"/>
                          <a:pt x="454203" y="868115"/>
                        </a:cubicBezTo>
                        <a:cubicBezTo>
                          <a:pt x="455961" y="859400"/>
                          <a:pt x="450686" y="852519"/>
                          <a:pt x="449004" y="842045"/>
                        </a:cubicBezTo>
                        <a:cubicBezTo>
                          <a:pt x="447246" y="831571"/>
                          <a:pt x="445564" y="802137"/>
                          <a:pt x="452521" y="793421"/>
                        </a:cubicBezTo>
                        <a:cubicBezTo>
                          <a:pt x="459478" y="784782"/>
                          <a:pt x="468117" y="774385"/>
                          <a:pt x="461160" y="767428"/>
                        </a:cubicBezTo>
                        <a:cubicBezTo>
                          <a:pt x="458943" y="765210"/>
                          <a:pt x="456726" y="764599"/>
                          <a:pt x="454509" y="764599"/>
                        </a:cubicBezTo>
                        <a:cubicBezTo>
                          <a:pt x="451451" y="764599"/>
                          <a:pt x="448392" y="765746"/>
                          <a:pt x="445029" y="765746"/>
                        </a:cubicBezTo>
                        <a:cubicBezTo>
                          <a:pt x="442964" y="765746"/>
                          <a:pt x="440824" y="765287"/>
                          <a:pt x="438607" y="763987"/>
                        </a:cubicBezTo>
                        <a:cubicBezTo>
                          <a:pt x="429891" y="758789"/>
                          <a:pt x="433331" y="741434"/>
                          <a:pt x="428209" y="739675"/>
                        </a:cubicBezTo>
                        <a:cubicBezTo>
                          <a:pt x="426451" y="739064"/>
                          <a:pt x="425304" y="738682"/>
                          <a:pt x="424234" y="738682"/>
                        </a:cubicBezTo>
                        <a:cubicBezTo>
                          <a:pt x="422169" y="738682"/>
                          <a:pt x="420640" y="740211"/>
                          <a:pt x="416053" y="744874"/>
                        </a:cubicBezTo>
                        <a:cubicBezTo>
                          <a:pt x="411160" y="749691"/>
                          <a:pt x="403821" y="756266"/>
                          <a:pt x="399234" y="756266"/>
                        </a:cubicBezTo>
                        <a:cubicBezTo>
                          <a:pt x="397246" y="756266"/>
                          <a:pt x="395717" y="755042"/>
                          <a:pt x="395182" y="751831"/>
                        </a:cubicBezTo>
                        <a:cubicBezTo>
                          <a:pt x="393423" y="741434"/>
                          <a:pt x="396940" y="741434"/>
                          <a:pt x="400380" y="736235"/>
                        </a:cubicBezTo>
                        <a:cubicBezTo>
                          <a:pt x="403821" y="731036"/>
                          <a:pt x="386466" y="729278"/>
                          <a:pt x="386466" y="729278"/>
                        </a:cubicBezTo>
                        <a:cubicBezTo>
                          <a:pt x="386466" y="729278"/>
                          <a:pt x="388225" y="722321"/>
                          <a:pt x="391742" y="711923"/>
                        </a:cubicBezTo>
                        <a:cubicBezTo>
                          <a:pt x="395182" y="701526"/>
                          <a:pt x="391742" y="684171"/>
                          <a:pt x="395182" y="678972"/>
                        </a:cubicBezTo>
                        <a:cubicBezTo>
                          <a:pt x="398698" y="673774"/>
                          <a:pt x="409096" y="672015"/>
                          <a:pt x="412537" y="666740"/>
                        </a:cubicBezTo>
                        <a:cubicBezTo>
                          <a:pt x="416053" y="661541"/>
                          <a:pt x="421252" y="647703"/>
                          <a:pt x="412537" y="630272"/>
                        </a:cubicBezTo>
                        <a:cubicBezTo>
                          <a:pt x="403821" y="612918"/>
                          <a:pt x="396940" y="605960"/>
                          <a:pt x="402139" y="597321"/>
                        </a:cubicBezTo>
                        <a:cubicBezTo>
                          <a:pt x="407338" y="588606"/>
                          <a:pt x="402139" y="583407"/>
                          <a:pt x="400380" y="576450"/>
                        </a:cubicBezTo>
                        <a:cubicBezTo>
                          <a:pt x="398622" y="569569"/>
                          <a:pt x="405579" y="562536"/>
                          <a:pt x="414295" y="557413"/>
                        </a:cubicBezTo>
                        <a:cubicBezTo>
                          <a:pt x="422934" y="552215"/>
                          <a:pt x="419493" y="541741"/>
                          <a:pt x="416053" y="533102"/>
                        </a:cubicBezTo>
                        <a:cubicBezTo>
                          <a:pt x="412537" y="524462"/>
                          <a:pt x="396940" y="505349"/>
                          <a:pt x="389983" y="503591"/>
                        </a:cubicBezTo>
                        <a:cubicBezTo>
                          <a:pt x="389448" y="503438"/>
                          <a:pt x="388989" y="503362"/>
                          <a:pt x="388530" y="503362"/>
                        </a:cubicBezTo>
                        <a:cubicBezTo>
                          <a:pt x="383026" y="503362"/>
                          <a:pt x="382414" y="512459"/>
                          <a:pt x="374387" y="515670"/>
                        </a:cubicBezTo>
                        <a:cubicBezTo>
                          <a:pt x="373316" y="516129"/>
                          <a:pt x="372475" y="516282"/>
                          <a:pt x="371635" y="516282"/>
                        </a:cubicBezTo>
                        <a:cubicBezTo>
                          <a:pt x="365977" y="516282"/>
                          <a:pt x="366971" y="506114"/>
                          <a:pt x="363913" y="499998"/>
                        </a:cubicBezTo>
                        <a:cubicBezTo>
                          <a:pt x="362995" y="498239"/>
                          <a:pt x="362384" y="497628"/>
                          <a:pt x="361696" y="497628"/>
                        </a:cubicBezTo>
                        <a:cubicBezTo>
                          <a:pt x="359937" y="497628"/>
                          <a:pt x="358179" y="501985"/>
                          <a:pt x="352292" y="501985"/>
                        </a:cubicBezTo>
                        <a:cubicBezTo>
                          <a:pt x="351604" y="501985"/>
                          <a:pt x="350840" y="501909"/>
                          <a:pt x="349998" y="501756"/>
                        </a:cubicBezTo>
                        <a:cubicBezTo>
                          <a:pt x="341589" y="500380"/>
                          <a:pt x="329815" y="497781"/>
                          <a:pt x="322858" y="497781"/>
                        </a:cubicBezTo>
                        <a:cubicBezTo>
                          <a:pt x="321176" y="497781"/>
                          <a:pt x="319800" y="497933"/>
                          <a:pt x="318806" y="498239"/>
                        </a:cubicBezTo>
                        <a:cubicBezTo>
                          <a:pt x="316436" y="499004"/>
                          <a:pt x="310626" y="499768"/>
                          <a:pt x="303745" y="499768"/>
                        </a:cubicBezTo>
                        <a:cubicBezTo>
                          <a:pt x="295182" y="499768"/>
                          <a:pt x="284861" y="498545"/>
                          <a:pt x="277216" y="494722"/>
                        </a:cubicBezTo>
                        <a:cubicBezTo>
                          <a:pt x="263302" y="487765"/>
                          <a:pt x="247705" y="484249"/>
                          <a:pt x="244189" y="479126"/>
                        </a:cubicBezTo>
                        <a:cubicBezTo>
                          <a:pt x="240672" y="473927"/>
                          <a:pt x="244189" y="466970"/>
                          <a:pt x="247629" y="460013"/>
                        </a:cubicBezTo>
                        <a:cubicBezTo>
                          <a:pt x="250152" y="455044"/>
                          <a:pt x="245488" y="450992"/>
                          <a:pt x="239449" y="450992"/>
                        </a:cubicBezTo>
                        <a:cubicBezTo>
                          <a:pt x="237079" y="450992"/>
                          <a:pt x="234479" y="451603"/>
                          <a:pt x="231956" y="453132"/>
                        </a:cubicBezTo>
                        <a:cubicBezTo>
                          <a:pt x="230962" y="453744"/>
                          <a:pt x="229969" y="454050"/>
                          <a:pt x="228975" y="454050"/>
                        </a:cubicBezTo>
                        <a:cubicBezTo>
                          <a:pt x="222094" y="454050"/>
                          <a:pt x="218042" y="439295"/>
                          <a:pt x="218042" y="439295"/>
                        </a:cubicBezTo>
                        <a:cubicBezTo>
                          <a:pt x="212537" y="432643"/>
                          <a:pt x="209097" y="429509"/>
                          <a:pt x="205045" y="429509"/>
                        </a:cubicBezTo>
                        <a:cubicBezTo>
                          <a:pt x="202752" y="429509"/>
                          <a:pt x="200305" y="430503"/>
                          <a:pt x="197170" y="432414"/>
                        </a:cubicBezTo>
                        <a:cubicBezTo>
                          <a:pt x="192125" y="435396"/>
                          <a:pt x="187767" y="438377"/>
                          <a:pt x="184556" y="438377"/>
                        </a:cubicBezTo>
                        <a:cubicBezTo>
                          <a:pt x="182262" y="438377"/>
                          <a:pt x="180580" y="436772"/>
                          <a:pt x="179816" y="432414"/>
                        </a:cubicBezTo>
                        <a:cubicBezTo>
                          <a:pt x="178057" y="422016"/>
                          <a:pt x="176375" y="422016"/>
                          <a:pt x="167660" y="420258"/>
                        </a:cubicBezTo>
                        <a:cubicBezTo>
                          <a:pt x="158944" y="418500"/>
                          <a:pt x="158944" y="413301"/>
                          <a:pt x="162461" y="406344"/>
                        </a:cubicBezTo>
                        <a:cubicBezTo>
                          <a:pt x="165748" y="399769"/>
                          <a:pt x="161161" y="396328"/>
                          <a:pt x="151834" y="396023"/>
                        </a:cubicBezTo>
                        <a:cubicBezTo>
                          <a:pt x="155657" y="392047"/>
                          <a:pt x="158944" y="388989"/>
                          <a:pt x="158944" y="388989"/>
                        </a:cubicBezTo>
                        <a:cubicBezTo>
                          <a:pt x="158944" y="388989"/>
                          <a:pt x="155580" y="392047"/>
                          <a:pt x="151834" y="396023"/>
                        </a:cubicBezTo>
                        <a:cubicBezTo>
                          <a:pt x="151376" y="396023"/>
                          <a:pt x="150840" y="395946"/>
                          <a:pt x="150305" y="395946"/>
                        </a:cubicBezTo>
                        <a:cubicBezTo>
                          <a:pt x="141972" y="395946"/>
                          <a:pt x="137003" y="398163"/>
                          <a:pt x="129128" y="398163"/>
                        </a:cubicBezTo>
                        <a:cubicBezTo>
                          <a:pt x="127140" y="398163"/>
                          <a:pt x="124999" y="398010"/>
                          <a:pt x="122553" y="397705"/>
                        </a:cubicBezTo>
                        <a:cubicBezTo>
                          <a:pt x="110397" y="395946"/>
                          <a:pt x="101682" y="385549"/>
                          <a:pt x="87844" y="380350"/>
                        </a:cubicBezTo>
                        <a:cubicBezTo>
                          <a:pt x="84786" y="379203"/>
                          <a:pt x="81804" y="378744"/>
                          <a:pt x="78899" y="378744"/>
                        </a:cubicBezTo>
                        <a:cubicBezTo>
                          <a:pt x="68731" y="378744"/>
                          <a:pt x="59862" y="384631"/>
                          <a:pt x="53134" y="387307"/>
                        </a:cubicBezTo>
                        <a:cubicBezTo>
                          <a:pt x="49923" y="388607"/>
                          <a:pt x="46789" y="389371"/>
                          <a:pt x="43578" y="389371"/>
                        </a:cubicBezTo>
                        <a:cubicBezTo>
                          <a:pt x="38073" y="389371"/>
                          <a:pt x="32569" y="387001"/>
                          <a:pt x="27064" y="380350"/>
                        </a:cubicBezTo>
                        <a:cubicBezTo>
                          <a:pt x="18578" y="370182"/>
                          <a:pt x="5275" y="351910"/>
                          <a:pt x="14220" y="350916"/>
                        </a:cubicBezTo>
                        <a:cubicBezTo>
                          <a:pt x="16590" y="353056"/>
                          <a:pt x="18731" y="355350"/>
                          <a:pt x="20107" y="357796"/>
                        </a:cubicBezTo>
                        <a:cubicBezTo>
                          <a:pt x="18731" y="355274"/>
                          <a:pt x="16590" y="353056"/>
                          <a:pt x="14220" y="350916"/>
                        </a:cubicBezTo>
                        <a:cubicBezTo>
                          <a:pt x="14450" y="350916"/>
                          <a:pt x="14679" y="350839"/>
                          <a:pt x="14908" y="350839"/>
                        </a:cubicBezTo>
                        <a:cubicBezTo>
                          <a:pt x="25382" y="350839"/>
                          <a:pt x="42660" y="350839"/>
                          <a:pt x="49618" y="350839"/>
                        </a:cubicBezTo>
                        <a:cubicBezTo>
                          <a:pt x="56575" y="350839"/>
                          <a:pt x="60015" y="349081"/>
                          <a:pt x="61774" y="342124"/>
                        </a:cubicBezTo>
                        <a:cubicBezTo>
                          <a:pt x="63150" y="336390"/>
                          <a:pt x="68196" y="333026"/>
                          <a:pt x="78746" y="333026"/>
                        </a:cubicBezTo>
                        <a:cubicBezTo>
                          <a:pt x="80963" y="333026"/>
                          <a:pt x="83409" y="333179"/>
                          <a:pt x="86085" y="333485"/>
                        </a:cubicBezTo>
                        <a:cubicBezTo>
                          <a:pt x="98853" y="334861"/>
                          <a:pt x="110550" y="345641"/>
                          <a:pt x="116208" y="345641"/>
                        </a:cubicBezTo>
                        <a:cubicBezTo>
                          <a:pt x="117431" y="345641"/>
                          <a:pt x="118425" y="345105"/>
                          <a:pt x="119036" y="343882"/>
                        </a:cubicBezTo>
                        <a:cubicBezTo>
                          <a:pt x="122477" y="336925"/>
                          <a:pt x="122477" y="335167"/>
                          <a:pt x="124235" y="323087"/>
                        </a:cubicBezTo>
                        <a:cubicBezTo>
                          <a:pt x="125993" y="310931"/>
                          <a:pt x="113838" y="305656"/>
                          <a:pt x="122553" y="293577"/>
                        </a:cubicBezTo>
                        <a:cubicBezTo>
                          <a:pt x="131192" y="281497"/>
                          <a:pt x="138149" y="276222"/>
                          <a:pt x="146865" y="271023"/>
                        </a:cubicBezTo>
                        <a:cubicBezTo>
                          <a:pt x="154051" y="266665"/>
                          <a:pt x="160091" y="257568"/>
                          <a:pt x="168883" y="257568"/>
                        </a:cubicBezTo>
                        <a:cubicBezTo>
                          <a:pt x="170641" y="257568"/>
                          <a:pt x="172553" y="257950"/>
                          <a:pt x="174617" y="258867"/>
                        </a:cubicBezTo>
                        <a:cubicBezTo>
                          <a:pt x="184709" y="263149"/>
                          <a:pt x="197170" y="272323"/>
                          <a:pt x="206115" y="272323"/>
                        </a:cubicBezTo>
                        <a:cubicBezTo>
                          <a:pt x="207950" y="272323"/>
                          <a:pt x="209632" y="271941"/>
                          <a:pt x="211085" y="271023"/>
                        </a:cubicBezTo>
                        <a:cubicBezTo>
                          <a:pt x="219800" y="265824"/>
                          <a:pt x="230198" y="265824"/>
                          <a:pt x="233715" y="258867"/>
                        </a:cubicBezTo>
                        <a:cubicBezTo>
                          <a:pt x="237155" y="251910"/>
                          <a:pt x="242354" y="250228"/>
                          <a:pt x="252751" y="241513"/>
                        </a:cubicBezTo>
                        <a:cubicBezTo>
                          <a:pt x="260702" y="234938"/>
                          <a:pt x="265595" y="229280"/>
                          <a:pt x="270565" y="229280"/>
                        </a:cubicBezTo>
                        <a:cubicBezTo>
                          <a:pt x="272094" y="229280"/>
                          <a:pt x="273699" y="229815"/>
                          <a:pt x="275381" y="231115"/>
                        </a:cubicBezTo>
                        <a:cubicBezTo>
                          <a:pt x="277445" y="232644"/>
                          <a:pt x="279280" y="233256"/>
                          <a:pt x="280962" y="233256"/>
                        </a:cubicBezTo>
                        <a:cubicBezTo>
                          <a:pt x="285014" y="233256"/>
                          <a:pt x="287996" y="229586"/>
                          <a:pt x="289219" y="225840"/>
                        </a:cubicBezTo>
                        <a:cubicBezTo>
                          <a:pt x="290977" y="220641"/>
                          <a:pt x="287461" y="218883"/>
                          <a:pt x="299693" y="217124"/>
                        </a:cubicBezTo>
                        <a:cubicBezTo>
                          <a:pt x="311772" y="215442"/>
                          <a:pt x="310090" y="191131"/>
                          <a:pt x="310090" y="191131"/>
                        </a:cubicBezTo>
                        <a:cubicBezTo>
                          <a:pt x="310090" y="191131"/>
                          <a:pt x="322246" y="189372"/>
                          <a:pt x="324005" y="178898"/>
                        </a:cubicBezTo>
                        <a:cubicBezTo>
                          <a:pt x="324693" y="174846"/>
                          <a:pt x="325381" y="173164"/>
                          <a:pt x="326451" y="173164"/>
                        </a:cubicBezTo>
                        <a:cubicBezTo>
                          <a:pt x="328133" y="173164"/>
                          <a:pt x="330885" y="177140"/>
                          <a:pt x="336084" y="182415"/>
                        </a:cubicBezTo>
                        <a:cubicBezTo>
                          <a:pt x="339907" y="186238"/>
                          <a:pt x="343424" y="187690"/>
                          <a:pt x="346711" y="187690"/>
                        </a:cubicBezTo>
                        <a:cubicBezTo>
                          <a:pt x="350916" y="187690"/>
                          <a:pt x="354815" y="185320"/>
                          <a:pt x="358638" y="182415"/>
                        </a:cubicBezTo>
                        <a:cubicBezTo>
                          <a:pt x="364677" y="177904"/>
                          <a:pt x="373240" y="173394"/>
                          <a:pt x="381038" y="173394"/>
                        </a:cubicBezTo>
                        <a:cubicBezTo>
                          <a:pt x="382261" y="173394"/>
                          <a:pt x="383485" y="173470"/>
                          <a:pt x="384631" y="173776"/>
                        </a:cubicBezTo>
                        <a:cubicBezTo>
                          <a:pt x="393270" y="175458"/>
                          <a:pt x="393270" y="184173"/>
                          <a:pt x="400228" y="187690"/>
                        </a:cubicBezTo>
                        <a:cubicBezTo>
                          <a:pt x="407185" y="191207"/>
                          <a:pt x="414142" y="189449"/>
                          <a:pt x="426221" y="191207"/>
                        </a:cubicBezTo>
                        <a:cubicBezTo>
                          <a:pt x="438454" y="192889"/>
                          <a:pt x="459249" y="212002"/>
                          <a:pt x="466206" y="218959"/>
                        </a:cubicBezTo>
                        <a:cubicBezTo>
                          <a:pt x="472322" y="225075"/>
                          <a:pt x="474386" y="240672"/>
                          <a:pt x="486772" y="240672"/>
                        </a:cubicBezTo>
                        <a:cubicBezTo>
                          <a:pt x="488454" y="240672"/>
                          <a:pt x="490212" y="240366"/>
                          <a:pt x="492276" y="239754"/>
                        </a:cubicBezTo>
                        <a:cubicBezTo>
                          <a:pt x="505655" y="235702"/>
                          <a:pt x="511848" y="231650"/>
                          <a:pt x="519570" y="231650"/>
                        </a:cubicBezTo>
                        <a:cubicBezTo>
                          <a:pt x="521787" y="231650"/>
                          <a:pt x="524233" y="232033"/>
                          <a:pt x="526985" y="232797"/>
                        </a:cubicBezTo>
                        <a:cubicBezTo>
                          <a:pt x="534707" y="235014"/>
                          <a:pt x="538912" y="237231"/>
                          <a:pt x="544034" y="237231"/>
                        </a:cubicBezTo>
                        <a:cubicBezTo>
                          <a:pt x="547016" y="237231"/>
                          <a:pt x="550303" y="236467"/>
                          <a:pt x="554814" y="234555"/>
                        </a:cubicBezTo>
                        <a:cubicBezTo>
                          <a:pt x="557719" y="233332"/>
                          <a:pt x="560395" y="232721"/>
                          <a:pt x="562841" y="232721"/>
                        </a:cubicBezTo>
                        <a:cubicBezTo>
                          <a:pt x="570487" y="232721"/>
                          <a:pt x="575227" y="238302"/>
                          <a:pt x="573927" y="244953"/>
                        </a:cubicBezTo>
                        <a:cubicBezTo>
                          <a:pt x="572551" y="251757"/>
                          <a:pt x="576603" y="256421"/>
                          <a:pt x="584248" y="256421"/>
                        </a:cubicBezTo>
                        <a:cubicBezTo>
                          <a:pt x="586312" y="256421"/>
                          <a:pt x="588682" y="256115"/>
                          <a:pt x="591282" y="255350"/>
                        </a:cubicBezTo>
                        <a:cubicBezTo>
                          <a:pt x="592429" y="254968"/>
                          <a:pt x="593575" y="254815"/>
                          <a:pt x="594493" y="254815"/>
                        </a:cubicBezTo>
                        <a:cubicBezTo>
                          <a:pt x="603438" y="254815"/>
                          <a:pt x="604202" y="267965"/>
                          <a:pt x="612077" y="272705"/>
                        </a:cubicBezTo>
                        <a:cubicBezTo>
                          <a:pt x="618346" y="276451"/>
                          <a:pt x="621863" y="279356"/>
                          <a:pt x="625991" y="279356"/>
                        </a:cubicBezTo>
                        <a:cubicBezTo>
                          <a:pt x="627597" y="279356"/>
                          <a:pt x="629278" y="278898"/>
                          <a:pt x="631190" y="277980"/>
                        </a:cubicBezTo>
                        <a:cubicBezTo>
                          <a:pt x="638147" y="274540"/>
                          <a:pt x="657260" y="272782"/>
                          <a:pt x="657260" y="272782"/>
                        </a:cubicBezTo>
                        <a:cubicBezTo>
                          <a:pt x="660930" y="275228"/>
                          <a:pt x="664676" y="277675"/>
                          <a:pt x="670180" y="277675"/>
                        </a:cubicBezTo>
                        <a:cubicBezTo>
                          <a:pt x="672474" y="277675"/>
                          <a:pt x="675074" y="277292"/>
                          <a:pt x="678055" y="276222"/>
                        </a:cubicBezTo>
                        <a:cubicBezTo>
                          <a:pt x="686694" y="273317"/>
                          <a:pt x="694187" y="264525"/>
                          <a:pt x="697474" y="264525"/>
                        </a:cubicBezTo>
                        <a:cubicBezTo>
                          <a:pt x="698162" y="264525"/>
                          <a:pt x="698621" y="264907"/>
                          <a:pt x="698927" y="265824"/>
                        </a:cubicBezTo>
                        <a:cubicBezTo>
                          <a:pt x="700685" y="271023"/>
                          <a:pt x="690211" y="288454"/>
                          <a:pt x="702367" y="288454"/>
                        </a:cubicBezTo>
                        <a:cubicBezTo>
                          <a:pt x="714523" y="288454"/>
                          <a:pt x="712764" y="288454"/>
                          <a:pt x="721480" y="276298"/>
                        </a:cubicBezTo>
                        <a:cubicBezTo>
                          <a:pt x="730196" y="264142"/>
                          <a:pt x="731878" y="267583"/>
                          <a:pt x="742275" y="260626"/>
                        </a:cubicBezTo>
                        <a:cubicBezTo>
                          <a:pt x="752673" y="253669"/>
                          <a:pt x="750914" y="248470"/>
                          <a:pt x="756189" y="239831"/>
                        </a:cubicBezTo>
                        <a:cubicBezTo>
                          <a:pt x="760547" y="232568"/>
                          <a:pt x="768498" y="222935"/>
                          <a:pt x="774996" y="222935"/>
                        </a:cubicBezTo>
                        <a:cubicBezTo>
                          <a:pt x="776296" y="222935"/>
                          <a:pt x="777520" y="223317"/>
                          <a:pt x="778743" y="224158"/>
                        </a:cubicBezTo>
                        <a:cubicBezTo>
                          <a:pt x="785700" y="229357"/>
                          <a:pt x="785700" y="243271"/>
                          <a:pt x="794415" y="243271"/>
                        </a:cubicBezTo>
                        <a:cubicBezTo>
                          <a:pt x="796174" y="243271"/>
                          <a:pt x="797703" y="243348"/>
                          <a:pt x="799003" y="243348"/>
                        </a:cubicBezTo>
                        <a:cubicBezTo>
                          <a:pt x="804431" y="243348"/>
                          <a:pt x="806954" y="242277"/>
                          <a:pt x="808330" y="231115"/>
                        </a:cubicBezTo>
                        <a:cubicBezTo>
                          <a:pt x="810088" y="217201"/>
                          <a:pt x="811770" y="213684"/>
                          <a:pt x="823926" y="208485"/>
                        </a:cubicBezTo>
                        <a:cubicBezTo>
                          <a:pt x="832336" y="204892"/>
                          <a:pt x="838223" y="199617"/>
                          <a:pt x="843421" y="199617"/>
                        </a:cubicBezTo>
                        <a:cubicBezTo>
                          <a:pt x="845715" y="199617"/>
                          <a:pt x="847855" y="200687"/>
                          <a:pt x="849920" y="203287"/>
                        </a:cubicBezTo>
                        <a:cubicBezTo>
                          <a:pt x="856495" y="211467"/>
                          <a:pt x="858406" y="224234"/>
                          <a:pt x="865898" y="224234"/>
                        </a:cubicBezTo>
                        <a:cubicBezTo>
                          <a:pt x="866357" y="224234"/>
                          <a:pt x="866816" y="224158"/>
                          <a:pt x="867351" y="224082"/>
                        </a:cubicBezTo>
                        <a:cubicBezTo>
                          <a:pt x="875990" y="222323"/>
                          <a:pt x="872550" y="222323"/>
                          <a:pt x="879430" y="208485"/>
                        </a:cubicBezTo>
                        <a:cubicBezTo>
                          <a:pt x="885776" y="195871"/>
                          <a:pt x="882030" y="187461"/>
                          <a:pt x="889293" y="187461"/>
                        </a:cubicBezTo>
                        <a:cubicBezTo>
                          <a:pt x="889981" y="187461"/>
                          <a:pt x="890745" y="187537"/>
                          <a:pt x="891663" y="187690"/>
                        </a:cubicBezTo>
                        <a:cubicBezTo>
                          <a:pt x="896861" y="188531"/>
                          <a:pt x="899920" y="190290"/>
                          <a:pt x="902290" y="190290"/>
                        </a:cubicBezTo>
                        <a:cubicBezTo>
                          <a:pt x="904660" y="190290"/>
                          <a:pt x="906418" y="188531"/>
                          <a:pt x="909017" y="182492"/>
                        </a:cubicBezTo>
                        <a:cubicBezTo>
                          <a:pt x="914216" y="170336"/>
                          <a:pt x="922855" y="158180"/>
                          <a:pt x="921173" y="147782"/>
                        </a:cubicBezTo>
                        <a:cubicBezTo>
                          <a:pt x="919415" y="137308"/>
                          <a:pt x="917733" y="123470"/>
                          <a:pt x="926372" y="116513"/>
                        </a:cubicBezTo>
                        <a:cubicBezTo>
                          <a:pt x="935087" y="109556"/>
                          <a:pt x="936769" y="106116"/>
                          <a:pt x="945485" y="102599"/>
                        </a:cubicBezTo>
                        <a:cubicBezTo>
                          <a:pt x="954201" y="99159"/>
                          <a:pt x="952442" y="95642"/>
                          <a:pt x="966280" y="78287"/>
                        </a:cubicBezTo>
                        <a:cubicBezTo>
                          <a:pt x="980195" y="60933"/>
                          <a:pt x="980195" y="62691"/>
                          <a:pt x="992350" y="60933"/>
                        </a:cubicBezTo>
                        <a:cubicBezTo>
                          <a:pt x="1004506" y="59174"/>
                          <a:pt x="1013145" y="59174"/>
                          <a:pt x="1020102" y="52293"/>
                        </a:cubicBezTo>
                        <a:cubicBezTo>
                          <a:pt x="1027060" y="45336"/>
                          <a:pt x="1018421" y="43578"/>
                          <a:pt x="1011463" y="36621"/>
                        </a:cubicBezTo>
                        <a:cubicBezTo>
                          <a:pt x="1004506" y="29740"/>
                          <a:pt x="1002748" y="24465"/>
                          <a:pt x="1007946" y="12309"/>
                        </a:cubicBezTo>
                        <a:cubicBezTo>
                          <a:pt x="1009476" y="8104"/>
                          <a:pt x="1011693" y="6193"/>
                          <a:pt x="1014063" y="6193"/>
                        </a:cubicBezTo>
                        <a:moveTo>
                          <a:pt x="1014063" y="0"/>
                        </a:moveTo>
                        <a:lnTo>
                          <a:pt x="1014063" y="0"/>
                        </a:lnTo>
                        <a:lnTo>
                          <a:pt x="1014063" y="0"/>
                        </a:lnTo>
                        <a:cubicBezTo>
                          <a:pt x="1010470" y="0"/>
                          <a:pt x="1005424" y="1758"/>
                          <a:pt x="1001830" y="10245"/>
                        </a:cubicBezTo>
                        <a:cubicBezTo>
                          <a:pt x="996020" y="23853"/>
                          <a:pt x="997243" y="32033"/>
                          <a:pt x="1006647" y="41361"/>
                        </a:cubicBezTo>
                        <a:cubicBezTo>
                          <a:pt x="1008864" y="43578"/>
                          <a:pt x="1011234" y="45336"/>
                          <a:pt x="1013145" y="46789"/>
                        </a:cubicBezTo>
                        <a:cubicBezTo>
                          <a:pt x="1013757" y="47247"/>
                          <a:pt x="1014521" y="47783"/>
                          <a:pt x="1015210" y="48318"/>
                        </a:cubicBezTo>
                        <a:cubicBezTo>
                          <a:pt x="1011081" y="52370"/>
                          <a:pt x="1005882" y="53211"/>
                          <a:pt x="996479" y="54434"/>
                        </a:cubicBezTo>
                        <a:cubicBezTo>
                          <a:pt x="994720" y="54663"/>
                          <a:pt x="992885" y="54893"/>
                          <a:pt x="991051" y="55199"/>
                        </a:cubicBezTo>
                        <a:lnTo>
                          <a:pt x="987840" y="55657"/>
                        </a:lnTo>
                        <a:cubicBezTo>
                          <a:pt x="976295" y="57110"/>
                          <a:pt x="973772" y="58945"/>
                          <a:pt x="961081" y="74847"/>
                        </a:cubicBezTo>
                        <a:cubicBezTo>
                          <a:pt x="955577" y="81804"/>
                          <a:pt x="952442" y="86544"/>
                          <a:pt x="950149" y="90061"/>
                        </a:cubicBezTo>
                        <a:cubicBezTo>
                          <a:pt x="946861" y="95183"/>
                          <a:pt x="946326" y="95948"/>
                          <a:pt x="942809" y="97324"/>
                        </a:cubicBezTo>
                        <a:cubicBezTo>
                          <a:pt x="935776" y="100152"/>
                          <a:pt x="932488" y="103058"/>
                          <a:pt x="928360" y="106804"/>
                        </a:cubicBezTo>
                        <a:cubicBezTo>
                          <a:pt x="926678" y="108333"/>
                          <a:pt x="924767" y="110091"/>
                          <a:pt x="922167" y="112155"/>
                        </a:cubicBezTo>
                        <a:cubicBezTo>
                          <a:pt x="910164" y="121788"/>
                          <a:pt x="913069" y="139678"/>
                          <a:pt x="914675" y="149311"/>
                        </a:cubicBezTo>
                        <a:cubicBezTo>
                          <a:pt x="915592" y="154892"/>
                          <a:pt x="911846" y="162385"/>
                          <a:pt x="907871" y="170412"/>
                        </a:cubicBezTo>
                        <a:cubicBezTo>
                          <a:pt x="906189" y="173776"/>
                          <a:pt x="904507" y="177216"/>
                          <a:pt x="902978" y="180580"/>
                        </a:cubicBezTo>
                        <a:cubicBezTo>
                          <a:pt x="902137" y="182644"/>
                          <a:pt x="901449" y="183791"/>
                          <a:pt x="901066" y="184403"/>
                        </a:cubicBezTo>
                        <a:cubicBezTo>
                          <a:pt x="900608" y="184250"/>
                          <a:pt x="900072" y="184097"/>
                          <a:pt x="899614" y="183944"/>
                        </a:cubicBezTo>
                        <a:cubicBezTo>
                          <a:pt x="897855" y="183332"/>
                          <a:pt x="895409" y="182568"/>
                          <a:pt x="892274" y="182109"/>
                        </a:cubicBezTo>
                        <a:cubicBezTo>
                          <a:pt x="890975" y="181880"/>
                          <a:pt x="889904" y="181803"/>
                          <a:pt x="888910" y="181803"/>
                        </a:cubicBezTo>
                        <a:cubicBezTo>
                          <a:pt x="879583" y="181803"/>
                          <a:pt x="878131" y="189678"/>
                          <a:pt x="877213" y="194418"/>
                        </a:cubicBezTo>
                        <a:cubicBezTo>
                          <a:pt x="876602" y="197858"/>
                          <a:pt x="875837" y="201681"/>
                          <a:pt x="873544" y="206268"/>
                        </a:cubicBezTo>
                        <a:cubicBezTo>
                          <a:pt x="871326" y="210779"/>
                          <a:pt x="870027" y="213913"/>
                          <a:pt x="869262" y="216054"/>
                        </a:cubicBezTo>
                        <a:cubicBezTo>
                          <a:pt x="868956" y="216819"/>
                          <a:pt x="868727" y="217507"/>
                          <a:pt x="868498" y="217965"/>
                        </a:cubicBezTo>
                        <a:cubicBezTo>
                          <a:pt x="867657" y="218195"/>
                          <a:pt x="866280" y="218424"/>
                          <a:pt x="865745" y="218577"/>
                        </a:cubicBezTo>
                        <a:cubicBezTo>
                          <a:pt x="864446" y="218118"/>
                          <a:pt x="862305" y="213760"/>
                          <a:pt x="861082" y="211161"/>
                        </a:cubicBezTo>
                        <a:cubicBezTo>
                          <a:pt x="859323" y="207568"/>
                          <a:pt x="857336" y="203439"/>
                          <a:pt x="854430" y="199923"/>
                        </a:cubicBezTo>
                        <a:cubicBezTo>
                          <a:pt x="851219" y="195947"/>
                          <a:pt x="847397" y="193959"/>
                          <a:pt x="843039" y="193959"/>
                        </a:cubicBezTo>
                        <a:cubicBezTo>
                          <a:pt x="838223" y="193959"/>
                          <a:pt x="833865" y="196482"/>
                          <a:pt x="829278" y="199082"/>
                        </a:cubicBezTo>
                        <a:cubicBezTo>
                          <a:pt x="826678" y="200534"/>
                          <a:pt x="824079" y="202063"/>
                          <a:pt x="821097" y="203363"/>
                        </a:cubicBezTo>
                        <a:cubicBezTo>
                          <a:pt x="806495" y="209556"/>
                          <a:pt x="803743" y="215137"/>
                          <a:pt x="801755" y="230886"/>
                        </a:cubicBezTo>
                        <a:cubicBezTo>
                          <a:pt x="801143" y="235626"/>
                          <a:pt x="800455" y="237231"/>
                          <a:pt x="800226" y="237690"/>
                        </a:cubicBezTo>
                        <a:cubicBezTo>
                          <a:pt x="800226" y="237690"/>
                          <a:pt x="800073" y="237614"/>
                          <a:pt x="799920" y="237614"/>
                        </a:cubicBezTo>
                        <a:cubicBezTo>
                          <a:pt x="799691" y="237614"/>
                          <a:pt x="799232" y="237614"/>
                          <a:pt x="798620" y="237614"/>
                        </a:cubicBezTo>
                        <a:lnTo>
                          <a:pt x="796785" y="237614"/>
                        </a:lnTo>
                        <a:lnTo>
                          <a:pt x="794033" y="237537"/>
                        </a:lnTo>
                        <a:cubicBezTo>
                          <a:pt x="792963" y="237537"/>
                          <a:pt x="791434" y="234097"/>
                          <a:pt x="790287" y="231574"/>
                        </a:cubicBezTo>
                        <a:cubicBezTo>
                          <a:pt x="788376" y="227445"/>
                          <a:pt x="786311" y="222782"/>
                          <a:pt x="782107" y="219647"/>
                        </a:cubicBezTo>
                        <a:cubicBezTo>
                          <a:pt x="779890" y="218042"/>
                          <a:pt x="777366" y="217124"/>
                          <a:pt x="774691" y="217124"/>
                        </a:cubicBezTo>
                        <a:cubicBezTo>
                          <a:pt x="763376" y="217124"/>
                          <a:pt x="753361" y="232415"/>
                          <a:pt x="750532" y="237078"/>
                        </a:cubicBezTo>
                        <a:cubicBezTo>
                          <a:pt x="748544" y="240366"/>
                          <a:pt x="747474" y="243195"/>
                          <a:pt x="746480" y="245641"/>
                        </a:cubicBezTo>
                        <a:cubicBezTo>
                          <a:pt x="744798" y="249999"/>
                          <a:pt x="743881" y="252369"/>
                          <a:pt x="738452" y="255962"/>
                        </a:cubicBezTo>
                        <a:cubicBezTo>
                          <a:pt x="735318" y="258103"/>
                          <a:pt x="733177" y="259020"/>
                          <a:pt x="731036" y="260014"/>
                        </a:cubicBezTo>
                        <a:cubicBezTo>
                          <a:pt x="725838" y="262384"/>
                          <a:pt x="722321" y="264295"/>
                          <a:pt x="715975" y="273164"/>
                        </a:cubicBezTo>
                        <a:cubicBezTo>
                          <a:pt x="714905" y="274693"/>
                          <a:pt x="713911" y="276069"/>
                          <a:pt x="713147" y="277216"/>
                        </a:cubicBezTo>
                        <a:cubicBezTo>
                          <a:pt x="709401" y="282644"/>
                          <a:pt x="709324" y="282720"/>
                          <a:pt x="702214" y="282720"/>
                        </a:cubicBezTo>
                        <a:cubicBezTo>
                          <a:pt x="702291" y="280962"/>
                          <a:pt x="703055" y="277827"/>
                          <a:pt x="703514" y="275993"/>
                        </a:cubicBezTo>
                        <a:cubicBezTo>
                          <a:pt x="704584" y="271558"/>
                          <a:pt x="705578" y="267736"/>
                          <a:pt x="704431" y="264295"/>
                        </a:cubicBezTo>
                        <a:cubicBezTo>
                          <a:pt x="703361" y="260931"/>
                          <a:pt x="700532" y="258791"/>
                          <a:pt x="697092" y="258791"/>
                        </a:cubicBezTo>
                        <a:cubicBezTo>
                          <a:pt x="693499" y="258791"/>
                          <a:pt x="690593" y="261008"/>
                          <a:pt x="686618" y="264066"/>
                        </a:cubicBezTo>
                        <a:cubicBezTo>
                          <a:pt x="683407" y="266513"/>
                          <a:pt x="679508" y="269571"/>
                          <a:pt x="675762" y="270794"/>
                        </a:cubicBezTo>
                        <a:cubicBezTo>
                          <a:pt x="673544" y="271558"/>
                          <a:pt x="671557" y="271941"/>
                          <a:pt x="669798" y="271941"/>
                        </a:cubicBezTo>
                        <a:cubicBezTo>
                          <a:pt x="666205" y="271941"/>
                          <a:pt x="663759" y="270335"/>
                          <a:pt x="660318" y="268118"/>
                        </a:cubicBezTo>
                        <a:lnTo>
                          <a:pt x="658483" y="266895"/>
                        </a:lnTo>
                        <a:lnTo>
                          <a:pt x="656266" y="267048"/>
                        </a:lnTo>
                        <a:cubicBezTo>
                          <a:pt x="654202" y="267201"/>
                          <a:pt x="635854" y="269035"/>
                          <a:pt x="628055" y="272858"/>
                        </a:cubicBezTo>
                        <a:cubicBezTo>
                          <a:pt x="627062" y="273393"/>
                          <a:pt x="626220" y="273623"/>
                          <a:pt x="625609" y="273623"/>
                        </a:cubicBezTo>
                        <a:cubicBezTo>
                          <a:pt x="624080" y="273623"/>
                          <a:pt x="621786" y="272170"/>
                          <a:pt x="618499" y="270106"/>
                        </a:cubicBezTo>
                        <a:cubicBezTo>
                          <a:pt x="617428" y="269418"/>
                          <a:pt x="616205" y="268730"/>
                          <a:pt x="614982" y="267889"/>
                        </a:cubicBezTo>
                        <a:cubicBezTo>
                          <a:pt x="612994" y="266665"/>
                          <a:pt x="611389" y="263990"/>
                          <a:pt x="609783" y="261084"/>
                        </a:cubicBezTo>
                        <a:cubicBezTo>
                          <a:pt x="606878" y="256039"/>
                          <a:pt x="602979" y="249158"/>
                          <a:pt x="594263" y="249158"/>
                        </a:cubicBezTo>
                        <a:cubicBezTo>
                          <a:pt x="592658" y="249158"/>
                          <a:pt x="591052" y="249387"/>
                          <a:pt x="589294" y="249922"/>
                        </a:cubicBezTo>
                        <a:cubicBezTo>
                          <a:pt x="587383" y="250458"/>
                          <a:pt x="585548" y="250763"/>
                          <a:pt x="583942" y="250763"/>
                        </a:cubicBezTo>
                        <a:cubicBezTo>
                          <a:pt x="582031" y="250763"/>
                          <a:pt x="580578" y="250305"/>
                          <a:pt x="579967" y="249617"/>
                        </a:cubicBezTo>
                        <a:cubicBezTo>
                          <a:pt x="579355" y="248852"/>
                          <a:pt x="579585" y="247323"/>
                          <a:pt x="579661" y="246711"/>
                        </a:cubicBezTo>
                        <a:cubicBezTo>
                          <a:pt x="580655" y="241895"/>
                          <a:pt x="579508" y="236925"/>
                          <a:pt x="576450" y="233256"/>
                        </a:cubicBezTo>
                        <a:cubicBezTo>
                          <a:pt x="573239" y="229357"/>
                          <a:pt x="568117" y="227063"/>
                          <a:pt x="562459" y="227063"/>
                        </a:cubicBezTo>
                        <a:cubicBezTo>
                          <a:pt x="559095" y="227063"/>
                          <a:pt x="555579" y="227828"/>
                          <a:pt x="551985" y="229357"/>
                        </a:cubicBezTo>
                        <a:cubicBezTo>
                          <a:pt x="548545" y="230809"/>
                          <a:pt x="545946" y="231497"/>
                          <a:pt x="543652" y="231497"/>
                        </a:cubicBezTo>
                        <a:cubicBezTo>
                          <a:pt x="541129" y="231497"/>
                          <a:pt x="538683" y="230656"/>
                          <a:pt x="535013" y="229433"/>
                        </a:cubicBezTo>
                        <a:cubicBezTo>
                          <a:pt x="533025" y="228745"/>
                          <a:pt x="530884" y="228057"/>
                          <a:pt x="528362" y="227293"/>
                        </a:cubicBezTo>
                        <a:cubicBezTo>
                          <a:pt x="525151" y="226375"/>
                          <a:pt x="522169" y="225916"/>
                          <a:pt x="519264" y="225916"/>
                        </a:cubicBezTo>
                        <a:cubicBezTo>
                          <a:pt x="513301" y="225916"/>
                          <a:pt x="508407" y="227751"/>
                          <a:pt x="502138" y="230121"/>
                        </a:cubicBezTo>
                        <a:cubicBezTo>
                          <a:pt x="498775" y="231421"/>
                          <a:pt x="494952" y="232797"/>
                          <a:pt x="490136" y="234250"/>
                        </a:cubicBezTo>
                        <a:cubicBezTo>
                          <a:pt x="488759" y="234632"/>
                          <a:pt x="487536" y="234861"/>
                          <a:pt x="486389" y="234861"/>
                        </a:cubicBezTo>
                        <a:cubicBezTo>
                          <a:pt x="482261" y="234861"/>
                          <a:pt x="480120" y="231574"/>
                          <a:pt x="476603" y="224693"/>
                        </a:cubicBezTo>
                        <a:cubicBezTo>
                          <a:pt x="474769" y="221253"/>
                          <a:pt x="472934" y="217660"/>
                          <a:pt x="470258" y="214984"/>
                        </a:cubicBezTo>
                        <a:cubicBezTo>
                          <a:pt x="465747" y="210473"/>
                          <a:pt x="442353" y="187690"/>
                          <a:pt x="426833" y="185473"/>
                        </a:cubicBezTo>
                        <a:cubicBezTo>
                          <a:pt x="421863" y="184709"/>
                          <a:pt x="417735" y="184556"/>
                          <a:pt x="414142" y="184479"/>
                        </a:cubicBezTo>
                        <a:cubicBezTo>
                          <a:pt x="409096" y="184250"/>
                          <a:pt x="405809" y="184173"/>
                          <a:pt x="402750" y="182644"/>
                        </a:cubicBezTo>
                        <a:cubicBezTo>
                          <a:pt x="401222" y="181880"/>
                          <a:pt x="400151" y="180427"/>
                          <a:pt x="398622" y="178134"/>
                        </a:cubicBezTo>
                        <a:cubicBezTo>
                          <a:pt x="396176" y="174541"/>
                          <a:pt x="392888" y="169647"/>
                          <a:pt x="385549" y="168195"/>
                        </a:cubicBezTo>
                        <a:cubicBezTo>
                          <a:pt x="384020" y="167889"/>
                          <a:pt x="382414" y="167736"/>
                          <a:pt x="380732" y="167736"/>
                        </a:cubicBezTo>
                        <a:cubicBezTo>
                          <a:pt x="369494" y="167736"/>
                          <a:pt x="358714" y="174923"/>
                          <a:pt x="354586" y="177981"/>
                        </a:cubicBezTo>
                        <a:cubicBezTo>
                          <a:pt x="351910" y="179969"/>
                          <a:pt x="348852" y="182033"/>
                          <a:pt x="346329" y="182033"/>
                        </a:cubicBezTo>
                        <a:cubicBezTo>
                          <a:pt x="345641" y="182033"/>
                          <a:pt x="343576" y="182033"/>
                          <a:pt x="340136" y="178516"/>
                        </a:cubicBezTo>
                        <a:cubicBezTo>
                          <a:pt x="338378" y="176758"/>
                          <a:pt x="336925" y="175152"/>
                          <a:pt x="335702" y="173776"/>
                        </a:cubicBezTo>
                        <a:cubicBezTo>
                          <a:pt x="332338" y="170106"/>
                          <a:pt x="329891" y="167430"/>
                          <a:pt x="326069" y="167430"/>
                        </a:cubicBezTo>
                        <a:cubicBezTo>
                          <a:pt x="319265" y="167430"/>
                          <a:pt x="318118" y="174846"/>
                          <a:pt x="317506" y="178440"/>
                        </a:cubicBezTo>
                        <a:cubicBezTo>
                          <a:pt x="316512" y="184250"/>
                          <a:pt x="308944" y="185473"/>
                          <a:pt x="308867" y="185473"/>
                        </a:cubicBezTo>
                        <a:lnTo>
                          <a:pt x="303133" y="186314"/>
                        </a:lnTo>
                        <a:lnTo>
                          <a:pt x="303516" y="192048"/>
                        </a:lnTo>
                        <a:cubicBezTo>
                          <a:pt x="304051" y="199770"/>
                          <a:pt x="302369" y="210855"/>
                          <a:pt x="298470" y="211467"/>
                        </a:cubicBezTo>
                        <a:cubicBezTo>
                          <a:pt x="288913" y="212843"/>
                          <a:pt x="284249" y="214831"/>
                          <a:pt x="283332" y="222400"/>
                        </a:cubicBezTo>
                        <a:cubicBezTo>
                          <a:pt x="283256" y="223088"/>
                          <a:pt x="283179" y="223699"/>
                          <a:pt x="282950" y="224311"/>
                        </a:cubicBezTo>
                        <a:cubicBezTo>
                          <a:pt x="282338" y="226222"/>
                          <a:pt x="281115" y="227522"/>
                          <a:pt x="280580" y="227522"/>
                        </a:cubicBezTo>
                        <a:cubicBezTo>
                          <a:pt x="280427" y="227522"/>
                          <a:pt x="279815" y="227445"/>
                          <a:pt x="278669" y="226604"/>
                        </a:cubicBezTo>
                        <a:cubicBezTo>
                          <a:pt x="275993" y="224617"/>
                          <a:pt x="273087" y="223546"/>
                          <a:pt x="270182" y="223546"/>
                        </a:cubicBezTo>
                        <a:cubicBezTo>
                          <a:pt x="264066" y="223546"/>
                          <a:pt x="259326" y="227675"/>
                          <a:pt x="253363" y="232950"/>
                        </a:cubicBezTo>
                        <a:cubicBezTo>
                          <a:pt x="251834" y="234250"/>
                          <a:pt x="250228" y="235702"/>
                          <a:pt x="248394" y="237231"/>
                        </a:cubicBezTo>
                        <a:cubicBezTo>
                          <a:pt x="245182" y="239907"/>
                          <a:pt x="242430" y="241895"/>
                          <a:pt x="240137" y="243653"/>
                        </a:cubicBezTo>
                        <a:cubicBezTo>
                          <a:pt x="234861" y="247476"/>
                          <a:pt x="230733" y="250534"/>
                          <a:pt x="227751" y="256574"/>
                        </a:cubicBezTo>
                        <a:cubicBezTo>
                          <a:pt x="226757" y="258561"/>
                          <a:pt x="223164" y="259785"/>
                          <a:pt x="218959" y="261237"/>
                        </a:cubicBezTo>
                        <a:cubicBezTo>
                          <a:pt x="215442" y="262461"/>
                          <a:pt x="211390" y="263837"/>
                          <a:pt x="207492" y="266207"/>
                        </a:cubicBezTo>
                        <a:cubicBezTo>
                          <a:pt x="207338" y="266283"/>
                          <a:pt x="206880" y="266589"/>
                          <a:pt x="205733" y="266589"/>
                        </a:cubicBezTo>
                        <a:cubicBezTo>
                          <a:pt x="201375" y="266589"/>
                          <a:pt x="194112" y="262690"/>
                          <a:pt x="187767" y="259250"/>
                        </a:cubicBezTo>
                        <a:cubicBezTo>
                          <a:pt x="184097" y="257262"/>
                          <a:pt x="180275" y="255198"/>
                          <a:pt x="176681" y="253669"/>
                        </a:cubicBezTo>
                        <a:cubicBezTo>
                          <a:pt x="174005" y="252522"/>
                          <a:pt x="171177" y="251910"/>
                          <a:pt x="168501" y="251910"/>
                        </a:cubicBezTo>
                        <a:cubicBezTo>
                          <a:pt x="160320" y="251910"/>
                          <a:pt x="154586" y="256956"/>
                          <a:pt x="149464" y="261390"/>
                        </a:cubicBezTo>
                        <a:cubicBezTo>
                          <a:pt x="147324" y="263301"/>
                          <a:pt x="145259" y="265060"/>
                          <a:pt x="143348" y="266207"/>
                        </a:cubicBezTo>
                        <a:cubicBezTo>
                          <a:pt x="133562" y="272094"/>
                          <a:pt x="126223" y="277904"/>
                          <a:pt x="117201" y="290442"/>
                        </a:cubicBezTo>
                        <a:cubicBezTo>
                          <a:pt x="110091" y="300381"/>
                          <a:pt x="113379" y="307950"/>
                          <a:pt x="115749" y="313454"/>
                        </a:cubicBezTo>
                        <a:cubicBezTo>
                          <a:pt x="117201" y="316742"/>
                          <a:pt x="118348" y="319341"/>
                          <a:pt x="117813" y="322628"/>
                        </a:cubicBezTo>
                        <a:lnTo>
                          <a:pt x="117354" y="325610"/>
                        </a:lnTo>
                        <a:cubicBezTo>
                          <a:pt x="116284" y="333485"/>
                          <a:pt x="115978" y="335549"/>
                          <a:pt x="114296" y="339295"/>
                        </a:cubicBezTo>
                        <a:cubicBezTo>
                          <a:pt x="112767" y="338531"/>
                          <a:pt x="110550" y="337307"/>
                          <a:pt x="108792" y="336390"/>
                        </a:cubicBezTo>
                        <a:cubicBezTo>
                          <a:pt x="102675" y="332949"/>
                          <a:pt x="95030" y="328745"/>
                          <a:pt x="86467" y="327827"/>
                        </a:cubicBezTo>
                        <a:cubicBezTo>
                          <a:pt x="83562" y="327521"/>
                          <a:pt x="80887" y="327368"/>
                          <a:pt x="78440" y="327368"/>
                        </a:cubicBezTo>
                        <a:cubicBezTo>
                          <a:pt x="62232" y="327368"/>
                          <a:pt x="56957" y="334861"/>
                          <a:pt x="55428" y="341206"/>
                        </a:cubicBezTo>
                        <a:cubicBezTo>
                          <a:pt x="54587" y="344494"/>
                          <a:pt x="54281" y="345182"/>
                          <a:pt x="49312" y="345182"/>
                        </a:cubicBezTo>
                        <a:lnTo>
                          <a:pt x="16208" y="345182"/>
                        </a:lnTo>
                        <a:lnTo>
                          <a:pt x="15978" y="344953"/>
                        </a:lnTo>
                        <a:lnTo>
                          <a:pt x="13226" y="345258"/>
                        </a:lnTo>
                        <a:cubicBezTo>
                          <a:pt x="12997" y="345335"/>
                          <a:pt x="12844" y="345335"/>
                          <a:pt x="12615" y="345335"/>
                        </a:cubicBezTo>
                        <a:lnTo>
                          <a:pt x="0" y="347017"/>
                        </a:lnTo>
                        <a:lnTo>
                          <a:pt x="5122" y="351757"/>
                        </a:lnTo>
                        <a:cubicBezTo>
                          <a:pt x="4052" y="355044"/>
                          <a:pt x="3517" y="362613"/>
                          <a:pt x="22018" y="384861"/>
                        </a:cubicBezTo>
                        <a:cubicBezTo>
                          <a:pt x="28211" y="392353"/>
                          <a:pt x="35397" y="396099"/>
                          <a:pt x="43272" y="396099"/>
                        </a:cubicBezTo>
                        <a:cubicBezTo>
                          <a:pt x="47018" y="396099"/>
                          <a:pt x="50841" y="395258"/>
                          <a:pt x="55122" y="393576"/>
                        </a:cubicBezTo>
                        <a:cubicBezTo>
                          <a:pt x="56880" y="392888"/>
                          <a:pt x="58868" y="391971"/>
                          <a:pt x="60932" y="390977"/>
                        </a:cubicBezTo>
                        <a:cubicBezTo>
                          <a:pt x="66284" y="388377"/>
                          <a:pt x="72400" y="385472"/>
                          <a:pt x="78593" y="385472"/>
                        </a:cubicBezTo>
                        <a:cubicBezTo>
                          <a:pt x="80887" y="385472"/>
                          <a:pt x="83104" y="385855"/>
                          <a:pt x="85321" y="386696"/>
                        </a:cubicBezTo>
                        <a:cubicBezTo>
                          <a:pt x="90825" y="388760"/>
                          <a:pt x="95565" y="391818"/>
                          <a:pt x="100152" y="394799"/>
                        </a:cubicBezTo>
                        <a:cubicBezTo>
                          <a:pt x="106574" y="398928"/>
                          <a:pt x="113149" y="403209"/>
                          <a:pt x="121330" y="404356"/>
                        </a:cubicBezTo>
                        <a:cubicBezTo>
                          <a:pt x="123929" y="404738"/>
                          <a:pt x="126376" y="404891"/>
                          <a:pt x="128746" y="404891"/>
                        </a:cubicBezTo>
                        <a:cubicBezTo>
                          <a:pt x="133180" y="404891"/>
                          <a:pt x="136697" y="404279"/>
                          <a:pt x="140061" y="403744"/>
                        </a:cubicBezTo>
                        <a:cubicBezTo>
                          <a:pt x="143042" y="403209"/>
                          <a:pt x="145795" y="402750"/>
                          <a:pt x="149158" y="402674"/>
                        </a:cubicBezTo>
                        <a:lnTo>
                          <a:pt x="150840" y="402750"/>
                        </a:lnTo>
                        <a:cubicBezTo>
                          <a:pt x="150993" y="402750"/>
                          <a:pt x="151146" y="402750"/>
                          <a:pt x="151299" y="402750"/>
                        </a:cubicBezTo>
                        <a:cubicBezTo>
                          <a:pt x="154204" y="402827"/>
                          <a:pt x="155886" y="403286"/>
                          <a:pt x="156727" y="403668"/>
                        </a:cubicBezTo>
                        <a:cubicBezTo>
                          <a:pt x="156651" y="403821"/>
                          <a:pt x="156574" y="403974"/>
                          <a:pt x="156498" y="404127"/>
                        </a:cubicBezTo>
                        <a:cubicBezTo>
                          <a:pt x="154510" y="408026"/>
                          <a:pt x="152216" y="413989"/>
                          <a:pt x="154892" y="419493"/>
                        </a:cubicBezTo>
                        <a:cubicBezTo>
                          <a:pt x="156727" y="423316"/>
                          <a:pt x="160473" y="425839"/>
                          <a:pt x="166054" y="426909"/>
                        </a:cubicBezTo>
                        <a:lnTo>
                          <a:pt x="166895" y="427062"/>
                        </a:lnTo>
                        <a:cubicBezTo>
                          <a:pt x="168960" y="427444"/>
                          <a:pt x="171330" y="427903"/>
                          <a:pt x="171865" y="428285"/>
                        </a:cubicBezTo>
                        <a:cubicBezTo>
                          <a:pt x="172018" y="428438"/>
                          <a:pt x="172553" y="429509"/>
                          <a:pt x="173241" y="433943"/>
                        </a:cubicBezTo>
                        <a:cubicBezTo>
                          <a:pt x="174923" y="444035"/>
                          <a:pt x="181421" y="445105"/>
                          <a:pt x="184097" y="445105"/>
                        </a:cubicBezTo>
                        <a:cubicBezTo>
                          <a:pt x="188608" y="445105"/>
                          <a:pt x="192889" y="442506"/>
                          <a:pt x="197858" y="439447"/>
                        </a:cubicBezTo>
                        <a:lnTo>
                          <a:pt x="199923" y="438224"/>
                        </a:lnTo>
                        <a:cubicBezTo>
                          <a:pt x="202675" y="436542"/>
                          <a:pt x="203975" y="436237"/>
                          <a:pt x="204586" y="436237"/>
                        </a:cubicBezTo>
                        <a:cubicBezTo>
                          <a:pt x="206268" y="436237"/>
                          <a:pt x="209938" y="440365"/>
                          <a:pt x="211926" y="442811"/>
                        </a:cubicBezTo>
                        <a:cubicBezTo>
                          <a:pt x="213608" y="448392"/>
                          <a:pt x="218577" y="460854"/>
                          <a:pt x="228439" y="460854"/>
                        </a:cubicBezTo>
                        <a:cubicBezTo>
                          <a:pt x="230580" y="460854"/>
                          <a:pt x="232644" y="460243"/>
                          <a:pt x="234632" y="459096"/>
                        </a:cubicBezTo>
                        <a:cubicBezTo>
                          <a:pt x="236314" y="458102"/>
                          <a:pt x="237843" y="457873"/>
                          <a:pt x="238913" y="457873"/>
                        </a:cubicBezTo>
                        <a:cubicBezTo>
                          <a:pt x="239984" y="457873"/>
                          <a:pt x="240825" y="458102"/>
                          <a:pt x="241283" y="458408"/>
                        </a:cubicBezTo>
                        <a:cubicBezTo>
                          <a:pt x="237461" y="466053"/>
                          <a:pt x="233027" y="475304"/>
                          <a:pt x="238455" y="483331"/>
                        </a:cubicBezTo>
                        <a:cubicBezTo>
                          <a:pt x="241666" y="488071"/>
                          <a:pt x="248470" y="490747"/>
                          <a:pt x="257874" y="494340"/>
                        </a:cubicBezTo>
                        <a:cubicBezTo>
                          <a:pt x="262919" y="496251"/>
                          <a:pt x="268577" y="498469"/>
                          <a:pt x="273776" y="501068"/>
                        </a:cubicBezTo>
                        <a:cubicBezTo>
                          <a:pt x="283179" y="505732"/>
                          <a:pt x="294876" y="506725"/>
                          <a:pt x="303133" y="506725"/>
                        </a:cubicBezTo>
                        <a:cubicBezTo>
                          <a:pt x="310090" y="506725"/>
                          <a:pt x="316742" y="505961"/>
                          <a:pt x="320182" y="504891"/>
                        </a:cubicBezTo>
                        <a:cubicBezTo>
                          <a:pt x="320259" y="504891"/>
                          <a:pt x="320794" y="504738"/>
                          <a:pt x="322323" y="504738"/>
                        </a:cubicBezTo>
                        <a:cubicBezTo>
                          <a:pt x="327139" y="504738"/>
                          <a:pt x="335014" y="506190"/>
                          <a:pt x="342048" y="507490"/>
                        </a:cubicBezTo>
                        <a:cubicBezTo>
                          <a:pt x="344264" y="507872"/>
                          <a:pt x="346482" y="508331"/>
                          <a:pt x="348470" y="508637"/>
                        </a:cubicBezTo>
                        <a:cubicBezTo>
                          <a:pt x="349693" y="508866"/>
                          <a:pt x="350763" y="508943"/>
                          <a:pt x="351757" y="508943"/>
                        </a:cubicBezTo>
                        <a:cubicBezTo>
                          <a:pt x="354738" y="508943"/>
                          <a:pt x="357109" y="508178"/>
                          <a:pt x="359020" y="507261"/>
                        </a:cubicBezTo>
                        <a:cubicBezTo>
                          <a:pt x="359173" y="508025"/>
                          <a:pt x="359326" y="508790"/>
                          <a:pt x="359479" y="509554"/>
                        </a:cubicBezTo>
                        <a:cubicBezTo>
                          <a:pt x="360549" y="514676"/>
                          <a:pt x="362384" y="523239"/>
                          <a:pt x="371023" y="523239"/>
                        </a:cubicBezTo>
                        <a:cubicBezTo>
                          <a:pt x="372628" y="523239"/>
                          <a:pt x="374310" y="522857"/>
                          <a:pt x="376069" y="522169"/>
                        </a:cubicBezTo>
                        <a:cubicBezTo>
                          <a:pt x="381879" y="519799"/>
                          <a:pt x="384937" y="515365"/>
                          <a:pt x="386925" y="512459"/>
                        </a:cubicBezTo>
                        <a:cubicBezTo>
                          <a:pt x="387384" y="511848"/>
                          <a:pt x="387919" y="511007"/>
                          <a:pt x="388378" y="510472"/>
                        </a:cubicBezTo>
                        <a:cubicBezTo>
                          <a:pt x="393118" y="512689"/>
                          <a:pt x="406420" y="528056"/>
                          <a:pt x="409708" y="536083"/>
                        </a:cubicBezTo>
                        <a:cubicBezTo>
                          <a:pt x="414295" y="547704"/>
                          <a:pt x="413454" y="550991"/>
                          <a:pt x="410472" y="552826"/>
                        </a:cubicBezTo>
                        <a:cubicBezTo>
                          <a:pt x="397475" y="560548"/>
                          <a:pt x="391512" y="569799"/>
                          <a:pt x="393806" y="578743"/>
                        </a:cubicBezTo>
                        <a:cubicBezTo>
                          <a:pt x="394341" y="580961"/>
                          <a:pt x="395182" y="582948"/>
                          <a:pt x="395870" y="584707"/>
                        </a:cubicBezTo>
                        <a:cubicBezTo>
                          <a:pt x="397628" y="589064"/>
                          <a:pt x="398469" y="591052"/>
                          <a:pt x="396252" y="594875"/>
                        </a:cubicBezTo>
                        <a:cubicBezTo>
                          <a:pt x="390442" y="604584"/>
                          <a:pt x="395029" y="612841"/>
                          <a:pt x="400839" y="623392"/>
                        </a:cubicBezTo>
                        <a:cubicBezTo>
                          <a:pt x="402521" y="626373"/>
                          <a:pt x="404432" y="629814"/>
                          <a:pt x="406420" y="633865"/>
                        </a:cubicBezTo>
                        <a:cubicBezTo>
                          <a:pt x="413377" y="647856"/>
                          <a:pt x="409937" y="659401"/>
                          <a:pt x="406803" y="664064"/>
                        </a:cubicBezTo>
                        <a:cubicBezTo>
                          <a:pt x="405962" y="665364"/>
                          <a:pt x="402903" y="666893"/>
                          <a:pt x="400457" y="668116"/>
                        </a:cubicBezTo>
                        <a:cubicBezTo>
                          <a:pt x="396482" y="670104"/>
                          <a:pt x="392047" y="672321"/>
                          <a:pt x="389371" y="676297"/>
                        </a:cubicBezTo>
                        <a:cubicBezTo>
                          <a:pt x="386619" y="680425"/>
                          <a:pt x="386619" y="686541"/>
                          <a:pt x="386619" y="694263"/>
                        </a:cubicBezTo>
                        <a:cubicBezTo>
                          <a:pt x="386619" y="699997"/>
                          <a:pt x="386619" y="706495"/>
                          <a:pt x="385243" y="710777"/>
                        </a:cubicBezTo>
                        <a:cubicBezTo>
                          <a:pt x="381726" y="721327"/>
                          <a:pt x="379968" y="728284"/>
                          <a:pt x="379891" y="728590"/>
                        </a:cubicBezTo>
                        <a:lnTo>
                          <a:pt x="378133" y="735547"/>
                        </a:lnTo>
                        <a:lnTo>
                          <a:pt x="385319" y="736235"/>
                        </a:lnTo>
                        <a:cubicBezTo>
                          <a:pt x="387384" y="736464"/>
                          <a:pt x="389754" y="736847"/>
                          <a:pt x="391588" y="737305"/>
                        </a:cubicBezTo>
                        <a:cubicBezTo>
                          <a:pt x="388760" y="740822"/>
                          <a:pt x="387001" y="744721"/>
                          <a:pt x="388530" y="753590"/>
                        </a:cubicBezTo>
                        <a:cubicBezTo>
                          <a:pt x="389677" y="760700"/>
                          <a:pt x="394570" y="763223"/>
                          <a:pt x="398698" y="763223"/>
                        </a:cubicBezTo>
                        <a:cubicBezTo>
                          <a:pt x="402139" y="763223"/>
                          <a:pt x="408026" y="761847"/>
                          <a:pt x="419952" y="750073"/>
                        </a:cubicBezTo>
                        <a:cubicBezTo>
                          <a:pt x="421711" y="748315"/>
                          <a:pt x="423393" y="746633"/>
                          <a:pt x="424310" y="745868"/>
                        </a:cubicBezTo>
                        <a:lnTo>
                          <a:pt x="424310" y="745868"/>
                        </a:lnTo>
                        <a:cubicBezTo>
                          <a:pt x="424616" y="747015"/>
                          <a:pt x="424922" y="749079"/>
                          <a:pt x="425151" y="750455"/>
                        </a:cubicBezTo>
                        <a:cubicBezTo>
                          <a:pt x="426145" y="756877"/>
                          <a:pt x="427597" y="765669"/>
                          <a:pt x="434937" y="770027"/>
                        </a:cubicBezTo>
                        <a:cubicBezTo>
                          <a:pt x="437918" y="771862"/>
                          <a:pt x="441053" y="772703"/>
                          <a:pt x="444570" y="772703"/>
                        </a:cubicBezTo>
                        <a:cubicBezTo>
                          <a:pt x="446864" y="772703"/>
                          <a:pt x="448851" y="772321"/>
                          <a:pt x="450610" y="772015"/>
                        </a:cubicBezTo>
                        <a:cubicBezTo>
                          <a:pt x="451756" y="771785"/>
                          <a:pt x="452903" y="771556"/>
                          <a:pt x="454050" y="771556"/>
                        </a:cubicBezTo>
                        <a:cubicBezTo>
                          <a:pt x="454815" y="771556"/>
                          <a:pt x="455350" y="771632"/>
                          <a:pt x="456344" y="772550"/>
                        </a:cubicBezTo>
                        <a:cubicBezTo>
                          <a:pt x="459172" y="775379"/>
                          <a:pt x="452292" y="783941"/>
                          <a:pt x="447781" y="789599"/>
                        </a:cubicBezTo>
                        <a:lnTo>
                          <a:pt x="447246" y="790287"/>
                        </a:lnTo>
                        <a:cubicBezTo>
                          <a:pt x="436619" y="803590"/>
                          <a:pt x="442429" y="843421"/>
                          <a:pt x="442506" y="843803"/>
                        </a:cubicBezTo>
                        <a:cubicBezTo>
                          <a:pt x="443270" y="848238"/>
                          <a:pt x="444570" y="852137"/>
                          <a:pt x="445717" y="855424"/>
                        </a:cubicBezTo>
                        <a:cubicBezTo>
                          <a:pt x="447322" y="860317"/>
                          <a:pt x="448545" y="863834"/>
                          <a:pt x="447781" y="867580"/>
                        </a:cubicBezTo>
                        <a:cubicBezTo>
                          <a:pt x="447399" y="869644"/>
                          <a:pt x="445334" y="872091"/>
                          <a:pt x="442964" y="874919"/>
                        </a:cubicBezTo>
                        <a:cubicBezTo>
                          <a:pt x="438683" y="880042"/>
                          <a:pt x="432796" y="887075"/>
                          <a:pt x="430426" y="898773"/>
                        </a:cubicBezTo>
                        <a:lnTo>
                          <a:pt x="430120" y="900455"/>
                        </a:lnTo>
                        <a:cubicBezTo>
                          <a:pt x="426680" y="917350"/>
                          <a:pt x="424845" y="926601"/>
                          <a:pt x="433867" y="935699"/>
                        </a:cubicBezTo>
                        <a:cubicBezTo>
                          <a:pt x="436084" y="937916"/>
                          <a:pt x="438683" y="939904"/>
                          <a:pt x="440977" y="941662"/>
                        </a:cubicBezTo>
                        <a:cubicBezTo>
                          <a:pt x="442124" y="942580"/>
                          <a:pt x="443652" y="943726"/>
                          <a:pt x="444876" y="944720"/>
                        </a:cubicBezTo>
                        <a:cubicBezTo>
                          <a:pt x="444111" y="945103"/>
                          <a:pt x="443423" y="945256"/>
                          <a:pt x="442506" y="945408"/>
                        </a:cubicBezTo>
                        <a:cubicBezTo>
                          <a:pt x="438301" y="946326"/>
                          <a:pt x="434402" y="947702"/>
                          <a:pt x="428286" y="955041"/>
                        </a:cubicBezTo>
                        <a:cubicBezTo>
                          <a:pt x="417888" y="967580"/>
                          <a:pt x="418194" y="978894"/>
                          <a:pt x="421940" y="991891"/>
                        </a:cubicBezTo>
                        <a:cubicBezTo>
                          <a:pt x="424845" y="1002136"/>
                          <a:pt x="432490" y="1010622"/>
                          <a:pt x="438683" y="1017503"/>
                        </a:cubicBezTo>
                        <a:cubicBezTo>
                          <a:pt x="440671" y="1019720"/>
                          <a:pt x="442506" y="1021708"/>
                          <a:pt x="443805" y="1023466"/>
                        </a:cubicBezTo>
                        <a:cubicBezTo>
                          <a:pt x="446405" y="1026906"/>
                          <a:pt x="449922" y="1029124"/>
                          <a:pt x="453285" y="1031341"/>
                        </a:cubicBezTo>
                        <a:cubicBezTo>
                          <a:pt x="458255" y="1034552"/>
                          <a:pt x="462995" y="1037610"/>
                          <a:pt x="465594" y="1044490"/>
                        </a:cubicBezTo>
                        <a:cubicBezTo>
                          <a:pt x="470640" y="1058099"/>
                          <a:pt x="477674" y="1062304"/>
                          <a:pt x="480808" y="1063527"/>
                        </a:cubicBezTo>
                        <a:cubicBezTo>
                          <a:pt x="485166" y="1066356"/>
                          <a:pt x="510548" y="1082640"/>
                          <a:pt x="517199" y="1086004"/>
                        </a:cubicBezTo>
                        <a:cubicBezTo>
                          <a:pt x="518729" y="1086769"/>
                          <a:pt x="520334" y="1087151"/>
                          <a:pt x="521940" y="1087151"/>
                        </a:cubicBezTo>
                        <a:cubicBezTo>
                          <a:pt x="529508" y="1087151"/>
                          <a:pt x="532719" y="1079353"/>
                          <a:pt x="534019" y="1073619"/>
                        </a:cubicBezTo>
                        <a:cubicBezTo>
                          <a:pt x="534096" y="1073619"/>
                          <a:pt x="534172" y="1073619"/>
                          <a:pt x="534248" y="1073619"/>
                        </a:cubicBezTo>
                        <a:cubicBezTo>
                          <a:pt x="536542" y="1073619"/>
                          <a:pt x="536848" y="1074307"/>
                          <a:pt x="536924" y="1074460"/>
                        </a:cubicBezTo>
                        <a:cubicBezTo>
                          <a:pt x="539141" y="1078894"/>
                          <a:pt x="542735" y="1082870"/>
                          <a:pt x="546939" y="1087533"/>
                        </a:cubicBezTo>
                        <a:cubicBezTo>
                          <a:pt x="550456" y="1091432"/>
                          <a:pt x="554355" y="1095866"/>
                          <a:pt x="558255" y="1101295"/>
                        </a:cubicBezTo>
                        <a:cubicBezTo>
                          <a:pt x="562689" y="1107564"/>
                          <a:pt x="567887" y="1110545"/>
                          <a:pt x="574004" y="1110545"/>
                        </a:cubicBezTo>
                        <a:cubicBezTo>
                          <a:pt x="580043" y="1110545"/>
                          <a:pt x="585777" y="1107564"/>
                          <a:pt x="592429" y="1104047"/>
                        </a:cubicBezTo>
                        <a:cubicBezTo>
                          <a:pt x="593958" y="1103206"/>
                          <a:pt x="595640" y="1102365"/>
                          <a:pt x="597322" y="1101524"/>
                        </a:cubicBezTo>
                        <a:cubicBezTo>
                          <a:pt x="603973" y="1098160"/>
                          <a:pt x="609477" y="1094490"/>
                          <a:pt x="614370" y="1091203"/>
                        </a:cubicBezTo>
                        <a:cubicBezTo>
                          <a:pt x="619263" y="1087915"/>
                          <a:pt x="623545" y="1085010"/>
                          <a:pt x="627902" y="1083252"/>
                        </a:cubicBezTo>
                        <a:cubicBezTo>
                          <a:pt x="628132" y="1086004"/>
                          <a:pt x="628896" y="1089444"/>
                          <a:pt x="631343" y="1092655"/>
                        </a:cubicBezTo>
                        <a:cubicBezTo>
                          <a:pt x="634018" y="1096249"/>
                          <a:pt x="637535" y="1098007"/>
                          <a:pt x="641970" y="1098007"/>
                        </a:cubicBezTo>
                        <a:cubicBezTo>
                          <a:pt x="643269" y="1098007"/>
                          <a:pt x="644569" y="1097854"/>
                          <a:pt x="645869" y="1097625"/>
                        </a:cubicBezTo>
                        <a:cubicBezTo>
                          <a:pt x="646557" y="1097548"/>
                          <a:pt x="647321" y="1097395"/>
                          <a:pt x="648009" y="1097395"/>
                        </a:cubicBezTo>
                        <a:lnTo>
                          <a:pt x="648009" y="1097395"/>
                        </a:lnTo>
                        <a:lnTo>
                          <a:pt x="648697" y="1097778"/>
                        </a:lnTo>
                        <a:cubicBezTo>
                          <a:pt x="654125" y="1104964"/>
                          <a:pt x="664676" y="1112686"/>
                          <a:pt x="675226" y="1112686"/>
                        </a:cubicBezTo>
                        <a:cubicBezTo>
                          <a:pt x="676602" y="1112686"/>
                          <a:pt x="677902" y="1112533"/>
                          <a:pt x="679202" y="1112304"/>
                        </a:cubicBezTo>
                        <a:lnTo>
                          <a:pt x="680196" y="1112074"/>
                        </a:lnTo>
                        <a:cubicBezTo>
                          <a:pt x="682260" y="1111616"/>
                          <a:pt x="684018" y="1111310"/>
                          <a:pt x="685318" y="1111310"/>
                        </a:cubicBezTo>
                        <a:cubicBezTo>
                          <a:pt x="686236" y="1111310"/>
                          <a:pt x="688223" y="1111310"/>
                          <a:pt x="691281" y="1120331"/>
                        </a:cubicBezTo>
                        <a:cubicBezTo>
                          <a:pt x="695180" y="1132258"/>
                          <a:pt x="703896" y="1134016"/>
                          <a:pt x="708712" y="1134016"/>
                        </a:cubicBezTo>
                        <a:cubicBezTo>
                          <a:pt x="718116" y="1134016"/>
                          <a:pt x="727061" y="1127670"/>
                          <a:pt x="730501" y="1124995"/>
                        </a:cubicBezTo>
                        <a:cubicBezTo>
                          <a:pt x="731113" y="1124536"/>
                          <a:pt x="731572" y="1124230"/>
                          <a:pt x="731878" y="1124077"/>
                        </a:cubicBezTo>
                        <a:cubicBezTo>
                          <a:pt x="732413" y="1124918"/>
                          <a:pt x="733483" y="1126982"/>
                          <a:pt x="734477" y="1131799"/>
                        </a:cubicBezTo>
                        <a:cubicBezTo>
                          <a:pt x="737000" y="1144719"/>
                          <a:pt x="744339" y="1147242"/>
                          <a:pt x="756189" y="1147242"/>
                        </a:cubicBezTo>
                        <a:cubicBezTo>
                          <a:pt x="758789" y="1147242"/>
                          <a:pt x="760700" y="1147319"/>
                          <a:pt x="762153" y="1147548"/>
                        </a:cubicBezTo>
                        <a:cubicBezTo>
                          <a:pt x="760241" y="1150606"/>
                          <a:pt x="759935" y="1154123"/>
                          <a:pt x="761312" y="1157487"/>
                        </a:cubicBezTo>
                        <a:cubicBezTo>
                          <a:pt x="764140" y="1164291"/>
                          <a:pt x="773468" y="1168649"/>
                          <a:pt x="785165" y="1168649"/>
                        </a:cubicBezTo>
                        <a:cubicBezTo>
                          <a:pt x="790440" y="1168649"/>
                          <a:pt x="795868" y="1167808"/>
                          <a:pt x="801449" y="1166050"/>
                        </a:cubicBezTo>
                        <a:cubicBezTo>
                          <a:pt x="803666" y="1165362"/>
                          <a:pt x="805577" y="1165056"/>
                          <a:pt x="807106" y="1165056"/>
                        </a:cubicBezTo>
                        <a:cubicBezTo>
                          <a:pt x="809476" y="1165056"/>
                          <a:pt x="810165" y="1165820"/>
                          <a:pt x="810394" y="1166202"/>
                        </a:cubicBezTo>
                        <a:cubicBezTo>
                          <a:pt x="811311" y="1167349"/>
                          <a:pt x="813223" y="1171248"/>
                          <a:pt x="810853" y="1183251"/>
                        </a:cubicBezTo>
                        <a:cubicBezTo>
                          <a:pt x="808483" y="1194872"/>
                          <a:pt x="817963" y="1201829"/>
                          <a:pt x="824843" y="1206875"/>
                        </a:cubicBezTo>
                        <a:lnTo>
                          <a:pt x="827060" y="1208481"/>
                        </a:lnTo>
                        <a:cubicBezTo>
                          <a:pt x="831953" y="1212150"/>
                          <a:pt x="826908" y="1223465"/>
                          <a:pt x="825226" y="1226829"/>
                        </a:cubicBezTo>
                        <a:cubicBezTo>
                          <a:pt x="818268" y="1240667"/>
                          <a:pt x="825455" y="1254428"/>
                          <a:pt x="836235" y="1260927"/>
                        </a:cubicBezTo>
                        <a:cubicBezTo>
                          <a:pt x="837076" y="1261386"/>
                          <a:pt x="837458" y="1261921"/>
                          <a:pt x="837611" y="1262915"/>
                        </a:cubicBezTo>
                        <a:cubicBezTo>
                          <a:pt x="838452" y="1266737"/>
                          <a:pt x="835700" y="1274306"/>
                          <a:pt x="830807" y="1281645"/>
                        </a:cubicBezTo>
                        <a:cubicBezTo>
                          <a:pt x="826831" y="1287685"/>
                          <a:pt x="822320" y="1290055"/>
                          <a:pt x="814828" y="1294107"/>
                        </a:cubicBezTo>
                        <a:cubicBezTo>
                          <a:pt x="811464" y="1295942"/>
                          <a:pt x="807565" y="1298006"/>
                          <a:pt x="803207" y="1300682"/>
                        </a:cubicBezTo>
                        <a:cubicBezTo>
                          <a:pt x="797168" y="1304428"/>
                          <a:pt x="791587" y="1309015"/>
                          <a:pt x="786617" y="1314214"/>
                        </a:cubicBezTo>
                        <a:lnTo>
                          <a:pt x="782260" y="1318801"/>
                        </a:lnTo>
                        <a:lnTo>
                          <a:pt x="786923" y="1323082"/>
                        </a:lnTo>
                        <a:lnTo>
                          <a:pt x="787688" y="1323694"/>
                        </a:lnTo>
                        <a:lnTo>
                          <a:pt x="788452" y="1324382"/>
                        </a:lnTo>
                        <a:cubicBezTo>
                          <a:pt x="789140" y="1325070"/>
                          <a:pt x="790134" y="1327287"/>
                          <a:pt x="790975" y="1329275"/>
                        </a:cubicBezTo>
                        <a:cubicBezTo>
                          <a:pt x="793345" y="1334627"/>
                          <a:pt x="797321" y="1343572"/>
                          <a:pt x="808024" y="1343572"/>
                        </a:cubicBezTo>
                        <a:cubicBezTo>
                          <a:pt x="808941" y="1343572"/>
                          <a:pt x="809859" y="1343495"/>
                          <a:pt x="810853" y="1343342"/>
                        </a:cubicBezTo>
                        <a:cubicBezTo>
                          <a:pt x="814522" y="1342807"/>
                          <a:pt x="817351" y="1342425"/>
                          <a:pt x="819262" y="1342425"/>
                        </a:cubicBezTo>
                        <a:cubicBezTo>
                          <a:pt x="821327" y="1342425"/>
                          <a:pt x="822091" y="1342425"/>
                          <a:pt x="826449" y="1346783"/>
                        </a:cubicBezTo>
                        <a:cubicBezTo>
                          <a:pt x="829660" y="1350070"/>
                          <a:pt x="829201" y="1360544"/>
                          <a:pt x="828207" y="1365437"/>
                        </a:cubicBezTo>
                        <a:lnTo>
                          <a:pt x="827672" y="1368113"/>
                        </a:lnTo>
                        <a:lnTo>
                          <a:pt x="829278" y="1370330"/>
                        </a:lnTo>
                        <a:cubicBezTo>
                          <a:pt x="829889" y="1371171"/>
                          <a:pt x="835470" y="1378357"/>
                          <a:pt x="845333" y="1378357"/>
                        </a:cubicBezTo>
                        <a:cubicBezTo>
                          <a:pt x="845562" y="1378357"/>
                          <a:pt x="845715" y="1378357"/>
                          <a:pt x="845944" y="1378357"/>
                        </a:cubicBezTo>
                        <a:cubicBezTo>
                          <a:pt x="845791" y="1382180"/>
                          <a:pt x="846097" y="1388296"/>
                          <a:pt x="852290" y="1391354"/>
                        </a:cubicBezTo>
                        <a:cubicBezTo>
                          <a:pt x="856724" y="1393571"/>
                          <a:pt x="861235" y="1400452"/>
                          <a:pt x="860852" y="1402593"/>
                        </a:cubicBezTo>
                        <a:cubicBezTo>
                          <a:pt x="859782" y="1403510"/>
                          <a:pt x="858177" y="1404428"/>
                          <a:pt x="856418" y="1405422"/>
                        </a:cubicBezTo>
                        <a:cubicBezTo>
                          <a:pt x="852672" y="1407562"/>
                          <a:pt x="847091" y="1410773"/>
                          <a:pt x="847091" y="1418801"/>
                        </a:cubicBezTo>
                        <a:cubicBezTo>
                          <a:pt x="847091" y="1424458"/>
                          <a:pt x="849461" y="1428510"/>
                          <a:pt x="851449" y="1431721"/>
                        </a:cubicBezTo>
                        <a:cubicBezTo>
                          <a:pt x="852672" y="1433785"/>
                          <a:pt x="853742" y="1435544"/>
                          <a:pt x="854278" y="1437608"/>
                        </a:cubicBezTo>
                        <a:cubicBezTo>
                          <a:pt x="854583" y="1438831"/>
                          <a:pt x="854889" y="1439978"/>
                          <a:pt x="855195" y="1440972"/>
                        </a:cubicBezTo>
                        <a:cubicBezTo>
                          <a:pt x="856342" y="1444947"/>
                          <a:pt x="856648" y="1445941"/>
                          <a:pt x="854507" y="1451140"/>
                        </a:cubicBezTo>
                        <a:cubicBezTo>
                          <a:pt x="849308" y="1464290"/>
                          <a:pt x="851755" y="1475299"/>
                          <a:pt x="861005" y="1479886"/>
                        </a:cubicBezTo>
                        <a:cubicBezTo>
                          <a:pt x="862076" y="1480421"/>
                          <a:pt x="864064" y="1482409"/>
                          <a:pt x="865669" y="1483938"/>
                        </a:cubicBezTo>
                        <a:cubicBezTo>
                          <a:pt x="869950" y="1488143"/>
                          <a:pt x="875225" y="1493418"/>
                          <a:pt x="882259" y="1493418"/>
                        </a:cubicBezTo>
                        <a:cubicBezTo>
                          <a:pt x="886770" y="1493418"/>
                          <a:pt x="890898" y="1491277"/>
                          <a:pt x="894491" y="1486996"/>
                        </a:cubicBezTo>
                        <a:cubicBezTo>
                          <a:pt x="898849" y="1481874"/>
                          <a:pt x="902290" y="1478663"/>
                          <a:pt x="905348" y="1475834"/>
                        </a:cubicBezTo>
                        <a:cubicBezTo>
                          <a:pt x="909400" y="1472088"/>
                          <a:pt x="913222" y="1468495"/>
                          <a:pt x="917504" y="1462149"/>
                        </a:cubicBezTo>
                        <a:lnTo>
                          <a:pt x="918574" y="1460544"/>
                        </a:lnTo>
                        <a:cubicBezTo>
                          <a:pt x="918803" y="1460238"/>
                          <a:pt x="918956" y="1459932"/>
                          <a:pt x="919109" y="1459703"/>
                        </a:cubicBezTo>
                        <a:cubicBezTo>
                          <a:pt x="920026" y="1459856"/>
                          <a:pt x="921173" y="1459932"/>
                          <a:pt x="922473" y="1459932"/>
                        </a:cubicBezTo>
                        <a:cubicBezTo>
                          <a:pt x="923696" y="1459932"/>
                          <a:pt x="925225" y="1459856"/>
                          <a:pt x="927060" y="1459550"/>
                        </a:cubicBezTo>
                        <a:cubicBezTo>
                          <a:pt x="936923" y="1458174"/>
                          <a:pt x="940821" y="1454504"/>
                          <a:pt x="944950" y="1450605"/>
                        </a:cubicBezTo>
                        <a:cubicBezTo>
                          <a:pt x="946097" y="1449458"/>
                          <a:pt x="947320" y="1448388"/>
                          <a:pt x="948773" y="1447164"/>
                        </a:cubicBezTo>
                        <a:cubicBezTo>
                          <a:pt x="949843" y="1450146"/>
                          <a:pt x="951984" y="1453281"/>
                          <a:pt x="956341" y="1455498"/>
                        </a:cubicBezTo>
                        <a:cubicBezTo>
                          <a:pt x="959552" y="1457027"/>
                          <a:pt x="962610" y="1459320"/>
                          <a:pt x="965974" y="1461614"/>
                        </a:cubicBezTo>
                        <a:cubicBezTo>
                          <a:pt x="972855" y="1466507"/>
                          <a:pt x="980729" y="1472088"/>
                          <a:pt x="991356" y="1473388"/>
                        </a:cubicBezTo>
                        <a:cubicBezTo>
                          <a:pt x="991968" y="1473464"/>
                          <a:pt x="992503" y="1473617"/>
                          <a:pt x="992885" y="1473693"/>
                        </a:cubicBezTo>
                        <a:cubicBezTo>
                          <a:pt x="992809" y="1473999"/>
                          <a:pt x="992809" y="1474305"/>
                          <a:pt x="992733" y="1474534"/>
                        </a:cubicBezTo>
                        <a:cubicBezTo>
                          <a:pt x="991051" y="1483173"/>
                          <a:pt x="995408" y="1486232"/>
                          <a:pt x="999384" y="1487149"/>
                        </a:cubicBezTo>
                        <a:cubicBezTo>
                          <a:pt x="1003512" y="1488219"/>
                          <a:pt x="1008176" y="1488219"/>
                          <a:pt x="1014063" y="1488219"/>
                        </a:cubicBezTo>
                        <a:cubicBezTo>
                          <a:pt x="1019491" y="1488219"/>
                          <a:pt x="1025607" y="1488219"/>
                          <a:pt x="1033099" y="1489060"/>
                        </a:cubicBezTo>
                        <a:cubicBezTo>
                          <a:pt x="1037151" y="1489519"/>
                          <a:pt x="1042579" y="1490589"/>
                          <a:pt x="1048313" y="1491813"/>
                        </a:cubicBezTo>
                        <a:cubicBezTo>
                          <a:pt x="1059322" y="1494106"/>
                          <a:pt x="1071784" y="1496629"/>
                          <a:pt x="1083175" y="1496629"/>
                        </a:cubicBezTo>
                        <a:cubicBezTo>
                          <a:pt x="1089980" y="1496629"/>
                          <a:pt x="1095637" y="1495712"/>
                          <a:pt x="1100301" y="1493800"/>
                        </a:cubicBezTo>
                        <a:cubicBezTo>
                          <a:pt x="1112380" y="1488984"/>
                          <a:pt x="1118038" y="1487684"/>
                          <a:pt x="1128359" y="1485314"/>
                        </a:cubicBezTo>
                        <a:cubicBezTo>
                          <a:pt x="1132334" y="1484397"/>
                          <a:pt x="1136998" y="1483403"/>
                          <a:pt x="1142885" y="1481950"/>
                        </a:cubicBezTo>
                        <a:cubicBezTo>
                          <a:pt x="1149918" y="1480192"/>
                          <a:pt x="1155194" y="1479198"/>
                          <a:pt x="1159398" y="1478433"/>
                        </a:cubicBezTo>
                        <a:cubicBezTo>
                          <a:pt x="1167808" y="1476904"/>
                          <a:pt x="1173389" y="1475911"/>
                          <a:pt x="1181264" y="1470635"/>
                        </a:cubicBezTo>
                        <a:cubicBezTo>
                          <a:pt x="1185316" y="1467959"/>
                          <a:pt x="1187762" y="1467119"/>
                          <a:pt x="1188986" y="1466813"/>
                        </a:cubicBezTo>
                        <a:cubicBezTo>
                          <a:pt x="1188986" y="1466966"/>
                          <a:pt x="1188986" y="1467042"/>
                          <a:pt x="1188986" y="1467195"/>
                        </a:cubicBezTo>
                        <a:cubicBezTo>
                          <a:pt x="1188986" y="1475605"/>
                          <a:pt x="1194337" y="1481950"/>
                          <a:pt x="1201447" y="1481950"/>
                        </a:cubicBezTo>
                        <a:cubicBezTo>
                          <a:pt x="1204811" y="1481950"/>
                          <a:pt x="1211157" y="1480345"/>
                          <a:pt x="1216355" y="1469947"/>
                        </a:cubicBezTo>
                        <a:cubicBezTo>
                          <a:pt x="1218114" y="1466354"/>
                          <a:pt x="1219949" y="1463449"/>
                          <a:pt x="1221631" y="1460620"/>
                        </a:cubicBezTo>
                        <a:cubicBezTo>
                          <a:pt x="1226447" y="1452593"/>
                          <a:pt x="1230652" y="1445635"/>
                          <a:pt x="1229123" y="1433403"/>
                        </a:cubicBezTo>
                        <a:cubicBezTo>
                          <a:pt x="1228511" y="1428357"/>
                          <a:pt x="1227135" y="1423999"/>
                          <a:pt x="1225912" y="1420177"/>
                        </a:cubicBezTo>
                        <a:cubicBezTo>
                          <a:pt x="1225147" y="1417654"/>
                          <a:pt x="1224001" y="1413908"/>
                          <a:pt x="1224077" y="1412608"/>
                        </a:cubicBezTo>
                        <a:cubicBezTo>
                          <a:pt x="1224153" y="1412608"/>
                          <a:pt x="1224459" y="1412455"/>
                          <a:pt x="1224842" y="1412302"/>
                        </a:cubicBezTo>
                        <a:cubicBezTo>
                          <a:pt x="1233939" y="1409321"/>
                          <a:pt x="1235927" y="1406186"/>
                          <a:pt x="1238450" y="1399382"/>
                        </a:cubicBezTo>
                        <a:cubicBezTo>
                          <a:pt x="1239291" y="1397088"/>
                          <a:pt x="1240362" y="1394183"/>
                          <a:pt x="1242349" y="1390207"/>
                        </a:cubicBezTo>
                        <a:cubicBezTo>
                          <a:pt x="1244948" y="1384932"/>
                          <a:pt x="1246478" y="1380116"/>
                          <a:pt x="1247624" y="1376217"/>
                        </a:cubicBezTo>
                        <a:cubicBezTo>
                          <a:pt x="1249994" y="1368572"/>
                          <a:pt x="1250912" y="1366660"/>
                          <a:pt x="1254352" y="1365514"/>
                        </a:cubicBezTo>
                        <a:cubicBezTo>
                          <a:pt x="1261309" y="1363220"/>
                          <a:pt x="1272777" y="1359397"/>
                          <a:pt x="1280805" y="1359397"/>
                        </a:cubicBezTo>
                        <a:cubicBezTo>
                          <a:pt x="1283939" y="1359397"/>
                          <a:pt x="1285621" y="1360009"/>
                          <a:pt x="1286156" y="1360544"/>
                        </a:cubicBezTo>
                        <a:cubicBezTo>
                          <a:pt x="1294872" y="1369336"/>
                          <a:pt x="1308863" y="1369336"/>
                          <a:pt x="1320025" y="1369336"/>
                        </a:cubicBezTo>
                        <a:cubicBezTo>
                          <a:pt x="1321859" y="1369336"/>
                          <a:pt x="1322395" y="1369642"/>
                          <a:pt x="1322395" y="1369642"/>
                        </a:cubicBezTo>
                        <a:cubicBezTo>
                          <a:pt x="1322395" y="1369718"/>
                          <a:pt x="1322777" y="1370712"/>
                          <a:pt x="1323006" y="1371400"/>
                        </a:cubicBezTo>
                        <a:cubicBezTo>
                          <a:pt x="1323847" y="1373694"/>
                          <a:pt x="1324841" y="1376752"/>
                          <a:pt x="1327746" y="1379657"/>
                        </a:cubicBezTo>
                        <a:lnTo>
                          <a:pt x="1328817" y="1380651"/>
                        </a:lnTo>
                        <a:cubicBezTo>
                          <a:pt x="1330193" y="1382027"/>
                          <a:pt x="1331951" y="1383862"/>
                          <a:pt x="1334856" y="1383862"/>
                        </a:cubicBezTo>
                        <a:cubicBezTo>
                          <a:pt x="1338832" y="1383862"/>
                          <a:pt x="1340590" y="1380727"/>
                          <a:pt x="1341278" y="1379504"/>
                        </a:cubicBezTo>
                        <a:cubicBezTo>
                          <a:pt x="1342043" y="1378052"/>
                          <a:pt x="1343572" y="1375452"/>
                          <a:pt x="1348465" y="1371324"/>
                        </a:cubicBezTo>
                        <a:cubicBezTo>
                          <a:pt x="1354963" y="1365666"/>
                          <a:pt x="1356798" y="1360468"/>
                          <a:pt x="1358021" y="1357027"/>
                        </a:cubicBezTo>
                        <a:cubicBezTo>
                          <a:pt x="1359168" y="1353740"/>
                          <a:pt x="1359398" y="1353052"/>
                          <a:pt x="1364902" y="1351829"/>
                        </a:cubicBezTo>
                        <a:cubicBezTo>
                          <a:pt x="1374612" y="1349688"/>
                          <a:pt x="1375529" y="1349382"/>
                          <a:pt x="1379275" y="1347547"/>
                        </a:cubicBezTo>
                        <a:cubicBezTo>
                          <a:pt x="1381034" y="1346706"/>
                          <a:pt x="1383786" y="1345407"/>
                          <a:pt x="1390131" y="1342884"/>
                        </a:cubicBezTo>
                        <a:cubicBezTo>
                          <a:pt x="1400835" y="1338526"/>
                          <a:pt x="1405728" y="1337150"/>
                          <a:pt x="1409627" y="1337150"/>
                        </a:cubicBezTo>
                        <a:cubicBezTo>
                          <a:pt x="1411461" y="1337150"/>
                          <a:pt x="1413449" y="1337455"/>
                          <a:pt x="1416125" y="1337991"/>
                        </a:cubicBezTo>
                        <a:cubicBezTo>
                          <a:pt x="1418036" y="1338373"/>
                          <a:pt x="1419336" y="1338526"/>
                          <a:pt x="1420483" y="1338526"/>
                        </a:cubicBezTo>
                        <a:cubicBezTo>
                          <a:pt x="1423235" y="1338526"/>
                          <a:pt x="1427975" y="1337455"/>
                          <a:pt x="1428587" y="1330345"/>
                        </a:cubicBezTo>
                        <a:cubicBezTo>
                          <a:pt x="1428740" y="1328663"/>
                          <a:pt x="1428893" y="1326599"/>
                          <a:pt x="1431186" y="1323235"/>
                        </a:cubicBezTo>
                        <a:cubicBezTo>
                          <a:pt x="1433327" y="1320024"/>
                          <a:pt x="1435315" y="1318801"/>
                          <a:pt x="1436462" y="1318801"/>
                        </a:cubicBezTo>
                        <a:cubicBezTo>
                          <a:pt x="1437455" y="1318801"/>
                          <a:pt x="1438602" y="1320101"/>
                          <a:pt x="1439443" y="1322089"/>
                        </a:cubicBezTo>
                        <a:cubicBezTo>
                          <a:pt x="1443342" y="1331875"/>
                          <a:pt x="1460544" y="1343954"/>
                          <a:pt x="1470559" y="1343954"/>
                        </a:cubicBezTo>
                        <a:cubicBezTo>
                          <a:pt x="1472853" y="1343954"/>
                          <a:pt x="1474688" y="1343419"/>
                          <a:pt x="1476370" y="1342349"/>
                        </a:cubicBezTo>
                        <a:cubicBezTo>
                          <a:pt x="1476599" y="1342195"/>
                          <a:pt x="1479734" y="1340284"/>
                          <a:pt x="1497394" y="1334397"/>
                        </a:cubicBezTo>
                        <a:lnTo>
                          <a:pt x="1507562" y="1330957"/>
                        </a:lnTo>
                        <a:lnTo>
                          <a:pt x="1500299" y="1324535"/>
                        </a:lnTo>
                        <a:cubicBezTo>
                          <a:pt x="1505192" y="1320177"/>
                          <a:pt x="1512226" y="1313373"/>
                          <a:pt x="1516736" y="1307333"/>
                        </a:cubicBezTo>
                        <a:cubicBezTo>
                          <a:pt x="1525528" y="1295713"/>
                          <a:pt x="1524917" y="1290973"/>
                          <a:pt x="1517654" y="1269260"/>
                        </a:cubicBezTo>
                        <a:cubicBezTo>
                          <a:pt x="1515819" y="1263603"/>
                          <a:pt x="1514825" y="1258327"/>
                          <a:pt x="1513908" y="1253740"/>
                        </a:cubicBezTo>
                        <a:cubicBezTo>
                          <a:pt x="1511614" y="1241585"/>
                          <a:pt x="1509473" y="1230117"/>
                          <a:pt x="1492425" y="1225912"/>
                        </a:cubicBezTo>
                        <a:cubicBezTo>
                          <a:pt x="1478052" y="1222318"/>
                          <a:pt x="1476140" y="1214444"/>
                          <a:pt x="1471859" y="1197242"/>
                        </a:cubicBezTo>
                        <a:lnTo>
                          <a:pt x="1471477" y="1195789"/>
                        </a:lnTo>
                        <a:cubicBezTo>
                          <a:pt x="1468342" y="1183251"/>
                          <a:pt x="1461461" y="1176218"/>
                          <a:pt x="1454887" y="1169414"/>
                        </a:cubicBezTo>
                        <a:cubicBezTo>
                          <a:pt x="1450529" y="1164979"/>
                          <a:pt x="1446477" y="1160774"/>
                          <a:pt x="1443036" y="1154811"/>
                        </a:cubicBezTo>
                        <a:cubicBezTo>
                          <a:pt x="1436079" y="1142655"/>
                          <a:pt x="1437532" y="1141279"/>
                          <a:pt x="1451293" y="1127518"/>
                        </a:cubicBezTo>
                        <a:cubicBezTo>
                          <a:pt x="1464214" y="1114597"/>
                          <a:pt x="1483632" y="1086692"/>
                          <a:pt x="1480804" y="1066738"/>
                        </a:cubicBezTo>
                        <a:cubicBezTo>
                          <a:pt x="1480192" y="1062610"/>
                          <a:pt x="1479504" y="1059017"/>
                          <a:pt x="1478816" y="1055805"/>
                        </a:cubicBezTo>
                        <a:cubicBezTo>
                          <a:pt x="1476905" y="1046555"/>
                          <a:pt x="1475911" y="1041891"/>
                          <a:pt x="1480192" y="1033328"/>
                        </a:cubicBezTo>
                        <a:cubicBezTo>
                          <a:pt x="1481110" y="1031417"/>
                          <a:pt x="1482409" y="1029200"/>
                          <a:pt x="1483709" y="1026754"/>
                        </a:cubicBezTo>
                        <a:cubicBezTo>
                          <a:pt x="1492730" y="1010316"/>
                          <a:pt x="1507868" y="982870"/>
                          <a:pt x="1487608" y="967656"/>
                        </a:cubicBezTo>
                        <a:cubicBezTo>
                          <a:pt x="1464902" y="950607"/>
                          <a:pt x="1456798" y="937152"/>
                          <a:pt x="1463525" y="927672"/>
                        </a:cubicBezTo>
                        <a:cubicBezTo>
                          <a:pt x="1470865" y="917274"/>
                          <a:pt x="1472700" y="912075"/>
                          <a:pt x="1470483" y="907794"/>
                        </a:cubicBezTo>
                        <a:cubicBezTo>
                          <a:pt x="1469183" y="905347"/>
                          <a:pt x="1466737" y="903818"/>
                          <a:pt x="1463831" y="903818"/>
                        </a:cubicBezTo>
                        <a:cubicBezTo>
                          <a:pt x="1463755" y="903818"/>
                          <a:pt x="1463678" y="903818"/>
                          <a:pt x="1463678" y="903818"/>
                        </a:cubicBezTo>
                        <a:cubicBezTo>
                          <a:pt x="1461538" y="903054"/>
                          <a:pt x="1458250" y="901296"/>
                          <a:pt x="1457409" y="898926"/>
                        </a:cubicBezTo>
                        <a:lnTo>
                          <a:pt x="1457333" y="898773"/>
                        </a:lnTo>
                        <a:cubicBezTo>
                          <a:pt x="1457715" y="898390"/>
                          <a:pt x="1458403" y="897932"/>
                          <a:pt x="1458862" y="897549"/>
                        </a:cubicBezTo>
                        <a:cubicBezTo>
                          <a:pt x="1460850" y="896020"/>
                          <a:pt x="1463525" y="893880"/>
                          <a:pt x="1465896" y="890439"/>
                        </a:cubicBezTo>
                        <a:cubicBezTo>
                          <a:pt x="1470024" y="884247"/>
                          <a:pt x="1468418" y="874919"/>
                          <a:pt x="1465513" y="868268"/>
                        </a:cubicBezTo>
                        <a:cubicBezTo>
                          <a:pt x="1461385" y="858712"/>
                          <a:pt x="1453969" y="852137"/>
                          <a:pt x="1445559" y="850761"/>
                        </a:cubicBezTo>
                        <a:cubicBezTo>
                          <a:pt x="1443648" y="850455"/>
                          <a:pt x="1441354" y="850072"/>
                          <a:pt x="1438984" y="849767"/>
                        </a:cubicBezTo>
                        <a:cubicBezTo>
                          <a:pt x="1430422" y="848543"/>
                          <a:pt x="1407792" y="845179"/>
                          <a:pt x="1406645" y="839446"/>
                        </a:cubicBezTo>
                        <a:cubicBezTo>
                          <a:pt x="1405575" y="834170"/>
                          <a:pt x="1403358" y="828742"/>
                          <a:pt x="1400988" y="823008"/>
                        </a:cubicBezTo>
                        <a:cubicBezTo>
                          <a:pt x="1397777" y="815134"/>
                          <a:pt x="1394107" y="806189"/>
                          <a:pt x="1392807" y="795944"/>
                        </a:cubicBezTo>
                        <a:cubicBezTo>
                          <a:pt x="1391660" y="786541"/>
                          <a:pt x="1387150" y="780654"/>
                          <a:pt x="1383480" y="775914"/>
                        </a:cubicBezTo>
                        <a:cubicBezTo>
                          <a:pt x="1378893" y="769950"/>
                          <a:pt x="1377058" y="767504"/>
                          <a:pt x="1380651" y="760165"/>
                        </a:cubicBezTo>
                        <a:cubicBezTo>
                          <a:pt x="1387150" y="747168"/>
                          <a:pt x="1391049" y="742886"/>
                          <a:pt x="1397394" y="735700"/>
                        </a:cubicBezTo>
                        <a:cubicBezTo>
                          <a:pt x="1399688" y="733177"/>
                          <a:pt x="1402287" y="730272"/>
                          <a:pt x="1405269" y="726602"/>
                        </a:cubicBezTo>
                        <a:cubicBezTo>
                          <a:pt x="1416813" y="712688"/>
                          <a:pt x="1414825" y="705043"/>
                          <a:pt x="1410697" y="693728"/>
                        </a:cubicBezTo>
                        <a:cubicBezTo>
                          <a:pt x="1410085" y="692046"/>
                          <a:pt x="1409397" y="690287"/>
                          <a:pt x="1408786" y="688300"/>
                        </a:cubicBezTo>
                        <a:cubicBezTo>
                          <a:pt x="1404810" y="676373"/>
                          <a:pt x="1406875" y="663147"/>
                          <a:pt x="1413526" y="658177"/>
                        </a:cubicBezTo>
                        <a:cubicBezTo>
                          <a:pt x="1416431" y="656037"/>
                          <a:pt x="1418113" y="652749"/>
                          <a:pt x="1418113" y="649080"/>
                        </a:cubicBezTo>
                        <a:cubicBezTo>
                          <a:pt x="1418342" y="637765"/>
                          <a:pt x="1401981" y="622245"/>
                          <a:pt x="1388144" y="611312"/>
                        </a:cubicBezTo>
                        <a:cubicBezTo>
                          <a:pt x="1383327" y="607413"/>
                          <a:pt x="1375147" y="604279"/>
                          <a:pt x="1365667" y="600685"/>
                        </a:cubicBezTo>
                        <a:cubicBezTo>
                          <a:pt x="1350376" y="594875"/>
                          <a:pt x="1331340" y="587612"/>
                          <a:pt x="1324918" y="576068"/>
                        </a:cubicBezTo>
                        <a:cubicBezTo>
                          <a:pt x="1321248" y="569416"/>
                          <a:pt x="1319031" y="563453"/>
                          <a:pt x="1317043" y="558178"/>
                        </a:cubicBezTo>
                        <a:cubicBezTo>
                          <a:pt x="1312991" y="547169"/>
                          <a:pt x="1309474" y="537765"/>
                          <a:pt x="1295789" y="533790"/>
                        </a:cubicBezTo>
                        <a:cubicBezTo>
                          <a:pt x="1287762" y="531496"/>
                          <a:pt x="1282945" y="527903"/>
                          <a:pt x="1276906" y="523392"/>
                        </a:cubicBezTo>
                        <a:cubicBezTo>
                          <a:pt x="1271860" y="519646"/>
                          <a:pt x="1266126" y="515365"/>
                          <a:pt x="1257487" y="511007"/>
                        </a:cubicBezTo>
                        <a:cubicBezTo>
                          <a:pt x="1240591" y="502597"/>
                          <a:pt x="1227441" y="485242"/>
                          <a:pt x="1227288" y="485089"/>
                        </a:cubicBezTo>
                        <a:lnTo>
                          <a:pt x="1225300" y="482414"/>
                        </a:lnTo>
                        <a:lnTo>
                          <a:pt x="1221937" y="482643"/>
                        </a:lnTo>
                        <a:cubicBezTo>
                          <a:pt x="1221860" y="482643"/>
                          <a:pt x="1220790" y="482719"/>
                          <a:pt x="1219108" y="482719"/>
                        </a:cubicBezTo>
                        <a:cubicBezTo>
                          <a:pt x="1208404" y="482719"/>
                          <a:pt x="1199612" y="480426"/>
                          <a:pt x="1196860" y="476909"/>
                        </a:cubicBezTo>
                        <a:cubicBezTo>
                          <a:pt x="1196172" y="475992"/>
                          <a:pt x="1195408" y="474616"/>
                          <a:pt x="1196019" y="471634"/>
                        </a:cubicBezTo>
                        <a:cubicBezTo>
                          <a:pt x="1197548" y="464600"/>
                          <a:pt x="1199689" y="459631"/>
                          <a:pt x="1201524" y="455197"/>
                        </a:cubicBezTo>
                        <a:cubicBezTo>
                          <a:pt x="1205040" y="446787"/>
                          <a:pt x="1208099" y="439600"/>
                          <a:pt x="1202441" y="428133"/>
                        </a:cubicBezTo>
                        <a:cubicBezTo>
                          <a:pt x="1192120" y="407338"/>
                          <a:pt x="1197166" y="400457"/>
                          <a:pt x="1202670" y="396711"/>
                        </a:cubicBezTo>
                        <a:cubicBezTo>
                          <a:pt x="1226982" y="380503"/>
                          <a:pt x="1243037" y="367582"/>
                          <a:pt x="1250377" y="358408"/>
                        </a:cubicBezTo>
                        <a:cubicBezTo>
                          <a:pt x="1251600" y="356879"/>
                          <a:pt x="1253052" y="355121"/>
                          <a:pt x="1254658" y="353209"/>
                        </a:cubicBezTo>
                        <a:cubicBezTo>
                          <a:pt x="1268955" y="335778"/>
                          <a:pt x="1281799" y="319112"/>
                          <a:pt x="1281799" y="305962"/>
                        </a:cubicBezTo>
                        <a:cubicBezTo>
                          <a:pt x="1281799" y="291895"/>
                          <a:pt x="1279429" y="259097"/>
                          <a:pt x="1277059" y="244800"/>
                        </a:cubicBezTo>
                        <a:cubicBezTo>
                          <a:pt x="1275224" y="233562"/>
                          <a:pt x="1276294" y="228286"/>
                          <a:pt x="1287303" y="215060"/>
                        </a:cubicBezTo>
                        <a:cubicBezTo>
                          <a:pt x="1294413" y="206498"/>
                          <a:pt x="1302746" y="193730"/>
                          <a:pt x="1301523" y="181651"/>
                        </a:cubicBezTo>
                        <a:cubicBezTo>
                          <a:pt x="1300912" y="175764"/>
                          <a:pt x="1298083" y="170718"/>
                          <a:pt x="1293343" y="166895"/>
                        </a:cubicBezTo>
                        <a:cubicBezTo>
                          <a:pt x="1283786" y="159250"/>
                          <a:pt x="1281799" y="147706"/>
                          <a:pt x="1281799" y="139296"/>
                        </a:cubicBezTo>
                        <a:lnTo>
                          <a:pt x="1281799" y="133103"/>
                        </a:lnTo>
                        <a:lnTo>
                          <a:pt x="1275377" y="133103"/>
                        </a:lnTo>
                        <a:cubicBezTo>
                          <a:pt x="1261845" y="133103"/>
                          <a:pt x="1258098" y="137767"/>
                          <a:pt x="1254199" y="144342"/>
                        </a:cubicBezTo>
                        <a:cubicBezTo>
                          <a:pt x="1252364" y="147476"/>
                          <a:pt x="1250300" y="151070"/>
                          <a:pt x="1244948" y="155275"/>
                        </a:cubicBezTo>
                        <a:cubicBezTo>
                          <a:pt x="1229047" y="167660"/>
                          <a:pt x="1228741" y="167889"/>
                          <a:pt x="1218037" y="180427"/>
                        </a:cubicBezTo>
                        <a:cubicBezTo>
                          <a:pt x="1215361" y="183562"/>
                          <a:pt x="1213527" y="186085"/>
                          <a:pt x="1212151" y="187996"/>
                        </a:cubicBezTo>
                        <a:cubicBezTo>
                          <a:pt x="1211539" y="188837"/>
                          <a:pt x="1210927" y="189678"/>
                          <a:pt x="1210469" y="190290"/>
                        </a:cubicBezTo>
                        <a:cubicBezTo>
                          <a:pt x="1209169" y="190060"/>
                          <a:pt x="1206799" y="189372"/>
                          <a:pt x="1205346" y="188990"/>
                        </a:cubicBezTo>
                        <a:cubicBezTo>
                          <a:pt x="1197090" y="186620"/>
                          <a:pt x="1191585" y="186467"/>
                          <a:pt x="1184704" y="186238"/>
                        </a:cubicBezTo>
                        <a:cubicBezTo>
                          <a:pt x="1180576" y="186085"/>
                          <a:pt x="1175989" y="185932"/>
                          <a:pt x="1169567" y="185320"/>
                        </a:cubicBezTo>
                        <a:cubicBezTo>
                          <a:pt x="1164368" y="184785"/>
                          <a:pt x="1163221" y="183485"/>
                          <a:pt x="1163221" y="183485"/>
                        </a:cubicBezTo>
                        <a:cubicBezTo>
                          <a:pt x="1163068" y="182950"/>
                          <a:pt x="1163068" y="180962"/>
                          <a:pt x="1167349" y="173776"/>
                        </a:cubicBezTo>
                        <a:cubicBezTo>
                          <a:pt x="1172319" y="165443"/>
                          <a:pt x="1185698" y="148929"/>
                          <a:pt x="1202059" y="137538"/>
                        </a:cubicBezTo>
                        <a:cubicBezTo>
                          <a:pt x="1217273" y="126911"/>
                          <a:pt x="1213756" y="113837"/>
                          <a:pt x="1211386" y="105122"/>
                        </a:cubicBezTo>
                        <a:cubicBezTo>
                          <a:pt x="1210392" y="101376"/>
                          <a:pt x="1209475" y="97859"/>
                          <a:pt x="1209857" y="95107"/>
                        </a:cubicBezTo>
                        <a:cubicBezTo>
                          <a:pt x="1211157" y="86238"/>
                          <a:pt x="1210010" y="79663"/>
                          <a:pt x="1206646" y="75764"/>
                        </a:cubicBezTo>
                        <a:cubicBezTo>
                          <a:pt x="1204582" y="73394"/>
                          <a:pt x="1201753" y="72094"/>
                          <a:pt x="1198618" y="72094"/>
                        </a:cubicBezTo>
                        <a:cubicBezTo>
                          <a:pt x="1197395" y="72094"/>
                          <a:pt x="1196096" y="72324"/>
                          <a:pt x="1194872" y="72706"/>
                        </a:cubicBezTo>
                        <a:cubicBezTo>
                          <a:pt x="1193114" y="73318"/>
                          <a:pt x="1188680" y="74159"/>
                          <a:pt x="1183328" y="74159"/>
                        </a:cubicBezTo>
                        <a:cubicBezTo>
                          <a:pt x="1177823" y="74159"/>
                          <a:pt x="1173313" y="73241"/>
                          <a:pt x="1170484" y="71559"/>
                        </a:cubicBezTo>
                        <a:cubicBezTo>
                          <a:pt x="1166356" y="69113"/>
                          <a:pt x="1163298" y="67660"/>
                          <a:pt x="1160010" y="67660"/>
                        </a:cubicBezTo>
                        <a:cubicBezTo>
                          <a:pt x="1155576" y="67660"/>
                          <a:pt x="1152594" y="70107"/>
                          <a:pt x="1148848" y="73241"/>
                        </a:cubicBezTo>
                        <a:lnTo>
                          <a:pt x="1146096" y="75535"/>
                        </a:lnTo>
                        <a:cubicBezTo>
                          <a:pt x="1138221" y="81804"/>
                          <a:pt x="1138221" y="81804"/>
                          <a:pt x="1128894" y="84939"/>
                        </a:cubicBezTo>
                        <a:cubicBezTo>
                          <a:pt x="1127747" y="85321"/>
                          <a:pt x="1126983" y="85397"/>
                          <a:pt x="1126601" y="85397"/>
                        </a:cubicBezTo>
                        <a:cubicBezTo>
                          <a:pt x="1126065" y="85397"/>
                          <a:pt x="1125683" y="85168"/>
                          <a:pt x="1123695" y="82416"/>
                        </a:cubicBezTo>
                        <a:cubicBezTo>
                          <a:pt x="1122166" y="80275"/>
                          <a:pt x="1120255" y="77675"/>
                          <a:pt x="1117197" y="75382"/>
                        </a:cubicBezTo>
                        <a:cubicBezTo>
                          <a:pt x="1114674" y="73471"/>
                          <a:pt x="1111998" y="72553"/>
                          <a:pt x="1109169" y="72553"/>
                        </a:cubicBezTo>
                        <a:cubicBezTo>
                          <a:pt x="1104124" y="72553"/>
                          <a:pt x="1100224" y="75458"/>
                          <a:pt x="1096020" y="78440"/>
                        </a:cubicBezTo>
                        <a:cubicBezTo>
                          <a:pt x="1093573" y="80198"/>
                          <a:pt x="1091127" y="82033"/>
                          <a:pt x="1088145" y="83486"/>
                        </a:cubicBezTo>
                        <a:cubicBezTo>
                          <a:pt x="1086616" y="84250"/>
                          <a:pt x="1085240" y="84633"/>
                          <a:pt x="1084169" y="84633"/>
                        </a:cubicBezTo>
                        <a:cubicBezTo>
                          <a:pt x="1082641" y="84633"/>
                          <a:pt x="1080500" y="83868"/>
                          <a:pt x="1077442" y="77599"/>
                        </a:cubicBezTo>
                        <a:cubicBezTo>
                          <a:pt x="1076295" y="75305"/>
                          <a:pt x="1074995" y="71865"/>
                          <a:pt x="1073695" y="68195"/>
                        </a:cubicBezTo>
                        <a:cubicBezTo>
                          <a:pt x="1071249" y="61544"/>
                          <a:pt x="1068497" y="53975"/>
                          <a:pt x="1064674" y="48853"/>
                        </a:cubicBezTo>
                        <a:cubicBezTo>
                          <a:pt x="1063451" y="47247"/>
                          <a:pt x="1062686" y="44954"/>
                          <a:pt x="1061845" y="42507"/>
                        </a:cubicBezTo>
                        <a:cubicBezTo>
                          <a:pt x="1060010" y="37156"/>
                          <a:pt x="1057258" y="29052"/>
                          <a:pt x="1046861" y="27293"/>
                        </a:cubicBezTo>
                        <a:cubicBezTo>
                          <a:pt x="1039674" y="26070"/>
                          <a:pt x="1038757" y="24771"/>
                          <a:pt x="1032947" y="15902"/>
                        </a:cubicBezTo>
                        <a:lnTo>
                          <a:pt x="1031876" y="14297"/>
                        </a:lnTo>
                        <a:cubicBezTo>
                          <a:pt x="1026754" y="6881"/>
                          <a:pt x="1021173" y="0"/>
                          <a:pt x="1014063" y="0"/>
                        </a:cubicBezTo>
                        <a:lnTo>
                          <a:pt x="1014063" y="0"/>
                        </a:lnTo>
                        <a:lnTo>
                          <a:pt x="1014063" y="0"/>
                        </a:lnTo>
                        <a:close/>
                      </a:path>
                    </a:pathLst>
                  </a:custGeom>
                  <a:grpFill/>
                  <a:ln w="7642" cap="flat">
                    <a:solidFill>
                      <a:sysClr val="window" lastClr="FFFFFF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864017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sp>
              <p:nvSpPr>
                <p:cNvPr id="89" name="Freeform: Shape 81">
                  <a:extLst>
                    <a:ext uri="{FF2B5EF4-FFF2-40B4-BE49-F238E27FC236}">
                      <a16:creationId xmlns:a16="http://schemas.microsoft.com/office/drawing/2014/main" id="{973991D1-A7F7-261A-36DC-D3527577B18E}"/>
                    </a:ext>
                  </a:extLst>
                </p:cNvPr>
                <p:cNvSpPr/>
                <p:nvPr/>
              </p:nvSpPr>
              <p:spPr>
                <a:xfrm>
                  <a:off x="3081925" y="2922910"/>
                  <a:ext cx="1321375" cy="1025587"/>
                </a:xfrm>
                <a:custGeom>
                  <a:avLst/>
                  <a:gdLst>
                    <a:gd name="connsiteX0" fmla="*/ 1301988 w 1321375"/>
                    <a:gd name="connsiteY0" fmla="*/ 184267 h 1025587"/>
                    <a:gd name="connsiteX1" fmla="*/ 1283563 w 1321375"/>
                    <a:gd name="connsiteY1" fmla="*/ 114772 h 1025587"/>
                    <a:gd name="connsiteX2" fmla="*/ 1260398 w 1321375"/>
                    <a:gd name="connsiteY2" fmla="*/ 73105 h 1025587"/>
                    <a:gd name="connsiteX3" fmla="*/ 1204817 w 1321375"/>
                    <a:gd name="connsiteY3" fmla="*/ 56897 h 1025587"/>
                    <a:gd name="connsiteX4" fmla="*/ 1170032 w 1321375"/>
                    <a:gd name="connsiteY4" fmla="*/ 30827 h 1025587"/>
                    <a:gd name="connsiteX5" fmla="*/ 1147555 w 1321375"/>
                    <a:gd name="connsiteY5" fmla="*/ 39542 h 1025587"/>
                    <a:gd name="connsiteX6" fmla="*/ 1119803 w 1321375"/>
                    <a:gd name="connsiteY6" fmla="*/ 22188 h 1025587"/>
                    <a:gd name="connsiteX7" fmla="*/ 1100690 w 1321375"/>
                    <a:gd name="connsiteY7" fmla="*/ 22188 h 1025587"/>
                    <a:gd name="connsiteX8" fmla="*/ 1092050 w 1321375"/>
                    <a:gd name="connsiteY8" fmla="*/ 34344 h 1025587"/>
                    <a:gd name="connsiteX9" fmla="*/ 1062540 w 1321375"/>
                    <a:gd name="connsiteY9" fmla="*/ 39542 h 1025587"/>
                    <a:gd name="connsiteX10" fmla="*/ 1038304 w 1321375"/>
                    <a:gd name="connsiteY10" fmla="*/ 48182 h 1025587"/>
                    <a:gd name="connsiteX11" fmla="*/ 1019191 w 1321375"/>
                    <a:gd name="connsiteY11" fmla="*/ 68977 h 1025587"/>
                    <a:gd name="connsiteX12" fmla="*/ 1007035 w 1321375"/>
                    <a:gd name="connsiteY12" fmla="*/ 77692 h 1025587"/>
                    <a:gd name="connsiteX13" fmla="*/ 994880 w 1321375"/>
                    <a:gd name="connsiteY13" fmla="*/ 65536 h 1025587"/>
                    <a:gd name="connsiteX14" fmla="*/ 965369 w 1321375"/>
                    <a:gd name="connsiteY14" fmla="*/ 58579 h 1025587"/>
                    <a:gd name="connsiteX15" fmla="*/ 927143 w 1321375"/>
                    <a:gd name="connsiteY15" fmla="*/ 62019 h 1025587"/>
                    <a:gd name="connsiteX16" fmla="*/ 911547 w 1321375"/>
                    <a:gd name="connsiteY16" fmla="*/ 89772 h 1025587"/>
                    <a:gd name="connsiteX17" fmla="*/ 897632 w 1321375"/>
                    <a:gd name="connsiteY17" fmla="*/ 108885 h 1025587"/>
                    <a:gd name="connsiteX18" fmla="*/ 897632 w 1321375"/>
                    <a:gd name="connsiteY18" fmla="*/ 136637 h 1025587"/>
                    <a:gd name="connsiteX19" fmla="*/ 885476 w 1321375"/>
                    <a:gd name="connsiteY19" fmla="*/ 169664 h 1025587"/>
                    <a:gd name="connsiteX20" fmla="*/ 869880 w 1321375"/>
                    <a:gd name="connsiteY20" fmla="*/ 169664 h 1025587"/>
                    <a:gd name="connsiteX21" fmla="*/ 852526 w 1321375"/>
                    <a:gd name="connsiteY21" fmla="*/ 167982 h 1025587"/>
                    <a:gd name="connsiteX22" fmla="*/ 816058 w 1321375"/>
                    <a:gd name="connsiteY22" fmla="*/ 178456 h 1025587"/>
                    <a:gd name="connsiteX23" fmla="*/ 772709 w 1321375"/>
                    <a:gd name="connsiteY23" fmla="*/ 190536 h 1025587"/>
                    <a:gd name="connsiteX24" fmla="*/ 708490 w 1321375"/>
                    <a:gd name="connsiteY24" fmla="*/ 185337 h 1025587"/>
                    <a:gd name="connsiteX25" fmla="*/ 675539 w 1321375"/>
                    <a:gd name="connsiteY25" fmla="*/ 183579 h 1025587"/>
                    <a:gd name="connsiteX26" fmla="*/ 666823 w 1321375"/>
                    <a:gd name="connsiteY26" fmla="*/ 169741 h 1025587"/>
                    <a:gd name="connsiteX27" fmla="*/ 633872 w 1321375"/>
                    <a:gd name="connsiteY27" fmla="*/ 152386 h 1025587"/>
                    <a:gd name="connsiteX28" fmla="*/ 623475 w 1321375"/>
                    <a:gd name="connsiteY28" fmla="*/ 141912 h 1025587"/>
                    <a:gd name="connsiteX29" fmla="*/ 600921 w 1321375"/>
                    <a:gd name="connsiteY29" fmla="*/ 155826 h 1025587"/>
                    <a:gd name="connsiteX30" fmla="*/ 587007 w 1321375"/>
                    <a:gd name="connsiteY30" fmla="*/ 161102 h 1025587"/>
                    <a:gd name="connsiteX31" fmla="*/ 564454 w 1321375"/>
                    <a:gd name="connsiteY31" fmla="*/ 185413 h 1025587"/>
                    <a:gd name="connsiteX32" fmla="*/ 538460 w 1321375"/>
                    <a:gd name="connsiteY32" fmla="*/ 176698 h 1025587"/>
                    <a:gd name="connsiteX33" fmla="*/ 534943 w 1321375"/>
                    <a:gd name="connsiteY33" fmla="*/ 155903 h 1025587"/>
                    <a:gd name="connsiteX34" fmla="*/ 534943 w 1321375"/>
                    <a:gd name="connsiteY34" fmla="*/ 138472 h 1025587"/>
                    <a:gd name="connsiteX35" fmla="*/ 527986 w 1321375"/>
                    <a:gd name="connsiteY35" fmla="*/ 121194 h 1025587"/>
                    <a:gd name="connsiteX36" fmla="*/ 540142 w 1321375"/>
                    <a:gd name="connsiteY36" fmla="*/ 108961 h 1025587"/>
                    <a:gd name="connsiteX37" fmla="*/ 529744 w 1321375"/>
                    <a:gd name="connsiteY37" fmla="*/ 88166 h 1025587"/>
                    <a:gd name="connsiteX38" fmla="*/ 522787 w 1321375"/>
                    <a:gd name="connsiteY38" fmla="*/ 74252 h 1025587"/>
                    <a:gd name="connsiteX39" fmla="*/ 508949 w 1321375"/>
                    <a:gd name="connsiteY39" fmla="*/ 69053 h 1025587"/>
                    <a:gd name="connsiteX40" fmla="*/ 505432 w 1321375"/>
                    <a:gd name="connsiteY40" fmla="*/ 44741 h 1025587"/>
                    <a:gd name="connsiteX41" fmla="*/ 484637 w 1321375"/>
                    <a:gd name="connsiteY41" fmla="*/ 39542 h 1025587"/>
                    <a:gd name="connsiteX42" fmla="*/ 467283 w 1321375"/>
                    <a:gd name="connsiteY42" fmla="*/ 22188 h 1025587"/>
                    <a:gd name="connsiteX43" fmla="*/ 465754 w 1321375"/>
                    <a:gd name="connsiteY43" fmla="*/ 20812 h 1025587"/>
                    <a:gd name="connsiteX44" fmla="*/ 460249 w 1321375"/>
                    <a:gd name="connsiteY44" fmla="*/ 27387 h 1025587"/>
                    <a:gd name="connsiteX45" fmla="*/ 465754 w 1321375"/>
                    <a:gd name="connsiteY45" fmla="*/ 20812 h 1025587"/>
                    <a:gd name="connsiteX46" fmla="*/ 453292 w 1321375"/>
                    <a:gd name="connsiteY46" fmla="*/ 18671 h 1025587"/>
                    <a:gd name="connsiteX47" fmla="*/ 442894 w 1321375"/>
                    <a:gd name="connsiteY47" fmla="*/ 1316 h 1025587"/>
                    <a:gd name="connsiteX48" fmla="*/ 423781 w 1321375"/>
                    <a:gd name="connsiteY48" fmla="*/ 16913 h 1025587"/>
                    <a:gd name="connsiteX49" fmla="*/ 397787 w 1321375"/>
                    <a:gd name="connsiteY49" fmla="*/ 18671 h 1025587"/>
                    <a:gd name="connsiteX50" fmla="*/ 385632 w 1321375"/>
                    <a:gd name="connsiteY50" fmla="*/ 1316 h 1025587"/>
                    <a:gd name="connsiteX51" fmla="*/ 361396 w 1321375"/>
                    <a:gd name="connsiteY51" fmla="*/ 10032 h 1025587"/>
                    <a:gd name="connsiteX52" fmla="*/ 340525 w 1321375"/>
                    <a:gd name="connsiteY52" fmla="*/ 22188 h 1025587"/>
                    <a:gd name="connsiteX53" fmla="*/ 321488 w 1321375"/>
                    <a:gd name="connsiteY53" fmla="*/ 16989 h 1025587"/>
                    <a:gd name="connsiteX54" fmla="*/ 302375 w 1321375"/>
                    <a:gd name="connsiteY54" fmla="*/ 39542 h 1025587"/>
                    <a:gd name="connsiteX55" fmla="*/ 285020 w 1321375"/>
                    <a:gd name="connsiteY55" fmla="*/ 49940 h 1025587"/>
                    <a:gd name="connsiteX56" fmla="*/ 265984 w 1321375"/>
                    <a:gd name="connsiteY56" fmla="*/ 51699 h 1025587"/>
                    <a:gd name="connsiteX57" fmla="*/ 250388 w 1321375"/>
                    <a:gd name="connsiteY57" fmla="*/ 58656 h 1025587"/>
                    <a:gd name="connsiteX58" fmla="*/ 234791 w 1321375"/>
                    <a:gd name="connsiteY58" fmla="*/ 67371 h 1025587"/>
                    <a:gd name="connsiteX59" fmla="*/ 219195 w 1321375"/>
                    <a:gd name="connsiteY59" fmla="*/ 60414 h 1025587"/>
                    <a:gd name="connsiteX60" fmla="*/ 205281 w 1321375"/>
                    <a:gd name="connsiteY60" fmla="*/ 67371 h 1025587"/>
                    <a:gd name="connsiteX61" fmla="*/ 175770 w 1321375"/>
                    <a:gd name="connsiteY61" fmla="*/ 70812 h 1025587"/>
                    <a:gd name="connsiteX62" fmla="*/ 154899 w 1321375"/>
                    <a:gd name="connsiteY62" fmla="*/ 84726 h 1025587"/>
                    <a:gd name="connsiteX63" fmla="*/ 141061 w 1321375"/>
                    <a:gd name="connsiteY63" fmla="*/ 95123 h 1025587"/>
                    <a:gd name="connsiteX64" fmla="*/ 130663 w 1321375"/>
                    <a:gd name="connsiteY64" fmla="*/ 88243 h 1025587"/>
                    <a:gd name="connsiteX65" fmla="*/ 123706 w 1321375"/>
                    <a:gd name="connsiteY65" fmla="*/ 105597 h 1025587"/>
                    <a:gd name="connsiteX66" fmla="*/ 111550 w 1321375"/>
                    <a:gd name="connsiteY66" fmla="*/ 122952 h 1025587"/>
                    <a:gd name="connsiteX67" fmla="*/ 108033 w 1321375"/>
                    <a:gd name="connsiteY67" fmla="*/ 149022 h 1025587"/>
                    <a:gd name="connsiteX68" fmla="*/ 95954 w 1321375"/>
                    <a:gd name="connsiteY68" fmla="*/ 166377 h 1025587"/>
                    <a:gd name="connsiteX69" fmla="*/ 99471 w 1321375"/>
                    <a:gd name="connsiteY69" fmla="*/ 183655 h 1025587"/>
                    <a:gd name="connsiteX70" fmla="*/ 104670 w 1321375"/>
                    <a:gd name="connsiteY70" fmla="*/ 201086 h 1025587"/>
                    <a:gd name="connsiteX71" fmla="*/ 113385 w 1321375"/>
                    <a:gd name="connsiteY71" fmla="*/ 237477 h 1025587"/>
                    <a:gd name="connsiteX72" fmla="*/ 99471 w 1321375"/>
                    <a:gd name="connsiteY72" fmla="*/ 260107 h 1025587"/>
                    <a:gd name="connsiteX73" fmla="*/ 102911 w 1321375"/>
                    <a:gd name="connsiteY73" fmla="*/ 293058 h 1025587"/>
                    <a:gd name="connsiteX74" fmla="*/ 118507 w 1321375"/>
                    <a:gd name="connsiteY74" fmla="*/ 310413 h 1025587"/>
                    <a:gd name="connsiteX75" fmla="*/ 120266 w 1321375"/>
                    <a:gd name="connsiteY75" fmla="*/ 329526 h 1025587"/>
                    <a:gd name="connsiteX76" fmla="*/ 121948 w 1321375"/>
                    <a:gd name="connsiteY76" fmla="*/ 352079 h 1025587"/>
                    <a:gd name="connsiteX77" fmla="*/ 125388 w 1321375"/>
                    <a:gd name="connsiteY77" fmla="*/ 381590 h 1025587"/>
                    <a:gd name="connsiteX78" fmla="*/ 132345 w 1321375"/>
                    <a:gd name="connsiteY78" fmla="*/ 397186 h 1025587"/>
                    <a:gd name="connsiteX79" fmla="*/ 161627 w 1321375"/>
                    <a:gd name="connsiteY79" fmla="*/ 407660 h 1025587"/>
                    <a:gd name="connsiteX80" fmla="*/ 165908 w 1321375"/>
                    <a:gd name="connsiteY80" fmla="*/ 399480 h 1025587"/>
                    <a:gd name="connsiteX81" fmla="*/ 161627 w 1321375"/>
                    <a:gd name="connsiteY81" fmla="*/ 407660 h 1025587"/>
                    <a:gd name="connsiteX82" fmla="*/ 161856 w 1321375"/>
                    <a:gd name="connsiteY82" fmla="*/ 407584 h 1025587"/>
                    <a:gd name="connsiteX83" fmla="*/ 184409 w 1321375"/>
                    <a:gd name="connsiteY83" fmla="*/ 414541 h 1025587"/>
                    <a:gd name="connsiteX84" fmla="*/ 213996 w 1321375"/>
                    <a:gd name="connsiteY84" fmla="*/ 421498 h 1025587"/>
                    <a:gd name="connsiteX85" fmla="*/ 231351 w 1321375"/>
                    <a:gd name="connsiteY85" fmla="*/ 418058 h 1025587"/>
                    <a:gd name="connsiteX86" fmla="*/ 243507 w 1321375"/>
                    <a:gd name="connsiteY86" fmla="*/ 426773 h 1025587"/>
                    <a:gd name="connsiteX87" fmla="*/ 262543 w 1321375"/>
                    <a:gd name="connsiteY87" fmla="*/ 444128 h 1025587"/>
                    <a:gd name="connsiteX88" fmla="*/ 276458 w 1321375"/>
                    <a:gd name="connsiteY88" fmla="*/ 468440 h 1025587"/>
                    <a:gd name="connsiteX89" fmla="*/ 293813 w 1321375"/>
                    <a:gd name="connsiteY89" fmla="*/ 470198 h 1025587"/>
                    <a:gd name="connsiteX90" fmla="*/ 305968 w 1321375"/>
                    <a:gd name="connsiteY90" fmla="*/ 482354 h 1025587"/>
                    <a:gd name="connsiteX91" fmla="*/ 316366 w 1321375"/>
                    <a:gd name="connsiteY91" fmla="*/ 511865 h 1025587"/>
                    <a:gd name="connsiteX92" fmla="*/ 312926 w 1321375"/>
                    <a:gd name="connsiteY92" fmla="*/ 534418 h 1025587"/>
                    <a:gd name="connsiteX93" fmla="*/ 252146 w 1321375"/>
                    <a:gd name="connsiteY93" fmla="*/ 537858 h 1025587"/>
                    <a:gd name="connsiteX94" fmla="*/ 233033 w 1321375"/>
                    <a:gd name="connsiteY94" fmla="*/ 560412 h 1025587"/>
                    <a:gd name="connsiteX95" fmla="*/ 226076 w 1321375"/>
                    <a:gd name="connsiteY95" fmla="*/ 582965 h 1025587"/>
                    <a:gd name="connsiteX96" fmla="*/ 220877 w 1321375"/>
                    <a:gd name="connsiteY96" fmla="*/ 563852 h 1025587"/>
                    <a:gd name="connsiteX97" fmla="*/ 210479 w 1321375"/>
                    <a:gd name="connsiteY97" fmla="*/ 576008 h 1025587"/>
                    <a:gd name="connsiteX98" fmla="*/ 193125 w 1321375"/>
                    <a:gd name="connsiteY98" fmla="*/ 584724 h 1025587"/>
                    <a:gd name="connsiteX99" fmla="*/ 184409 w 1321375"/>
                    <a:gd name="connsiteY99" fmla="*/ 593362 h 1025587"/>
                    <a:gd name="connsiteX100" fmla="*/ 165296 w 1321375"/>
                    <a:gd name="connsiteY100" fmla="*/ 595121 h 1025587"/>
                    <a:gd name="connsiteX101" fmla="*/ 151382 w 1321375"/>
                    <a:gd name="connsiteY101" fmla="*/ 605519 h 1025587"/>
                    <a:gd name="connsiteX102" fmla="*/ 160021 w 1321375"/>
                    <a:gd name="connsiteY102" fmla="*/ 617674 h 1025587"/>
                    <a:gd name="connsiteX103" fmla="*/ 168737 w 1321375"/>
                    <a:gd name="connsiteY103" fmla="*/ 628072 h 1025587"/>
                    <a:gd name="connsiteX104" fmla="*/ 151382 w 1321375"/>
                    <a:gd name="connsiteY104" fmla="*/ 636711 h 1025587"/>
                    <a:gd name="connsiteX105" fmla="*/ 144425 w 1321375"/>
                    <a:gd name="connsiteY105" fmla="*/ 652384 h 1025587"/>
                    <a:gd name="connsiteX106" fmla="*/ 158339 w 1321375"/>
                    <a:gd name="connsiteY106" fmla="*/ 650625 h 1025587"/>
                    <a:gd name="connsiteX107" fmla="*/ 165296 w 1321375"/>
                    <a:gd name="connsiteY107" fmla="*/ 661023 h 1025587"/>
                    <a:gd name="connsiteX108" fmla="*/ 160097 w 1321375"/>
                    <a:gd name="connsiteY108" fmla="*/ 674861 h 1025587"/>
                    <a:gd name="connsiteX109" fmla="*/ 179210 w 1321375"/>
                    <a:gd name="connsiteY109" fmla="*/ 687016 h 1025587"/>
                    <a:gd name="connsiteX110" fmla="*/ 179210 w 1321375"/>
                    <a:gd name="connsiteY110" fmla="*/ 707888 h 1025587"/>
                    <a:gd name="connsiteX111" fmla="*/ 167055 w 1321375"/>
                    <a:gd name="connsiteY111" fmla="*/ 716527 h 1025587"/>
                    <a:gd name="connsiteX112" fmla="*/ 156657 w 1321375"/>
                    <a:gd name="connsiteY112" fmla="*/ 725166 h 1025587"/>
                    <a:gd name="connsiteX113" fmla="*/ 140984 w 1321375"/>
                    <a:gd name="connsiteY113" fmla="*/ 725166 h 1025587"/>
                    <a:gd name="connsiteX114" fmla="*/ 120189 w 1321375"/>
                    <a:gd name="connsiteY114" fmla="*/ 733882 h 1025587"/>
                    <a:gd name="connsiteX115" fmla="*/ 114991 w 1321375"/>
                    <a:gd name="connsiteY115" fmla="*/ 740839 h 1025587"/>
                    <a:gd name="connsiteX116" fmla="*/ 113309 w 1321375"/>
                    <a:gd name="connsiteY116" fmla="*/ 754677 h 1025587"/>
                    <a:gd name="connsiteX117" fmla="*/ 104593 w 1321375"/>
                    <a:gd name="connsiteY117" fmla="*/ 770273 h 1025587"/>
                    <a:gd name="connsiteX118" fmla="*/ 94119 w 1321375"/>
                    <a:gd name="connsiteY118" fmla="*/ 761557 h 1025587"/>
                    <a:gd name="connsiteX119" fmla="*/ 83722 w 1321375"/>
                    <a:gd name="connsiteY119" fmla="*/ 778912 h 1025587"/>
                    <a:gd name="connsiteX120" fmla="*/ 62927 w 1321375"/>
                    <a:gd name="connsiteY120" fmla="*/ 770273 h 1025587"/>
                    <a:gd name="connsiteX121" fmla="*/ 66443 w 1321375"/>
                    <a:gd name="connsiteY121" fmla="*/ 756359 h 1025587"/>
                    <a:gd name="connsiteX122" fmla="*/ 59486 w 1321375"/>
                    <a:gd name="connsiteY122" fmla="*/ 739004 h 1025587"/>
                    <a:gd name="connsiteX123" fmla="*/ 49089 w 1321375"/>
                    <a:gd name="connsiteY123" fmla="*/ 735564 h 1025587"/>
                    <a:gd name="connsiteX124" fmla="*/ 36856 w 1321375"/>
                    <a:gd name="connsiteY124" fmla="*/ 746038 h 1025587"/>
                    <a:gd name="connsiteX125" fmla="*/ 21260 w 1321375"/>
                    <a:gd name="connsiteY125" fmla="*/ 763316 h 1025587"/>
                    <a:gd name="connsiteX126" fmla="*/ 7346 w 1321375"/>
                    <a:gd name="connsiteY126" fmla="*/ 782429 h 1025587"/>
                    <a:gd name="connsiteX127" fmla="*/ 2147 w 1321375"/>
                    <a:gd name="connsiteY127" fmla="*/ 803224 h 1025587"/>
                    <a:gd name="connsiteX128" fmla="*/ 16061 w 1321375"/>
                    <a:gd name="connsiteY128" fmla="*/ 804906 h 1025587"/>
                    <a:gd name="connsiteX129" fmla="*/ 33416 w 1321375"/>
                    <a:gd name="connsiteY129" fmla="*/ 820579 h 1025587"/>
                    <a:gd name="connsiteX130" fmla="*/ 23019 w 1321375"/>
                    <a:gd name="connsiteY130" fmla="*/ 843132 h 1025587"/>
                    <a:gd name="connsiteX131" fmla="*/ 3906 w 1321375"/>
                    <a:gd name="connsiteY131" fmla="*/ 860487 h 1025587"/>
                    <a:gd name="connsiteX132" fmla="*/ 23248 w 1321375"/>
                    <a:gd name="connsiteY132" fmla="*/ 875701 h 1025587"/>
                    <a:gd name="connsiteX133" fmla="*/ 36321 w 1321375"/>
                    <a:gd name="connsiteY133" fmla="*/ 880747 h 1025587"/>
                    <a:gd name="connsiteX134" fmla="*/ 50159 w 1321375"/>
                    <a:gd name="connsiteY134" fmla="*/ 920120 h 1025587"/>
                    <a:gd name="connsiteX135" fmla="*/ 82575 w 1321375"/>
                    <a:gd name="connsiteY135" fmla="*/ 929370 h 1025587"/>
                    <a:gd name="connsiteX136" fmla="*/ 113156 w 1321375"/>
                    <a:gd name="connsiteY136" fmla="*/ 941908 h 1025587"/>
                    <a:gd name="connsiteX137" fmla="*/ 112621 w 1321375"/>
                    <a:gd name="connsiteY137" fmla="*/ 940991 h 1025587"/>
                    <a:gd name="connsiteX138" fmla="*/ 133416 w 1321375"/>
                    <a:gd name="connsiteY138" fmla="*/ 931740 h 1025587"/>
                    <a:gd name="connsiteX139" fmla="*/ 147330 w 1321375"/>
                    <a:gd name="connsiteY139" fmla="*/ 959492 h 1025587"/>
                    <a:gd name="connsiteX140" fmla="*/ 175082 w 1321375"/>
                    <a:gd name="connsiteY140" fmla="*/ 971113 h 1025587"/>
                    <a:gd name="connsiteX141" fmla="*/ 175082 w 1321375"/>
                    <a:gd name="connsiteY141" fmla="*/ 989615 h 1025587"/>
                    <a:gd name="connsiteX142" fmla="*/ 184333 w 1321375"/>
                    <a:gd name="connsiteY142" fmla="*/ 1001159 h 1025587"/>
                    <a:gd name="connsiteX143" fmla="*/ 207498 w 1321375"/>
                    <a:gd name="connsiteY143" fmla="*/ 1010486 h 1025587"/>
                    <a:gd name="connsiteX144" fmla="*/ 228293 w 1321375"/>
                    <a:gd name="connsiteY144" fmla="*/ 952612 h 1025587"/>
                    <a:gd name="connsiteX145" fmla="*/ 239914 w 1321375"/>
                    <a:gd name="connsiteY145" fmla="*/ 924860 h 1025587"/>
                    <a:gd name="connsiteX146" fmla="*/ 265372 w 1321375"/>
                    <a:gd name="connsiteY146" fmla="*/ 906358 h 1025587"/>
                    <a:gd name="connsiteX147" fmla="*/ 281580 w 1321375"/>
                    <a:gd name="connsiteY147" fmla="*/ 880899 h 1025587"/>
                    <a:gd name="connsiteX148" fmla="*/ 353292 w 1321375"/>
                    <a:gd name="connsiteY148" fmla="*/ 862398 h 1025587"/>
                    <a:gd name="connsiteX149" fmla="*/ 381121 w 1321375"/>
                    <a:gd name="connsiteY149" fmla="*/ 848484 h 1025587"/>
                    <a:gd name="connsiteX150" fmla="*/ 443583 w 1321375"/>
                    <a:gd name="connsiteY150" fmla="*/ 846190 h 1025587"/>
                    <a:gd name="connsiteX151" fmla="*/ 462160 w 1321375"/>
                    <a:gd name="connsiteY151" fmla="*/ 862398 h 1025587"/>
                    <a:gd name="connsiteX152" fmla="*/ 494500 w 1321375"/>
                    <a:gd name="connsiteY152" fmla="*/ 836939 h 1025587"/>
                    <a:gd name="connsiteX153" fmla="*/ 496793 w 1321375"/>
                    <a:gd name="connsiteY153" fmla="*/ 797643 h 1025587"/>
                    <a:gd name="connsiteX154" fmla="*/ 522252 w 1321375"/>
                    <a:gd name="connsiteY154" fmla="*/ 792979 h 1025587"/>
                    <a:gd name="connsiteX155" fmla="*/ 554668 w 1321375"/>
                    <a:gd name="connsiteY155" fmla="*/ 788316 h 1025587"/>
                    <a:gd name="connsiteX156" fmla="*/ 580126 w 1321375"/>
                    <a:gd name="connsiteY156" fmla="*/ 765151 h 1025587"/>
                    <a:gd name="connsiteX157" fmla="*/ 598628 w 1321375"/>
                    <a:gd name="connsiteY157" fmla="*/ 728072 h 1025587"/>
                    <a:gd name="connsiteX158" fmla="*/ 624086 w 1321375"/>
                    <a:gd name="connsiteY158" fmla="*/ 735028 h 1025587"/>
                    <a:gd name="connsiteX159" fmla="*/ 635631 w 1321375"/>
                    <a:gd name="connsiteY159" fmla="*/ 704907 h 1025587"/>
                    <a:gd name="connsiteX160" fmla="*/ 647175 w 1321375"/>
                    <a:gd name="connsiteY160" fmla="*/ 679448 h 1025587"/>
                    <a:gd name="connsiteX161" fmla="*/ 656426 w 1321375"/>
                    <a:gd name="connsiteY161" fmla="*/ 702613 h 1025587"/>
                    <a:gd name="connsiteX162" fmla="*/ 681884 w 1321375"/>
                    <a:gd name="connsiteY162" fmla="*/ 711863 h 1025587"/>
                    <a:gd name="connsiteX163" fmla="*/ 700462 w 1321375"/>
                    <a:gd name="connsiteY163" fmla="*/ 693362 h 1025587"/>
                    <a:gd name="connsiteX164" fmla="*/ 709713 w 1321375"/>
                    <a:gd name="connsiteY164" fmla="*/ 663316 h 1025587"/>
                    <a:gd name="connsiteX165" fmla="*/ 714300 w 1321375"/>
                    <a:gd name="connsiteY165" fmla="*/ 637858 h 1025587"/>
                    <a:gd name="connsiteX166" fmla="*/ 749009 w 1321375"/>
                    <a:gd name="connsiteY166" fmla="*/ 633194 h 1025587"/>
                    <a:gd name="connsiteX167" fmla="*/ 783719 w 1321375"/>
                    <a:gd name="connsiteY167" fmla="*/ 630901 h 1025587"/>
                    <a:gd name="connsiteX168" fmla="*/ 813764 w 1321375"/>
                    <a:gd name="connsiteY168" fmla="*/ 619356 h 1025587"/>
                    <a:gd name="connsiteX169" fmla="*/ 846180 w 1321375"/>
                    <a:gd name="connsiteY169" fmla="*/ 619356 h 1025587"/>
                    <a:gd name="connsiteX170" fmla="*/ 864681 w 1321375"/>
                    <a:gd name="connsiteY170" fmla="*/ 603148 h 1025587"/>
                    <a:gd name="connsiteX171" fmla="*/ 892434 w 1321375"/>
                    <a:gd name="connsiteY171" fmla="*/ 563852 h 1025587"/>
                    <a:gd name="connsiteX172" fmla="*/ 943351 w 1321375"/>
                    <a:gd name="connsiteY172" fmla="*/ 554601 h 1025587"/>
                    <a:gd name="connsiteX173" fmla="*/ 996638 w 1321375"/>
                    <a:gd name="connsiteY173" fmla="*/ 522185 h 1025587"/>
                    <a:gd name="connsiteX174" fmla="*/ 1008182 w 1321375"/>
                    <a:gd name="connsiteY174" fmla="*/ 503684 h 1025587"/>
                    <a:gd name="connsiteX175" fmla="*/ 1047479 w 1321375"/>
                    <a:gd name="connsiteY175" fmla="*/ 489770 h 1025587"/>
                    <a:gd name="connsiteX176" fmla="*/ 1059099 w 1321375"/>
                    <a:gd name="connsiteY176" fmla="*/ 462018 h 1025587"/>
                    <a:gd name="connsiteX177" fmla="*/ 1029054 w 1321375"/>
                    <a:gd name="connsiteY177" fmla="*/ 441146 h 1025587"/>
                    <a:gd name="connsiteX178" fmla="*/ 1010476 w 1321375"/>
                    <a:gd name="connsiteY178" fmla="*/ 427232 h 1025587"/>
                    <a:gd name="connsiteX179" fmla="*/ 1010476 w 1321375"/>
                    <a:gd name="connsiteY179" fmla="*/ 404067 h 1025587"/>
                    <a:gd name="connsiteX180" fmla="*/ 1031271 w 1321375"/>
                    <a:gd name="connsiteY180" fmla="*/ 390229 h 1025587"/>
                    <a:gd name="connsiteX181" fmla="*/ 1059099 w 1321375"/>
                    <a:gd name="connsiteY181" fmla="*/ 401773 h 1025587"/>
                    <a:gd name="connsiteX182" fmla="*/ 1082188 w 1321375"/>
                    <a:gd name="connsiteY182" fmla="*/ 399480 h 1025587"/>
                    <a:gd name="connsiteX183" fmla="*/ 1109940 w 1321375"/>
                    <a:gd name="connsiteY183" fmla="*/ 394893 h 1025587"/>
                    <a:gd name="connsiteX184" fmla="*/ 1146943 w 1321375"/>
                    <a:gd name="connsiteY184" fmla="*/ 420351 h 1025587"/>
                    <a:gd name="connsiteX185" fmla="*/ 1144650 w 1321375"/>
                    <a:gd name="connsiteY185" fmla="*/ 452767 h 1025587"/>
                    <a:gd name="connsiteX186" fmla="*/ 1160857 w 1321375"/>
                    <a:gd name="connsiteY186" fmla="*/ 466681 h 1025587"/>
                    <a:gd name="connsiteX187" fmla="*/ 1172402 w 1321375"/>
                    <a:gd name="connsiteY187" fmla="*/ 489846 h 1025587"/>
                    <a:gd name="connsiteX188" fmla="*/ 1184022 w 1321375"/>
                    <a:gd name="connsiteY188" fmla="*/ 513011 h 1025587"/>
                    <a:gd name="connsiteX189" fmla="*/ 1225612 w 1321375"/>
                    <a:gd name="connsiteY189" fmla="*/ 529219 h 1025587"/>
                    <a:gd name="connsiteX190" fmla="*/ 1255658 w 1321375"/>
                    <a:gd name="connsiteY190" fmla="*/ 510718 h 1025587"/>
                    <a:gd name="connsiteX191" fmla="*/ 1271790 w 1321375"/>
                    <a:gd name="connsiteY191" fmla="*/ 459800 h 1025587"/>
                    <a:gd name="connsiteX192" fmla="*/ 1290368 w 1321375"/>
                    <a:gd name="connsiteY192" fmla="*/ 399633 h 1025587"/>
                    <a:gd name="connsiteX193" fmla="*/ 1315750 w 1321375"/>
                    <a:gd name="connsiteY193" fmla="*/ 293211 h 1025587"/>
                    <a:gd name="connsiteX194" fmla="*/ 1320413 w 1321375"/>
                    <a:gd name="connsiteY194" fmla="*/ 244587 h 1025587"/>
                    <a:gd name="connsiteX195" fmla="*/ 1301988 w 1321375"/>
                    <a:gd name="connsiteY195" fmla="*/ 184267 h 10255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</a:cxnLst>
                  <a:rect l="l" t="t" r="r" b="b"/>
                  <a:pathLst>
                    <a:path w="1321375" h="1025587">
                      <a:moveTo>
                        <a:pt x="1301988" y="184267"/>
                      </a:moveTo>
                      <a:cubicBezTo>
                        <a:pt x="1292814" y="165765"/>
                        <a:pt x="1274313" y="133349"/>
                        <a:pt x="1283563" y="114772"/>
                      </a:cubicBezTo>
                      <a:cubicBezTo>
                        <a:pt x="1292814" y="96270"/>
                        <a:pt x="1283563" y="66224"/>
                        <a:pt x="1260398" y="73105"/>
                      </a:cubicBezTo>
                      <a:cubicBezTo>
                        <a:pt x="1237233" y="80062"/>
                        <a:pt x="1218732" y="63854"/>
                        <a:pt x="1204817" y="56897"/>
                      </a:cubicBezTo>
                      <a:cubicBezTo>
                        <a:pt x="1194573" y="51775"/>
                        <a:pt x="1177983" y="37784"/>
                        <a:pt x="1170032" y="30827"/>
                      </a:cubicBezTo>
                      <a:cubicBezTo>
                        <a:pt x="1160781" y="33962"/>
                        <a:pt x="1150307" y="37631"/>
                        <a:pt x="1147555" y="39542"/>
                      </a:cubicBezTo>
                      <a:cubicBezTo>
                        <a:pt x="1142356" y="42983"/>
                        <a:pt x="1123243" y="30827"/>
                        <a:pt x="1119803" y="22188"/>
                      </a:cubicBezTo>
                      <a:cubicBezTo>
                        <a:pt x="1116362" y="13472"/>
                        <a:pt x="1107647" y="11790"/>
                        <a:pt x="1100690" y="22188"/>
                      </a:cubicBezTo>
                      <a:cubicBezTo>
                        <a:pt x="1093809" y="32585"/>
                        <a:pt x="1100690" y="36102"/>
                        <a:pt x="1092050" y="34344"/>
                      </a:cubicBezTo>
                      <a:cubicBezTo>
                        <a:pt x="1083335" y="32585"/>
                        <a:pt x="1079818" y="32585"/>
                        <a:pt x="1062540" y="39542"/>
                      </a:cubicBezTo>
                      <a:cubicBezTo>
                        <a:pt x="1045185" y="46423"/>
                        <a:pt x="1053824" y="44741"/>
                        <a:pt x="1038304" y="48182"/>
                      </a:cubicBezTo>
                      <a:cubicBezTo>
                        <a:pt x="1022632" y="51622"/>
                        <a:pt x="1031271" y="58579"/>
                        <a:pt x="1019191" y="68977"/>
                      </a:cubicBezTo>
                      <a:cubicBezTo>
                        <a:pt x="1007035" y="79374"/>
                        <a:pt x="1012234" y="82891"/>
                        <a:pt x="1007035" y="77692"/>
                      </a:cubicBezTo>
                      <a:cubicBezTo>
                        <a:pt x="1001837" y="72494"/>
                        <a:pt x="1005354" y="65536"/>
                        <a:pt x="994880" y="65536"/>
                      </a:cubicBezTo>
                      <a:cubicBezTo>
                        <a:pt x="984482" y="65536"/>
                        <a:pt x="972250" y="65536"/>
                        <a:pt x="965369" y="58579"/>
                      </a:cubicBezTo>
                      <a:cubicBezTo>
                        <a:pt x="958412" y="51622"/>
                        <a:pt x="937617" y="58579"/>
                        <a:pt x="927143" y="62019"/>
                      </a:cubicBezTo>
                      <a:cubicBezTo>
                        <a:pt x="916745" y="65536"/>
                        <a:pt x="918504" y="75934"/>
                        <a:pt x="911547" y="89772"/>
                      </a:cubicBezTo>
                      <a:cubicBezTo>
                        <a:pt x="904590" y="103686"/>
                        <a:pt x="908106" y="105444"/>
                        <a:pt x="897632" y="108885"/>
                      </a:cubicBezTo>
                      <a:cubicBezTo>
                        <a:pt x="887235" y="112402"/>
                        <a:pt x="895874" y="122799"/>
                        <a:pt x="897632" y="136637"/>
                      </a:cubicBezTo>
                      <a:cubicBezTo>
                        <a:pt x="899314" y="150551"/>
                        <a:pt x="892434" y="155750"/>
                        <a:pt x="885476" y="169664"/>
                      </a:cubicBezTo>
                      <a:cubicBezTo>
                        <a:pt x="878519" y="183502"/>
                        <a:pt x="869880" y="178380"/>
                        <a:pt x="869880" y="169664"/>
                      </a:cubicBezTo>
                      <a:cubicBezTo>
                        <a:pt x="869880" y="161025"/>
                        <a:pt x="862923" y="161025"/>
                        <a:pt x="852526" y="167982"/>
                      </a:cubicBezTo>
                      <a:cubicBezTo>
                        <a:pt x="842128" y="174940"/>
                        <a:pt x="836929" y="173181"/>
                        <a:pt x="816058" y="178456"/>
                      </a:cubicBezTo>
                      <a:cubicBezTo>
                        <a:pt x="795263" y="183579"/>
                        <a:pt x="790064" y="183579"/>
                        <a:pt x="772709" y="190536"/>
                      </a:cubicBezTo>
                      <a:cubicBezTo>
                        <a:pt x="755355" y="197493"/>
                        <a:pt x="724086" y="187095"/>
                        <a:pt x="708490" y="185337"/>
                      </a:cubicBezTo>
                      <a:cubicBezTo>
                        <a:pt x="692893" y="183579"/>
                        <a:pt x="682496" y="185337"/>
                        <a:pt x="675539" y="183579"/>
                      </a:cubicBezTo>
                      <a:cubicBezTo>
                        <a:pt x="668581" y="181897"/>
                        <a:pt x="680737" y="171423"/>
                        <a:pt x="666823" y="169741"/>
                      </a:cubicBezTo>
                      <a:cubicBezTo>
                        <a:pt x="652985" y="168059"/>
                        <a:pt x="644270" y="157585"/>
                        <a:pt x="633872" y="152386"/>
                      </a:cubicBezTo>
                      <a:cubicBezTo>
                        <a:pt x="623475" y="147187"/>
                        <a:pt x="633872" y="135031"/>
                        <a:pt x="623475" y="141912"/>
                      </a:cubicBezTo>
                      <a:cubicBezTo>
                        <a:pt x="613077" y="148869"/>
                        <a:pt x="613077" y="154068"/>
                        <a:pt x="600921" y="155826"/>
                      </a:cubicBezTo>
                      <a:cubicBezTo>
                        <a:pt x="588765" y="157508"/>
                        <a:pt x="593964" y="150628"/>
                        <a:pt x="587007" y="161102"/>
                      </a:cubicBezTo>
                      <a:cubicBezTo>
                        <a:pt x="580050" y="171499"/>
                        <a:pt x="574851" y="173258"/>
                        <a:pt x="564454" y="185413"/>
                      </a:cubicBezTo>
                      <a:cubicBezTo>
                        <a:pt x="554056" y="197493"/>
                        <a:pt x="545417" y="180215"/>
                        <a:pt x="538460" y="176698"/>
                      </a:cubicBezTo>
                      <a:cubicBezTo>
                        <a:pt x="531503" y="173258"/>
                        <a:pt x="531503" y="164542"/>
                        <a:pt x="534943" y="155903"/>
                      </a:cubicBezTo>
                      <a:cubicBezTo>
                        <a:pt x="538460" y="147264"/>
                        <a:pt x="536701" y="145505"/>
                        <a:pt x="534943" y="138472"/>
                      </a:cubicBezTo>
                      <a:cubicBezTo>
                        <a:pt x="533185" y="131591"/>
                        <a:pt x="527986" y="128074"/>
                        <a:pt x="527986" y="121194"/>
                      </a:cubicBezTo>
                      <a:cubicBezTo>
                        <a:pt x="527986" y="114236"/>
                        <a:pt x="534943" y="114236"/>
                        <a:pt x="540142" y="108961"/>
                      </a:cubicBezTo>
                      <a:cubicBezTo>
                        <a:pt x="545340" y="103763"/>
                        <a:pt x="536701" y="91607"/>
                        <a:pt x="529744" y="88166"/>
                      </a:cubicBezTo>
                      <a:cubicBezTo>
                        <a:pt x="522787" y="84726"/>
                        <a:pt x="531426" y="72570"/>
                        <a:pt x="522787" y="74252"/>
                      </a:cubicBezTo>
                      <a:cubicBezTo>
                        <a:pt x="514071" y="76010"/>
                        <a:pt x="508949" y="69053"/>
                        <a:pt x="508949" y="69053"/>
                      </a:cubicBezTo>
                      <a:cubicBezTo>
                        <a:pt x="508949" y="69053"/>
                        <a:pt x="512390" y="51699"/>
                        <a:pt x="505432" y="44741"/>
                      </a:cubicBezTo>
                      <a:cubicBezTo>
                        <a:pt x="498475" y="37784"/>
                        <a:pt x="496717" y="37784"/>
                        <a:pt x="484637" y="39542"/>
                      </a:cubicBezTo>
                      <a:cubicBezTo>
                        <a:pt x="472481" y="41224"/>
                        <a:pt x="472481" y="27387"/>
                        <a:pt x="467283" y="22188"/>
                      </a:cubicBezTo>
                      <a:cubicBezTo>
                        <a:pt x="466748" y="21653"/>
                        <a:pt x="466212" y="21270"/>
                        <a:pt x="465754" y="20812"/>
                      </a:cubicBezTo>
                      <a:cubicBezTo>
                        <a:pt x="462160" y="24634"/>
                        <a:pt x="460249" y="27387"/>
                        <a:pt x="460249" y="27387"/>
                      </a:cubicBezTo>
                      <a:cubicBezTo>
                        <a:pt x="460249" y="27387"/>
                        <a:pt x="462084" y="24634"/>
                        <a:pt x="465754" y="20812"/>
                      </a:cubicBezTo>
                      <a:cubicBezTo>
                        <a:pt x="461625" y="17295"/>
                        <a:pt x="459561" y="18671"/>
                        <a:pt x="453292" y="18671"/>
                      </a:cubicBezTo>
                      <a:cubicBezTo>
                        <a:pt x="446335" y="18671"/>
                        <a:pt x="448169" y="3075"/>
                        <a:pt x="442894" y="1316"/>
                      </a:cubicBezTo>
                      <a:cubicBezTo>
                        <a:pt x="437696" y="-442"/>
                        <a:pt x="432497" y="8274"/>
                        <a:pt x="423781" y="16913"/>
                      </a:cubicBezTo>
                      <a:cubicBezTo>
                        <a:pt x="415142" y="25628"/>
                        <a:pt x="406427" y="18671"/>
                        <a:pt x="397787" y="18671"/>
                      </a:cubicBezTo>
                      <a:cubicBezTo>
                        <a:pt x="389072" y="18671"/>
                        <a:pt x="394347" y="4757"/>
                        <a:pt x="385632" y="1316"/>
                      </a:cubicBezTo>
                      <a:cubicBezTo>
                        <a:pt x="376992" y="-2124"/>
                        <a:pt x="368277" y="1316"/>
                        <a:pt x="361396" y="10032"/>
                      </a:cubicBezTo>
                      <a:cubicBezTo>
                        <a:pt x="354439" y="18748"/>
                        <a:pt x="350999" y="20429"/>
                        <a:pt x="340525" y="22188"/>
                      </a:cubicBezTo>
                      <a:cubicBezTo>
                        <a:pt x="330127" y="23946"/>
                        <a:pt x="330127" y="15231"/>
                        <a:pt x="321488" y="16989"/>
                      </a:cubicBezTo>
                      <a:cubicBezTo>
                        <a:pt x="312773" y="18748"/>
                        <a:pt x="309332" y="29145"/>
                        <a:pt x="302375" y="39542"/>
                      </a:cubicBezTo>
                      <a:cubicBezTo>
                        <a:pt x="295418" y="49940"/>
                        <a:pt x="291978" y="49940"/>
                        <a:pt x="285020" y="49940"/>
                      </a:cubicBezTo>
                      <a:cubicBezTo>
                        <a:pt x="278063" y="49940"/>
                        <a:pt x="272865" y="49940"/>
                        <a:pt x="265984" y="51699"/>
                      </a:cubicBezTo>
                      <a:cubicBezTo>
                        <a:pt x="259027" y="53381"/>
                        <a:pt x="257268" y="53381"/>
                        <a:pt x="250388" y="58656"/>
                      </a:cubicBezTo>
                      <a:cubicBezTo>
                        <a:pt x="243430" y="63854"/>
                        <a:pt x="239990" y="67371"/>
                        <a:pt x="234791" y="67371"/>
                      </a:cubicBezTo>
                      <a:cubicBezTo>
                        <a:pt x="229592" y="67371"/>
                        <a:pt x="229592" y="60414"/>
                        <a:pt x="219195" y="60414"/>
                      </a:cubicBezTo>
                      <a:cubicBezTo>
                        <a:pt x="208797" y="60414"/>
                        <a:pt x="205281" y="67371"/>
                        <a:pt x="205281" y="67371"/>
                      </a:cubicBezTo>
                      <a:cubicBezTo>
                        <a:pt x="205281" y="67371"/>
                        <a:pt x="187926" y="70812"/>
                        <a:pt x="175770" y="70812"/>
                      </a:cubicBezTo>
                      <a:cubicBezTo>
                        <a:pt x="163614" y="70812"/>
                        <a:pt x="160097" y="79527"/>
                        <a:pt x="154899" y="84726"/>
                      </a:cubicBezTo>
                      <a:cubicBezTo>
                        <a:pt x="149700" y="89925"/>
                        <a:pt x="149700" y="93365"/>
                        <a:pt x="141061" y="95123"/>
                      </a:cubicBezTo>
                      <a:cubicBezTo>
                        <a:pt x="132345" y="96882"/>
                        <a:pt x="135862" y="84726"/>
                        <a:pt x="130663" y="88243"/>
                      </a:cubicBezTo>
                      <a:cubicBezTo>
                        <a:pt x="125465" y="91683"/>
                        <a:pt x="125465" y="100399"/>
                        <a:pt x="123706" y="105597"/>
                      </a:cubicBezTo>
                      <a:cubicBezTo>
                        <a:pt x="121948" y="110796"/>
                        <a:pt x="109868" y="115995"/>
                        <a:pt x="111550" y="122952"/>
                      </a:cubicBezTo>
                      <a:cubicBezTo>
                        <a:pt x="113309" y="129909"/>
                        <a:pt x="111550" y="143747"/>
                        <a:pt x="108033" y="149022"/>
                      </a:cubicBezTo>
                      <a:cubicBezTo>
                        <a:pt x="104593" y="154221"/>
                        <a:pt x="101076" y="154221"/>
                        <a:pt x="95954" y="166377"/>
                      </a:cubicBezTo>
                      <a:cubicBezTo>
                        <a:pt x="90755" y="178533"/>
                        <a:pt x="90755" y="183655"/>
                        <a:pt x="99471" y="183655"/>
                      </a:cubicBezTo>
                      <a:cubicBezTo>
                        <a:pt x="108110" y="183655"/>
                        <a:pt x="111550" y="194053"/>
                        <a:pt x="104670" y="201086"/>
                      </a:cubicBezTo>
                      <a:cubicBezTo>
                        <a:pt x="97712" y="208043"/>
                        <a:pt x="108110" y="221881"/>
                        <a:pt x="113385" y="237477"/>
                      </a:cubicBezTo>
                      <a:cubicBezTo>
                        <a:pt x="118584" y="253150"/>
                        <a:pt x="109868" y="254909"/>
                        <a:pt x="99471" y="260107"/>
                      </a:cubicBezTo>
                      <a:cubicBezTo>
                        <a:pt x="88997" y="265306"/>
                        <a:pt x="99471" y="275704"/>
                        <a:pt x="102911" y="293058"/>
                      </a:cubicBezTo>
                      <a:cubicBezTo>
                        <a:pt x="106428" y="310413"/>
                        <a:pt x="115067" y="303456"/>
                        <a:pt x="118507" y="310413"/>
                      </a:cubicBezTo>
                      <a:cubicBezTo>
                        <a:pt x="121948" y="317294"/>
                        <a:pt x="125465" y="324327"/>
                        <a:pt x="120266" y="329526"/>
                      </a:cubicBezTo>
                      <a:cubicBezTo>
                        <a:pt x="115067" y="334725"/>
                        <a:pt x="113309" y="341682"/>
                        <a:pt x="121948" y="352079"/>
                      </a:cubicBezTo>
                      <a:cubicBezTo>
                        <a:pt x="130663" y="362477"/>
                        <a:pt x="118507" y="381590"/>
                        <a:pt x="125388" y="381590"/>
                      </a:cubicBezTo>
                      <a:cubicBezTo>
                        <a:pt x="132345" y="381590"/>
                        <a:pt x="137544" y="390229"/>
                        <a:pt x="132345" y="397186"/>
                      </a:cubicBezTo>
                      <a:cubicBezTo>
                        <a:pt x="127147" y="404143"/>
                        <a:pt x="149471" y="409266"/>
                        <a:pt x="161627" y="407660"/>
                      </a:cubicBezTo>
                      <a:cubicBezTo>
                        <a:pt x="164149" y="403073"/>
                        <a:pt x="165908" y="399480"/>
                        <a:pt x="165908" y="399480"/>
                      </a:cubicBezTo>
                      <a:cubicBezTo>
                        <a:pt x="165908" y="399480"/>
                        <a:pt x="164073" y="403073"/>
                        <a:pt x="161627" y="407660"/>
                      </a:cubicBezTo>
                      <a:cubicBezTo>
                        <a:pt x="161703" y="407584"/>
                        <a:pt x="161779" y="407584"/>
                        <a:pt x="161856" y="407584"/>
                      </a:cubicBezTo>
                      <a:cubicBezTo>
                        <a:pt x="174012" y="405825"/>
                        <a:pt x="179210" y="407584"/>
                        <a:pt x="184409" y="414541"/>
                      </a:cubicBezTo>
                      <a:cubicBezTo>
                        <a:pt x="189608" y="421498"/>
                        <a:pt x="200082" y="423256"/>
                        <a:pt x="213996" y="421498"/>
                      </a:cubicBezTo>
                      <a:cubicBezTo>
                        <a:pt x="227758" y="419816"/>
                        <a:pt x="226076" y="418058"/>
                        <a:pt x="231351" y="418058"/>
                      </a:cubicBezTo>
                      <a:cubicBezTo>
                        <a:pt x="236550" y="418058"/>
                        <a:pt x="234791" y="425015"/>
                        <a:pt x="243507" y="426773"/>
                      </a:cubicBezTo>
                      <a:cubicBezTo>
                        <a:pt x="252146" y="428531"/>
                        <a:pt x="257345" y="431972"/>
                        <a:pt x="262543" y="444128"/>
                      </a:cubicBezTo>
                      <a:cubicBezTo>
                        <a:pt x="267742" y="456284"/>
                        <a:pt x="262543" y="464923"/>
                        <a:pt x="276458" y="468440"/>
                      </a:cubicBezTo>
                      <a:cubicBezTo>
                        <a:pt x="290372" y="471880"/>
                        <a:pt x="285097" y="473638"/>
                        <a:pt x="293813" y="470198"/>
                      </a:cubicBezTo>
                      <a:cubicBezTo>
                        <a:pt x="302451" y="466681"/>
                        <a:pt x="302451" y="473638"/>
                        <a:pt x="305968" y="482354"/>
                      </a:cubicBezTo>
                      <a:cubicBezTo>
                        <a:pt x="309409" y="491070"/>
                        <a:pt x="312926" y="497950"/>
                        <a:pt x="316366" y="511865"/>
                      </a:cubicBezTo>
                      <a:cubicBezTo>
                        <a:pt x="319883" y="525779"/>
                        <a:pt x="321641" y="527537"/>
                        <a:pt x="312926" y="534418"/>
                      </a:cubicBezTo>
                      <a:cubicBezTo>
                        <a:pt x="304210" y="541299"/>
                        <a:pt x="264302" y="532659"/>
                        <a:pt x="252146" y="537858"/>
                      </a:cubicBezTo>
                      <a:cubicBezTo>
                        <a:pt x="239990" y="543057"/>
                        <a:pt x="238232" y="551696"/>
                        <a:pt x="233033" y="560412"/>
                      </a:cubicBezTo>
                      <a:cubicBezTo>
                        <a:pt x="227758" y="569127"/>
                        <a:pt x="229592" y="581283"/>
                        <a:pt x="226076" y="582965"/>
                      </a:cubicBezTo>
                      <a:cubicBezTo>
                        <a:pt x="222635" y="584724"/>
                        <a:pt x="220877" y="563852"/>
                        <a:pt x="220877" y="563852"/>
                      </a:cubicBezTo>
                      <a:cubicBezTo>
                        <a:pt x="220877" y="563852"/>
                        <a:pt x="219119" y="572567"/>
                        <a:pt x="210479" y="576008"/>
                      </a:cubicBezTo>
                      <a:cubicBezTo>
                        <a:pt x="201764" y="579448"/>
                        <a:pt x="194807" y="577766"/>
                        <a:pt x="193125" y="584724"/>
                      </a:cubicBezTo>
                      <a:cubicBezTo>
                        <a:pt x="191366" y="591604"/>
                        <a:pt x="191366" y="595121"/>
                        <a:pt x="184409" y="593362"/>
                      </a:cubicBezTo>
                      <a:cubicBezTo>
                        <a:pt x="177529" y="591604"/>
                        <a:pt x="170571" y="588164"/>
                        <a:pt x="165296" y="595121"/>
                      </a:cubicBezTo>
                      <a:cubicBezTo>
                        <a:pt x="160097" y="602078"/>
                        <a:pt x="161856" y="602078"/>
                        <a:pt x="151382" y="605519"/>
                      </a:cubicBezTo>
                      <a:cubicBezTo>
                        <a:pt x="140984" y="608959"/>
                        <a:pt x="151382" y="615993"/>
                        <a:pt x="160021" y="617674"/>
                      </a:cubicBezTo>
                      <a:cubicBezTo>
                        <a:pt x="168737" y="619356"/>
                        <a:pt x="173935" y="619356"/>
                        <a:pt x="168737" y="628072"/>
                      </a:cubicBezTo>
                      <a:cubicBezTo>
                        <a:pt x="163538" y="636711"/>
                        <a:pt x="156581" y="634953"/>
                        <a:pt x="151382" y="636711"/>
                      </a:cubicBezTo>
                      <a:cubicBezTo>
                        <a:pt x="146183" y="638469"/>
                        <a:pt x="142666" y="643668"/>
                        <a:pt x="144425" y="652384"/>
                      </a:cubicBezTo>
                      <a:cubicBezTo>
                        <a:pt x="146183" y="661099"/>
                        <a:pt x="153140" y="654142"/>
                        <a:pt x="158339" y="650625"/>
                      </a:cubicBezTo>
                      <a:cubicBezTo>
                        <a:pt x="163538" y="647185"/>
                        <a:pt x="167055" y="654142"/>
                        <a:pt x="165296" y="661023"/>
                      </a:cubicBezTo>
                      <a:cubicBezTo>
                        <a:pt x="163538" y="667980"/>
                        <a:pt x="158339" y="667980"/>
                        <a:pt x="160097" y="674861"/>
                      </a:cubicBezTo>
                      <a:cubicBezTo>
                        <a:pt x="161856" y="681818"/>
                        <a:pt x="167055" y="685258"/>
                        <a:pt x="179210" y="687016"/>
                      </a:cubicBezTo>
                      <a:cubicBezTo>
                        <a:pt x="191366" y="688698"/>
                        <a:pt x="186168" y="704371"/>
                        <a:pt x="179210" y="707888"/>
                      </a:cubicBezTo>
                      <a:cubicBezTo>
                        <a:pt x="172253" y="711328"/>
                        <a:pt x="170495" y="711328"/>
                        <a:pt x="167055" y="716527"/>
                      </a:cubicBezTo>
                      <a:cubicBezTo>
                        <a:pt x="163538" y="721726"/>
                        <a:pt x="163538" y="723408"/>
                        <a:pt x="156657" y="725166"/>
                      </a:cubicBezTo>
                      <a:cubicBezTo>
                        <a:pt x="149624" y="726925"/>
                        <a:pt x="140984" y="725166"/>
                        <a:pt x="140984" y="725166"/>
                      </a:cubicBezTo>
                      <a:cubicBezTo>
                        <a:pt x="140984" y="725166"/>
                        <a:pt x="134027" y="732123"/>
                        <a:pt x="120189" y="733882"/>
                      </a:cubicBezTo>
                      <a:cubicBezTo>
                        <a:pt x="106351" y="735640"/>
                        <a:pt x="120189" y="733882"/>
                        <a:pt x="114991" y="740839"/>
                      </a:cubicBezTo>
                      <a:cubicBezTo>
                        <a:pt x="109792" y="747796"/>
                        <a:pt x="109792" y="747796"/>
                        <a:pt x="113309" y="754677"/>
                      </a:cubicBezTo>
                      <a:cubicBezTo>
                        <a:pt x="116749" y="761634"/>
                        <a:pt x="111550" y="766833"/>
                        <a:pt x="104593" y="770273"/>
                      </a:cubicBezTo>
                      <a:cubicBezTo>
                        <a:pt x="97636" y="773790"/>
                        <a:pt x="99394" y="761557"/>
                        <a:pt x="94119" y="761557"/>
                      </a:cubicBezTo>
                      <a:cubicBezTo>
                        <a:pt x="88920" y="761557"/>
                        <a:pt x="92437" y="770273"/>
                        <a:pt x="83722" y="778912"/>
                      </a:cubicBezTo>
                      <a:cubicBezTo>
                        <a:pt x="75083" y="787628"/>
                        <a:pt x="64609" y="775395"/>
                        <a:pt x="62927" y="770273"/>
                      </a:cubicBezTo>
                      <a:cubicBezTo>
                        <a:pt x="61168" y="765074"/>
                        <a:pt x="66443" y="756359"/>
                        <a:pt x="66443" y="756359"/>
                      </a:cubicBezTo>
                      <a:cubicBezTo>
                        <a:pt x="66443" y="756359"/>
                        <a:pt x="54288" y="744203"/>
                        <a:pt x="59486" y="739004"/>
                      </a:cubicBezTo>
                      <a:cubicBezTo>
                        <a:pt x="64685" y="733805"/>
                        <a:pt x="52529" y="728607"/>
                        <a:pt x="49089" y="735564"/>
                      </a:cubicBezTo>
                      <a:cubicBezTo>
                        <a:pt x="45648" y="742521"/>
                        <a:pt x="45648" y="740762"/>
                        <a:pt x="36856" y="746038"/>
                      </a:cubicBezTo>
                      <a:cubicBezTo>
                        <a:pt x="28217" y="751237"/>
                        <a:pt x="24701" y="752995"/>
                        <a:pt x="21260" y="763316"/>
                      </a:cubicBezTo>
                      <a:cubicBezTo>
                        <a:pt x="17743" y="773790"/>
                        <a:pt x="15985" y="780670"/>
                        <a:pt x="7346" y="782429"/>
                      </a:cubicBezTo>
                      <a:cubicBezTo>
                        <a:pt x="-1293" y="784111"/>
                        <a:pt x="-1293" y="792827"/>
                        <a:pt x="2147" y="803224"/>
                      </a:cubicBezTo>
                      <a:cubicBezTo>
                        <a:pt x="5664" y="813621"/>
                        <a:pt x="10786" y="810181"/>
                        <a:pt x="16061" y="804906"/>
                      </a:cubicBezTo>
                      <a:cubicBezTo>
                        <a:pt x="21337" y="799707"/>
                        <a:pt x="29976" y="808423"/>
                        <a:pt x="33416" y="820579"/>
                      </a:cubicBezTo>
                      <a:cubicBezTo>
                        <a:pt x="36856" y="832734"/>
                        <a:pt x="35174" y="836175"/>
                        <a:pt x="23019" y="843132"/>
                      </a:cubicBezTo>
                      <a:cubicBezTo>
                        <a:pt x="10863" y="850013"/>
                        <a:pt x="9181" y="851847"/>
                        <a:pt x="3906" y="860487"/>
                      </a:cubicBezTo>
                      <a:cubicBezTo>
                        <a:pt x="-529" y="867979"/>
                        <a:pt x="17896" y="874095"/>
                        <a:pt x="23248" y="875701"/>
                      </a:cubicBezTo>
                      <a:cubicBezTo>
                        <a:pt x="28982" y="875242"/>
                        <a:pt x="33722" y="876924"/>
                        <a:pt x="36321" y="880747"/>
                      </a:cubicBezTo>
                      <a:cubicBezTo>
                        <a:pt x="40908" y="887704"/>
                        <a:pt x="38615" y="915456"/>
                        <a:pt x="50159" y="920120"/>
                      </a:cubicBezTo>
                      <a:cubicBezTo>
                        <a:pt x="61703" y="924783"/>
                        <a:pt x="73324" y="929370"/>
                        <a:pt x="82575" y="929370"/>
                      </a:cubicBezTo>
                      <a:cubicBezTo>
                        <a:pt x="88232" y="929370"/>
                        <a:pt x="102835" y="936480"/>
                        <a:pt x="113156" y="941908"/>
                      </a:cubicBezTo>
                      <a:cubicBezTo>
                        <a:pt x="112850" y="941373"/>
                        <a:pt x="112621" y="940991"/>
                        <a:pt x="112621" y="940991"/>
                      </a:cubicBezTo>
                      <a:cubicBezTo>
                        <a:pt x="112621" y="940991"/>
                        <a:pt x="124241" y="931740"/>
                        <a:pt x="133416" y="931740"/>
                      </a:cubicBezTo>
                      <a:cubicBezTo>
                        <a:pt x="142666" y="931740"/>
                        <a:pt x="140373" y="950242"/>
                        <a:pt x="147330" y="959492"/>
                      </a:cubicBezTo>
                      <a:cubicBezTo>
                        <a:pt x="154211" y="968743"/>
                        <a:pt x="168125" y="964080"/>
                        <a:pt x="175082" y="971113"/>
                      </a:cubicBezTo>
                      <a:cubicBezTo>
                        <a:pt x="182039" y="978070"/>
                        <a:pt x="177452" y="982657"/>
                        <a:pt x="175082" y="989615"/>
                      </a:cubicBezTo>
                      <a:cubicBezTo>
                        <a:pt x="172789" y="996572"/>
                        <a:pt x="182039" y="991985"/>
                        <a:pt x="184333" y="1001159"/>
                      </a:cubicBezTo>
                      <a:cubicBezTo>
                        <a:pt x="186703" y="1010486"/>
                        <a:pt x="195877" y="1045195"/>
                        <a:pt x="207498" y="1010486"/>
                      </a:cubicBezTo>
                      <a:cubicBezTo>
                        <a:pt x="219042" y="975777"/>
                        <a:pt x="221412" y="957275"/>
                        <a:pt x="228293" y="952612"/>
                      </a:cubicBezTo>
                      <a:cubicBezTo>
                        <a:pt x="235250" y="948025"/>
                        <a:pt x="239914" y="934110"/>
                        <a:pt x="239914" y="924860"/>
                      </a:cubicBezTo>
                      <a:cubicBezTo>
                        <a:pt x="239914" y="915609"/>
                        <a:pt x="258415" y="908652"/>
                        <a:pt x="265372" y="906358"/>
                      </a:cubicBezTo>
                      <a:cubicBezTo>
                        <a:pt x="272253" y="904064"/>
                        <a:pt x="276916" y="890150"/>
                        <a:pt x="281580" y="880899"/>
                      </a:cubicBezTo>
                      <a:cubicBezTo>
                        <a:pt x="286167" y="871649"/>
                        <a:pt x="344042" y="860104"/>
                        <a:pt x="353292" y="862398"/>
                      </a:cubicBezTo>
                      <a:cubicBezTo>
                        <a:pt x="362543" y="864692"/>
                        <a:pt x="362620" y="862398"/>
                        <a:pt x="381121" y="848484"/>
                      </a:cubicBezTo>
                      <a:cubicBezTo>
                        <a:pt x="399622" y="834646"/>
                        <a:pt x="418124" y="832276"/>
                        <a:pt x="443583" y="846190"/>
                      </a:cubicBezTo>
                      <a:cubicBezTo>
                        <a:pt x="469041" y="860104"/>
                        <a:pt x="462160" y="862398"/>
                        <a:pt x="462160" y="862398"/>
                      </a:cubicBezTo>
                      <a:cubicBezTo>
                        <a:pt x="462160" y="862398"/>
                        <a:pt x="487619" y="857734"/>
                        <a:pt x="494500" y="836939"/>
                      </a:cubicBezTo>
                      <a:cubicBezTo>
                        <a:pt x="501457" y="816144"/>
                        <a:pt x="492206" y="811557"/>
                        <a:pt x="496793" y="797643"/>
                      </a:cubicBezTo>
                      <a:cubicBezTo>
                        <a:pt x="501457" y="783729"/>
                        <a:pt x="510708" y="797643"/>
                        <a:pt x="522252" y="792979"/>
                      </a:cubicBezTo>
                      <a:cubicBezTo>
                        <a:pt x="533796" y="788316"/>
                        <a:pt x="540753" y="783729"/>
                        <a:pt x="554668" y="788316"/>
                      </a:cubicBezTo>
                      <a:cubicBezTo>
                        <a:pt x="568582" y="792979"/>
                        <a:pt x="580126" y="786022"/>
                        <a:pt x="580126" y="765151"/>
                      </a:cubicBezTo>
                      <a:cubicBezTo>
                        <a:pt x="580126" y="744356"/>
                        <a:pt x="589453" y="723484"/>
                        <a:pt x="598628" y="728072"/>
                      </a:cubicBezTo>
                      <a:cubicBezTo>
                        <a:pt x="607878" y="732735"/>
                        <a:pt x="621793" y="746649"/>
                        <a:pt x="624086" y="735028"/>
                      </a:cubicBezTo>
                      <a:cubicBezTo>
                        <a:pt x="626456" y="723408"/>
                        <a:pt x="626380" y="716451"/>
                        <a:pt x="635631" y="704907"/>
                      </a:cubicBezTo>
                      <a:cubicBezTo>
                        <a:pt x="644881" y="693286"/>
                        <a:pt x="647175" y="679448"/>
                        <a:pt x="647175" y="679448"/>
                      </a:cubicBezTo>
                      <a:cubicBezTo>
                        <a:pt x="647175" y="679448"/>
                        <a:pt x="644881" y="693286"/>
                        <a:pt x="656426" y="702613"/>
                      </a:cubicBezTo>
                      <a:cubicBezTo>
                        <a:pt x="667970" y="711863"/>
                        <a:pt x="674927" y="718821"/>
                        <a:pt x="681884" y="711863"/>
                      </a:cubicBezTo>
                      <a:cubicBezTo>
                        <a:pt x="688841" y="704907"/>
                        <a:pt x="691211" y="707277"/>
                        <a:pt x="700462" y="693362"/>
                      </a:cubicBezTo>
                      <a:cubicBezTo>
                        <a:pt x="709713" y="679524"/>
                        <a:pt x="709713" y="674861"/>
                        <a:pt x="709713" y="663316"/>
                      </a:cubicBezTo>
                      <a:cubicBezTo>
                        <a:pt x="709713" y="651696"/>
                        <a:pt x="702756" y="635564"/>
                        <a:pt x="714300" y="637858"/>
                      </a:cubicBezTo>
                      <a:cubicBezTo>
                        <a:pt x="725844" y="640151"/>
                        <a:pt x="732801" y="642521"/>
                        <a:pt x="749009" y="633194"/>
                      </a:cubicBezTo>
                      <a:cubicBezTo>
                        <a:pt x="765217" y="623943"/>
                        <a:pt x="772098" y="630901"/>
                        <a:pt x="783719" y="630901"/>
                      </a:cubicBezTo>
                      <a:cubicBezTo>
                        <a:pt x="795263" y="630901"/>
                        <a:pt x="797633" y="623943"/>
                        <a:pt x="813764" y="619356"/>
                      </a:cubicBezTo>
                      <a:cubicBezTo>
                        <a:pt x="829972" y="614693"/>
                        <a:pt x="832266" y="624020"/>
                        <a:pt x="846180" y="619356"/>
                      </a:cubicBezTo>
                      <a:cubicBezTo>
                        <a:pt x="860094" y="614693"/>
                        <a:pt x="869345" y="614693"/>
                        <a:pt x="864681" y="603148"/>
                      </a:cubicBezTo>
                      <a:cubicBezTo>
                        <a:pt x="860094" y="591528"/>
                        <a:pt x="864681" y="570809"/>
                        <a:pt x="892434" y="563852"/>
                      </a:cubicBezTo>
                      <a:cubicBezTo>
                        <a:pt x="920186" y="556895"/>
                        <a:pt x="922479" y="568439"/>
                        <a:pt x="943351" y="554601"/>
                      </a:cubicBezTo>
                      <a:cubicBezTo>
                        <a:pt x="964222" y="540764"/>
                        <a:pt x="982724" y="529143"/>
                        <a:pt x="996638" y="522185"/>
                      </a:cubicBezTo>
                      <a:cubicBezTo>
                        <a:pt x="1010476" y="515228"/>
                        <a:pt x="991974" y="517599"/>
                        <a:pt x="1008182" y="503684"/>
                      </a:cubicBezTo>
                      <a:cubicBezTo>
                        <a:pt x="1024390" y="489770"/>
                        <a:pt x="1029054" y="494433"/>
                        <a:pt x="1047479" y="489770"/>
                      </a:cubicBezTo>
                      <a:cubicBezTo>
                        <a:pt x="1065980" y="485183"/>
                        <a:pt x="1084482" y="471268"/>
                        <a:pt x="1059099" y="462018"/>
                      </a:cubicBezTo>
                      <a:cubicBezTo>
                        <a:pt x="1033641" y="452767"/>
                        <a:pt x="1029054" y="450397"/>
                        <a:pt x="1029054" y="441146"/>
                      </a:cubicBezTo>
                      <a:cubicBezTo>
                        <a:pt x="1029054" y="431895"/>
                        <a:pt x="1015139" y="434189"/>
                        <a:pt x="1010476" y="427232"/>
                      </a:cubicBezTo>
                      <a:cubicBezTo>
                        <a:pt x="1005889" y="420275"/>
                        <a:pt x="1005812" y="420275"/>
                        <a:pt x="1010476" y="404067"/>
                      </a:cubicBezTo>
                      <a:cubicBezTo>
                        <a:pt x="1015063" y="387859"/>
                        <a:pt x="1012769" y="387859"/>
                        <a:pt x="1031271" y="390229"/>
                      </a:cubicBezTo>
                      <a:cubicBezTo>
                        <a:pt x="1049849" y="392523"/>
                        <a:pt x="1049849" y="392523"/>
                        <a:pt x="1059099" y="401773"/>
                      </a:cubicBezTo>
                      <a:cubicBezTo>
                        <a:pt x="1068350" y="411024"/>
                        <a:pt x="1072937" y="413394"/>
                        <a:pt x="1082188" y="399480"/>
                      </a:cubicBezTo>
                      <a:cubicBezTo>
                        <a:pt x="1091439" y="385565"/>
                        <a:pt x="1100766" y="385565"/>
                        <a:pt x="1109940" y="394893"/>
                      </a:cubicBezTo>
                      <a:cubicBezTo>
                        <a:pt x="1119267" y="404143"/>
                        <a:pt x="1142356" y="411100"/>
                        <a:pt x="1146943" y="420351"/>
                      </a:cubicBezTo>
                      <a:cubicBezTo>
                        <a:pt x="1151530" y="429602"/>
                        <a:pt x="1151530" y="443440"/>
                        <a:pt x="1144650" y="452767"/>
                      </a:cubicBezTo>
                      <a:cubicBezTo>
                        <a:pt x="1137692" y="462018"/>
                        <a:pt x="1144650" y="475932"/>
                        <a:pt x="1160857" y="466681"/>
                      </a:cubicBezTo>
                      <a:cubicBezTo>
                        <a:pt x="1177065" y="457430"/>
                        <a:pt x="1181652" y="478225"/>
                        <a:pt x="1172402" y="489846"/>
                      </a:cubicBezTo>
                      <a:cubicBezTo>
                        <a:pt x="1163227" y="501390"/>
                        <a:pt x="1167815" y="510718"/>
                        <a:pt x="1184022" y="513011"/>
                      </a:cubicBezTo>
                      <a:cubicBezTo>
                        <a:pt x="1200230" y="515305"/>
                        <a:pt x="1221026" y="522262"/>
                        <a:pt x="1225612" y="529219"/>
                      </a:cubicBezTo>
                      <a:cubicBezTo>
                        <a:pt x="1230200" y="536176"/>
                        <a:pt x="1253365" y="531513"/>
                        <a:pt x="1255658" y="510718"/>
                      </a:cubicBezTo>
                      <a:cubicBezTo>
                        <a:pt x="1257952" y="489846"/>
                        <a:pt x="1257952" y="476008"/>
                        <a:pt x="1271790" y="459800"/>
                      </a:cubicBezTo>
                      <a:cubicBezTo>
                        <a:pt x="1285781" y="443593"/>
                        <a:pt x="1283410" y="415840"/>
                        <a:pt x="1290368" y="399633"/>
                      </a:cubicBezTo>
                      <a:cubicBezTo>
                        <a:pt x="1297325" y="383425"/>
                        <a:pt x="1322707" y="307125"/>
                        <a:pt x="1315750" y="293211"/>
                      </a:cubicBezTo>
                      <a:cubicBezTo>
                        <a:pt x="1308793" y="279297"/>
                        <a:pt x="1315750" y="260795"/>
                        <a:pt x="1320413" y="244587"/>
                      </a:cubicBezTo>
                      <a:cubicBezTo>
                        <a:pt x="1325153" y="228227"/>
                        <a:pt x="1311316" y="202845"/>
                        <a:pt x="1301988" y="184267"/>
                      </a:cubicBezTo>
                      <a:close/>
                    </a:path>
                  </a:pathLst>
                </a:custGeom>
                <a:solidFill>
                  <a:srgbClr val="90A2BA"/>
                </a:solidFill>
                <a:ln w="5732" cap="flat">
                  <a:solidFill>
                    <a:sysClr val="window" lastClr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864017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90" name="Freeform: Shape 82">
                  <a:extLst>
                    <a:ext uri="{FF2B5EF4-FFF2-40B4-BE49-F238E27FC236}">
                      <a16:creationId xmlns:a16="http://schemas.microsoft.com/office/drawing/2014/main" id="{C34414E8-286D-8C9F-D9CB-77A0411920CC}"/>
                    </a:ext>
                  </a:extLst>
                </p:cNvPr>
                <p:cNvSpPr/>
                <p:nvPr/>
              </p:nvSpPr>
              <p:spPr>
                <a:xfrm>
                  <a:off x="1629243" y="1912601"/>
                  <a:ext cx="204709" cy="153717"/>
                </a:xfrm>
                <a:custGeom>
                  <a:avLst/>
                  <a:gdLst>
                    <a:gd name="connsiteX0" fmla="*/ 96 w 204709"/>
                    <a:gd name="connsiteY0" fmla="*/ 6738 h 153717"/>
                    <a:gd name="connsiteX1" fmla="*/ 17450 w 204709"/>
                    <a:gd name="connsiteY1" fmla="*/ 31050 h 153717"/>
                    <a:gd name="connsiteX2" fmla="*/ 50401 w 204709"/>
                    <a:gd name="connsiteY2" fmla="*/ 50086 h 153717"/>
                    <a:gd name="connsiteX3" fmla="*/ 64316 w 204709"/>
                    <a:gd name="connsiteY3" fmla="*/ 77915 h 153717"/>
                    <a:gd name="connsiteX4" fmla="*/ 79912 w 204709"/>
                    <a:gd name="connsiteY4" fmla="*/ 95270 h 153717"/>
                    <a:gd name="connsiteX5" fmla="*/ 90309 w 204709"/>
                    <a:gd name="connsiteY5" fmla="*/ 123022 h 153717"/>
                    <a:gd name="connsiteX6" fmla="*/ 118138 w 204709"/>
                    <a:gd name="connsiteY6" fmla="*/ 135178 h 153717"/>
                    <a:gd name="connsiteX7" fmla="*/ 135493 w 204709"/>
                    <a:gd name="connsiteY7" fmla="*/ 143817 h 153717"/>
                    <a:gd name="connsiteX8" fmla="*/ 151089 w 204709"/>
                    <a:gd name="connsiteY8" fmla="*/ 145575 h 153717"/>
                    <a:gd name="connsiteX9" fmla="*/ 168444 w 204709"/>
                    <a:gd name="connsiteY9" fmla="*/ 149016 h 153717"/>
                    <a:gd name="connsiteX10" fmla="*/ 185798 w 204709"/>
                    <a:gd name="connsiteY10" fmla="*/ 143817 h 153717"/>
                    <a:gd name="connsiteX11" fmla="*/ 197954 w 204709"/>
                    <a:gd name="connsiteY11" fmla="*/ 121263 h 153717"/>
                    <a:gd name="connsiteX12" fmla="*/ 199713 w 204709"/>
                    <a:gd name="connsiteY12" fmla="*/ 100392 h 153717"/>
                    <a:gd name="connsiteX13" fmla="*/ 199713 w 204709"/>
                    <a:gd name="connsiteY13" fmla="*/ 86554 h 153717"/>
                    <a:gd name="connsiteX14" fmla="*/ 203153 w 204709"/>
                    <a:gd name="connsiteY14" fmla="*/ 74398 h 153717"/>
                    <a:gd name="connsiteX15" fmla="*/ 189315 w 204709"/>
                    <a:gd name="connsiteY15" fmla="*/ 55285 h 153717"/>
                    <a:gd name="connsiteX16" fmla="*/ 171960 w 204709"/>
                    <a:gd name="connsiteY16" fmla="*/ 65759 h 153717"/>
                    <a:gd name="connsiteX17" fmla="*/ 152847 w 204709"/>
                    <a:gd name="connsiteY17" fmla="*/ 62319 h 153717"/>
                    <a:gd name="connsiteX18" fmla="*/ 123337 w 204709"/>
                    <a:gd name="connsiteY18" fmla="*/ 46722 h 153717"/>
                    <a:gd name="connsiteX19" fmla="*/ 99025 w 204709"/>
                    <a:gd name="connsiteY19" fmla="*/ 38007 h 153717"/>
                    <a:gd name="connsiteX20" fmla="*/ 79912 w 204709"/>
                    <a:gd name="connsiteY20" fmla="*/ 32808 h 153717"/>
                    <a:gd name="connsiteX21" fmla="*/ 59117 w 204709"/>
                    <a:gd name="connsiteY21" fmla="*/ 24093 h 153717"/>
                    <a:gd name="connsiteX22" fmla="*/ 43521 w 204709"/>
                    <a:gd name="connsiteY22" fmla="*/ 15377 h 153717"/>
                    <a:gd name="connsiteX23" fmla="*/ 20967 w 204709"/>
                    <a:gd name="connsiteY23" fmla="*/ 11937 h 153717"/>
                    <a:gd name="connsiteX24" fmla="*/ 96 w 204709"/>
                    <a:gd name="connsiteY24" fmla="*/ 6738 h 153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04709" h="153717">
                      <a:moveTo>
                        <a:pt x="96" y="6738"/>
                      </a:moveTo>
                      <a:cubicBezTo>
                        <a:pt x="-974" y="15530"/>
                        <a:pt x="7053" y="27609"/>
                        <a:pt x="17450" y="31050"/>
                      </a:cubicBezTo>
                      <a:cubicBezTo>
                        <a:pt x="27848" y="34490"/>
                        <a:pt x="46961" y="41447"/>
                        <a:pt x="50401" y="50086"/>
                      </a:cubicBezTo>
                      <a:cubicBezTo>
                        <a:pt x="53842" y="58725"/>
                        <a:pt x="55600" y="70958"/>
                        <a:pt x="64316" y="77915"/>
                      </a:cubicBezTo>
                      <a:cubicBezTo>
                        <a:pt x="73031" y="84872"/>
                        <a:pt x="74713" y="86630"/>
                        <a:pt x="79912" y="95270"/>
                      </a:cubicBezTo>
                      <a:cubicBezTo>
                        <a:pt x="85111" y="103909"/>
                        <a:pt x="85111" y="114383"/>
                        <a:pt x="90309" y="123022"/>
                      </a:cubicBezTo>
                      <a:cubicBezTo>
                        <a:pt x="95585" y="131737"/>
                        <a:pt x="105906" y="136936"/>
                        <a:pt x="118138" y="135178"/>
                      </a:cubicBezTo>
                      <a:cubicBezTo>
                        <a:pt x="130294" y="133496"/>
                        <a:pt x="132052" y="138618"/>
                        <a:pt x="135493" y="143817"/>
                      </a:cubicBezTo>
                      <a:cubicBezTo>
                        <a:pt x="138933" y="149016"/>
                        <a:pt x="145890" y="154214"/>
                        <a:pt x="151089" y="145575"/>
                      </a:cubicBezTo>
                      <a:cubicBezTo>
                        <a:pt x="156288" y="136936"/>
                        <a:pt x="163321" y="142058"/>
                        <a:pt x="168444" y="149016"/>
                      </a:cubicBezTo>
                      <a:cubicBezTo>
                        <a:pt x="173642" y="155973"/>
                        <a:pt x="178841" y="155973"/>
                        <a:pt x="185798" y="143817"/>
                      </a:cubicBezTo>
                      <a:cubicBezTo>
                        <a:pt x="192756" y="131661"/>
                        <a:pt x="201395" y="133419"/>
                        <a:pt x="197954" y="121263"/>
                      </a:cubicBezTo>
                      <a:cubicBezTo>
                        <a:pt x="194514" y="109107"/>
                        <a:pt x="194514" y="109107"/>
                        <a:pt x="199713" y="100392"/>
                      </a:cubicBezTo>
                      <a:cubicBezTo>
                        <a:pt x="204911" y="91753"/>
                        <a:pt x="203153" y="91753"/>
                        <a:pt x="199713" y="86554"/>
                      </a:cubicBezTo>
                      <a:cubicBezTo>
                        <a:pt x="196272" y="81355"/>
                        <a:pt x="197954" y="84796"/>
                        <a:pt x="203153" y="74398"/>
                      </a:cubicBezTo>
                      <a:cubicBezTo>
                        <a:pt x="208352" y="64001"/>
                        <a:pt x="199713" y="57043"/>
                        <a:pt x="189315" y="55285"/>
                      </a:cubicBezTo>
                      <a:cubicBezTo>
                        <a:pt x="178918" y="53603"/>
                        <a:pt x="178918" y="64001"/>
                        <a:pt x="171960" y="65759"/>
                      </a:cubicBezTo>
                      <a:cubicBezTo>
                        <a:pt x="165003" y="67441"/>
                        <a:pt x="158046" y="74475"/>
                        <a:pt x="152847" y="62319"/>
                      </a:cubicBezTo>
                      <a:cubicBezTo>
                        <a:pt x="147572" y="50163"/>
                        <a:pt x="131976" y="44964"/>
                        <a:pt x="123337" y="46722"/>
                      </a:cubicBezTo>
                      <a:cubicBezTo>
                        <a:pt x="114698" y="48404"/>
                        <a:pt x="102542" y="44964"/>
                        <a:pt x="99025" y="38007"/>
                      </a:cubicBezTo>
                      <a:cubicBezTo>
                        <a:pt x="95585" y="31050"/>
                        <a:pt x="90309" y="31050"/>
                        <a:pt x="79912" y="32808"/>
                      </a:cubicBezTo>
                      <a:cubicBezTo>
                        <a:pt x="69514" y="34490"/>
                        <a:pt x="64316" y="31050"/>
                        <a:pt x="59117" y="24093"/>
                      </a:cubicBezTo>
                      <a:cubicBezTo>
                        <a:pt x="53918" y="17135"/>
                        <a:pt x="52160" y="15377"/>
                        <a:pt x="43521" y="15377"/>
                      </a:cubicBezTo>
                      <a:cubicBezTo>
                        <a:pt x="34882" y="15377"/>
                        <a:pt x="26166" y="20576"/>
                        <a:pt x="20967" y="11937"/>
                      </a:cubicBezTo>
                      <a:cubicBezTo>
                        <a:pt x="15768" y="3298"/>
                        <a:pt x="1854" y="-7100"/>
                        <a:pt x="96" y="6738"/>
                      </a:cubicBezTo>
                      <a:close/>
                    </a:path>
                  </a:pathLst>
                </a:custGeom>
                <a:solidFill>
                  <a:srgbClr val="90A2BA"/>
                </a:solidFill>
                <a:ln w="7642" cap="flat">
                  <a:solidFill>
                    <a:sysClr val="window" lastClr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864017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grpSp>
              <p:nvGrpSpPr>
                <p:cNvPr id="91" name="Graphic 3">
                  <a:extLst>
                    <a:ext uri="{FF2B5EF4-FFF2-40B4-BE49-F238E27FC236}">
                      <a16:creationId xmlns:a16="http://schemas.microsoft.com/office/drawing/2014/main" id="{EF468503-8C01-43F4-DB3C-CF1AFDD6836C}"/>
                    </a:ext>
                  </a:extLst>
                </p:cNvPr>
                <p:cNvGrpSpPr/>
                <p:nvPr/>
              </p:nvGrpSpPr>
              <p:grpSpPr>
                <a:xfrm>
                  <a:off x="1550806" y="660400"/>
                  <a:ext cx="1209869" cy="1162991"/>
                  <a:chOff x="1550806" y="660400"/>
                  <a:chExt cx="1209869" cy="1162991"/>
                </a:xfrm>
                <a:grpFill/>
              </p:grpSpPr>
              <p:sp>
                <p:nvSpPr>
                  <p:cNvPr id="99" name="Freeform: Shape 84">
                    <a:extLst>
                      <a:ext uri="{FF2B5EF4-FFF2-40B4-BE49-F238E27FC236}">
                        <a16:creationId xmlns:a16="http://schemas.microsoft.com/office/drawing/2014/main" id="{770BCC80-D3F0-D594-4380-9A678E57ED3A}"/>
                      </a:ext>
                    </a:extLst>
                  </p:cNvPr>
                  <p:cNvSpPr/>
                  <p:nvPr/>
                </p:nvSpPr>
                <p:spPr>
                  <a:xfrm>
                    <a:off x="1553730" y="662922"/>
                    <a:ext cx="1203905" cy="1157334"/>
                  </a:xfrm>
                  <a:custGeom>
                    <a:avLst/>
                    <a:gdLst>
                      <a:gd name="connsiteX0" fmla="*/ 927287 w 1203905"/>
                      <a:gd name="connsiteY0" fmla="*/ 1157334 h 1157334"/>
                      <a:gd name="connsiteX1" fmla="*/ 912226 w 1203905"/>
                      <a:gd name="connsiteY1" fmla="*/ 1154276 h 1157334"/>
                      <a:gd name="connsiteX2" fmla="*/ 903052 w 1203905"/>
                      <a:gd name="connsiteY2" fmla="*/ 1151906 h 1157334"/>
                      <a:gd name="connsiteX3" fmla="*/ 872700 w 1203905"/>
                      <a:gd name="connsiteY3" fmla="*/ 1138756 h 1157334"/>
                      <a:gd name="connsiteX4" fmla="*/ 867425 w 1203905"/>
                      <a:gd name="connsiteY4" fmla="*/ 1135927 h 1157334"/>
                      <a:gd name="connsiteX5" fmla="*/ 843113 w 1203905"/>
                      <a:gd name="connsiteY5" fmla="*/ 1121478 h 1157334"/>
                      <a:gd name="connsiteX6" fmla="*/ 832486 w 1203905"/>
                      <a:gd name="connsiteY6" fmla="*/ 1114979 h 1157334"/>
                      <a:gd name="connsiteX7" fmla="*/ 827517 w 1203905"/>
                      <a:gd name="connsiteY7" fmla="*/ 1113527 h 1157334"/>
                      <a:gd name="connsiteX8" fmla="*/ 818725 w 1203905"/>
                      <a:gd name="connsiteY8" fmla="*/ 1115820 h 1157334"/>
                      <a:gd name="connsiteX9" fmla="*/ 808557 w 1203905"/>
                      <a:gd name="connsiteY9" fmla="*/ 1118878 h 1157334"/>
                      <a:gd name="connsiteX10" fmla="*/ 794031 w 1203905"/>
                      <a:gd name="connsiteY10" fmla="*/ 1127135 h 1157334"/>
                      <a:gd name="connsiteX11" fmla="*/ 791126 w 1203905"/>
                      <a:gd name="connsiteY11" fmla="*/ 1130117 h 1157334"/>
                      <a:gd name="connsiteX12" fmla="*/ 771707 w 1203905"/>
                      <a:gd name="connsiteY12" fmla="*/ 1137074 h 1157334"/>
                      <a:gd name="connsiteX13" fmla="*/ 763297 w 1203905"/>
                      <a:gd name="connsiteY13" fmla="*/ 1137915 h 1157334"/>
                      <a:gd name="connsiteX14" fmla="*/ 761233 w 1203905"/>
                      <a:gd name="connsiteY14" fmla="*/ 1138068 h 1157334"/>
                      <a:gd name="connsiteX15" fmla="*/ 724918 w 1203905"/>
                      <a:gd name="connsiteY15" fmla="*/ 1110087 h 1157334"/>
                      <a:gd name="connsiteX16" fmla="*/ 724077 w 1203905"/>
                      <a:gd name="connsiteY16" fmla="*/ 1109093 h 1157334"/>
                      <a:gd name="connsiteX17" fmla="*/ 716355 w 1203905"/>
                      <a:gd name="connsiteY17" fmla="*/ 1103435 h 1157334"/>
                      <a:gd name="connsiteX18" fmla="*/ 708251 w 1203905"/>
                      <a:gd name="connsiteY18" fmla="*/ 1106570 h 1157334"/>
                      <a:gd name="connsiteX19" fmla="*/ 705270 w 1203905"/>
                      <a:gd name="connsiteY19" fmla="*/ 1108099 h 1157334"/>
                      <a:gd name="connsiteX20" fmla="*/ 693649 w 1203905"/>
                      <a:gd name="connsiteY20" fmla="*/ 1118038 h 1157334"/>
                      <a:gd name="connsiteX21" fmla="*/ 685010 w 1203905"/>
                      <a:gd name="connsiteY21" fmla="*/ 1126830 h 1157334"/>
                      <a:gd name="connsiteX22" fmla="*/ 674918 w 1203905"/>
                      <a:gd name="connsiteY22" fmla="*/ 1130346 h 1157334"/>
                      <a:gd name="connsiteX23" fmla="*/ 656035 w 1203905"/>
                      <a:gd name="connsiteY23" fmla="*/ 1118802 h 1157334"/>
                      <a:gd name="connsiteX24" fmla="*/ 653817 w 1203905"/>
                      <a:gd name="connsiteY24" fmla="*/ 1109322 h 1157334"/>
                      <a:gd name="connsiteX25" fmla="*/ 651142 w 1203905"/>
                      <a:gd name="connsiteY25" fmla="*/ 1103053 h 1157334"/>
                      <a:gd name="connsiteX26" fmla="*/ 649765 w 1203905"/>
                      <a:gd name="connsiteY26" fmla="*/ 1102900 h 1157334"/>
                      <a:gd name="connsiteX27" fmla="*/ 638603 w 1203905"/>
                      <a:gd name="connsiteY27" fmla="*/ 1109934 h 1157334"/>
                      <a:gd name="connsiteX28" fmla="*/ 633022 w 1203905"/>
                      <a:gd name="connsiteY28" fmla="*/ 1114674 h 1157334"/>
                      <a:gd name="connsiteX29" fmla="*/ 627671 w 1203905"/>
                      <a:gd name="connsiteY29" fmla="*/ 1116738 h 1157334"/>
                      <a:gd name="connsiteX30" fmla="*/ 614139 w 1203905"/>
                      <a:gd name="connsiteY30" fmla="*/ 1102900 h 1157334"/>
                      <a:gd name="connsiteX31" fmla="*/ 608099 w 1203905"/>
                      <a:gd name="connsiteY31" fmla="*/ 1093573 h 1157334"/>
                      <a:gd name="connsiteX32" fmla="*/ 603741 w 1203905"/>
                      <a:gd name="connsiteY32" fmla="*/ 1057870 h 1157334"/>
                      <a:gd name="connsiteX33" fmla="*/ 589215 w 1203905"/>
                      <a:gd name="connsiteY33" fmla="*/ 1034858 h 1157334"/>
                      <a:gd name="connsiteX34" fmla="*/ 561998 w 1203905"/>
                      <a:gd name="connsiteY34" fmla="*/ 1024384 h 1157334"/>
                      <a:gd name="connsiteX35" fmla="*/ 537839 w 1203905"/>
                      <a:gd name="connsiteY35" fmla="*/ 1016127 h 1157334"/>
                      <a:gd name="connsiteX36" fmla="*/ 492733 w 1203905"/>
                      <a:gd name="connsiteY36" fmla="*/ 951601 h 1157334"/>
                      <a:gd name="connsiteX37" fmla="*/ 470714 w 1203905"/>
                      <a:gd name="connsiteY37" fmla="*/ 925301 h 1157334"/>
                      <a:gd name="connsiteX38" fmla="*/ 458635 w 1203905"/>
                      <a:gd name="connsiteY38" fmla="*/ 914598 h 1157334"/>
                      <a:gd name="connsiteX39" fmla="*/ 432641 w 1203905"/>
                      <a:gd name="connsiteY39" fmla="*/ 872702 h 1157334"/>
                      <a:gd name="connsiteX40" fmla="*/ 422779 w 1203905"/>
                      <a:gd name="connsiteY40" fmla="*/ 841204 h 1157334"/>
                      <a:gd name="connsiteX41" fmla="*/ 399002 w 1203905"/>
                      <a:gd name="connsiteY41" fmla="*/ 817427 h 1157334"/>
                      <a:gd name="connsiteX42" fmla="*/ 389369 w 1203905"/>
                      <a:gd name="connsiteY42" fmla="*/ 812917 h 1157334"/>
                      <a:gd name="connsiteX43" fmla="*/ 342351 w 1203905"/>
                      <a:gd name="connsiteY43" fmla="*/ 806418 h 1157334"/>
                      <a:gd name="connsiteX44" fmla="*/ 336617 w 1203905"/>
                      <a:gd name="connsiteY44" fmla="*/ 806800 h 1157334"/>
                      <a:gd name="connsiteX45" fmla="*/ 317733 w 1203905"/>
                      <a:gd name="connsiteY45" fmla="*/ 804736 h 1157334"/>
                      <a:gd name="connsiteX46" fmla="*/ 300761 w 1203905"/>
                      <a:gd name="connsiteY46" fmla="*/ 802825 h 1157334"/>
                      <a:gd name="connsiteX47" fmla="*/ 292428 w 1203905"/>
                      <a:gd name="connsiteY47" fmla="*/ 803972 h 1157334"/>
                      <a:gd name="connsiteX48" fmla="*/ 282948 w 1203905"/>
                      <a:gd name="connsiteY48" fmla="*/ 805577 h 1157334"/>
                      <a:gd name="connsiteX49" fmla="*/ 256877 w 1203905"/>
                      <a:gd name="connsiteY49" fmla="*/ 791663 h 1157334"/>
                      <a:gd name="connsiteX50" fmla="*/ 241510 w 1203905"/>
                      <a:gd name="connsiteY50" fmla="*/ 765287 h 1157334"/>
                      <a:gd name="connsiteX51" fmla="*/ 237688 w 1203905"/>
                      <a:gd name="connsiteY51" fmla="*/ 755960 h 1157334"/>
                      <a:gd name="connsiteX52" fmla="*/ 214981 w 1203905"/>
                      <a:gd name="connsiteY52" fmla="*/ 719645 h 1157334"/>
                      <a:gd name="connsiteX53" fmla="*/ 211159 w 1203905"/>
                      <a:gd name="connsiteY53" fmla="*/ 708865 h 1157334"/>
                      <a:gd name="connsiteX54" fmla="*/ 221633 w 1203905"/>
                      <a:gd name="connsiteY54" fmla="*/ 701220 h 1157334"/>
                      <a:gd name="connsiteX55" fmla="*/ 227596 w 1203905"/>
                      <a:gd name="connsiteY55" fmla="*/ 698773 h 1157334"/>
                      <a:gd name="connsiteX56" fmla="*/ 236541 w 1203905"/>
                      <a:gd name="connsiteY56" fmla="*/ 696556 h 1157334"/>
                      <a:gd name="connsiteX57" fmla="*/ 255654 w 1203905"/>
                      <a:gd name="connsiteY57" fmla="*/ 701984 h 1157334"/>
                      <a:gd name="connsiteX58" fmla="*/ 264828 w 1203905"/>
                      <a:gd name="connsiteY58" fmla="*/ 705578 h 1157334"/>
                      <a:gd name="connsiteX59" fmla="*/ 269339 w 1203905"/>
                      <a:gd name="connsiteY59" fmla="*/ 706572 h 1157334"/>
                      <a:gd name="connsiteX60" fmla="*/ 272550 w 1203905"/>
                      <a:gd name="connsiteY60" fmla="*/ 705119 h 1157334"/>
                      <a:gd name="connsiteX61" fmla="*/ 272244 w 1203905"/>
                      <a:gd name="connsiteY61" fmla="*/ 681495 h 1157334"/>
                      <a:gd name="connsiteX62" fmla="*/ 263758 w 1203905"/>
                      <a:gd name="connsiteY62" fmla="*/ 663682 h 1157334"/>
                      <a:gd name="connsiteX63" fmla="*/ 258559 w 1203905"/>
                      <a:gd name="connsiteY63" fmla="*/ 654355 h 1157334"/>
                      <a:gd name="connsiteX64" fmla="*/ 256495 w 1203905"/>
                      <a:gd name="connsiteY64" fmla="*/ 649844 h 1157334"/>
                      <a:gd name="connsiteX65" fmla="*/ 250226 w 1203905"/>
                      <a:gd name="connsiteY65" fmla="*/ 641052 h 1157334"/>
                      <a:gd name="connsiteX66" fmla="*/ 244798 w 1203905"/>
                      <a:gd name="connsiteY66" fmla="*/ 643804 h 1157334"/>
                      <a:gd name="connsiteX67" fmla="*/ 229202 w 1203905"/>
                      <a:gd name="connsiteY67" fmla="*/ 650379 h 1157334"/>
                      <a:gd name="connsiteX68" fmla="*/ 214676 w 1203905"/>
                      <a:gd name="connsiteY68" fmla="*/ 640440 h 1157334"/>
                      <a:gd name="connsiteX69" fmla="*/ 211847 w 1203905"/>
                      <a:gd name="connsiteY69" fmla="*/ 630960 h 1157334"/>
                      <a:gd name="connsiteX70" fmla="*/ 208024 w 1203905"/>
                      <a:gd name="connsiteY70" fmla="*/ 622398 h 1157334"/>
                      <a:gd name="connsiteX71" fmla="*/ 207719 w 1203905"/>
                      <a:gd name="connsiteY71" fmla="*/ 591358 h 1157334"/>
                      <a:gd name="connsiteX72" fmla="*/ 213223 w 1203905"/>
                      <a:gd name="connsiteY72" fmla="*/ 582031 h 1157334"/>
                      <a:gd name="connsiteX73" fmla="*/ 218957 w 1203905"/>
                      <a:gd name="connsiteY73" fmla="*/ 562306 h 1157334"/>
                      <a:gd name="connsiteX74" fmla="*/ 215670 w 1203905"/>
                      <a:gd name="connsiteY74" fmla="*/ 537612 h 1157334"/>
                      <a:gd name="connsiteX75" fmla="*/ 192046 w 1203905"/>
                      <a:gd name="connsiteY75" fmla="*/ 534860 h 1157334"/>
                      <a:gd name="connsiteX76" fmla="*/ 174691 w 1203905"/>
                      <a:gd name="connsiteY76" fmla="*/ 537689 h 1157334"/>
                      <a:gd name="connsiteX77" fmla="*/ 158866 w 1203905"/>
                      <a:gd name="connsiteY77" fmla="*/ 549156 h 1157334"/>
                      <a:gd name="connsiteX78" fmla="*/ 151908 w 1203905"/>
                      <a:gd name="connsiteY78" fmla="*/ 553667 h 1157334"/>
                      <a:gd name="connsiteX79" fmla="*/ 147321 w 1203905"/>
                      <a:gd name="connsiteY79" fmla="*/ 549615 h 1157334"/>
                      <a:gd name="connsiteX80" fmla="*/ 132872 w 1203905"/>
                      <a:gd name="connsiteY80" fmla="*/ 536695 h 1157334"/>
                      <a:gd name="connsiteX81" fmla="*/ 130119 w 1203905"/>
                      <a:gd name="connsiteY81" fmla="*/ 535013 h 1157334"/>
                      <a:gd name="connsiteX82" fmla="*/ 115364 w 1203905"/>
                      <a:gd name="connsiteY82" fmla="*/ 502750 h 1157334"/>
                      <a:gd name="connsiteX83" fmla="*/ 127520 w 1203905"/>
                      <a:gd name="connsiteY83" fmla="*/ 496634 h 1157334"/>
                      <a:gd name="connsiteX84" fmla="*/ 143804 w 1203905"/>
                      <a:gd name="connsiteY84" fmla="*/ 490518 h 1157334"/>
                      <a:gd name="connsiteX85" fmla="*/ 154278 w 1203905"/>
                      <a:gd name="connsiteY85" fmla="*/ 482261 h 1157334"/>
                      <a:gd name="connsiteX86" fmla="*/ 152520 w 1203905"/>
                      <a:gd name="connsiteY86" fmla="*/ 482184 h 1157334"/>
                      <a:gd name="connsiteX87" fmla="*/ 125838 w 1203905"/>
                      <a:gd name="connsiteY87" fmla="*/ 474998 h 1157334"/>
                      <a:gd name="connsiteX88" fmla="*/ 120792 w 1203905"/>
                      <a:gd name="connsiteY88" fmla="*/ 472857 h 1157334"/>
                      <a:gd name="connsiteX89" fmla="*/ 141434 w 1203905"/>
                      <a:gd name="connsiteY89" fmla="*/ 458102 h 1157334"/>
                      <a:gd name="connsiteX90" fmla="*/ 181801 w 1203905"/>
                      <a:gd name="connsiteY90" fmla="*/ 449080 h 1157334"/>
                      <a:gd name="connsiteX91" fmla="*/ 196021 w 1203905"/>
                      <a:gd name="connsiteY91" fmla="*/ 448316 h 1157334"/>
                      <a:gd name="connsiteX92" fmla="*/ 212535 w 1203905"/>
                      <a:gd name="connsiteY92" fmla="*/ 447246 h 1157334"/>
                      <a:gd name="connsiteX93" fmla="*/ 232413 w 1203905"/>
                      <a:gd name="connsiteY93" fmla="*/ 447934 h 1157334"/>
                      <a:gd name="connsiteX94" fmla="*/ 240440 w 1203905"/>
                      <a:gd name="connsiteY94" fmla="*/ 448239 h 1157334"/>
                      <a:gd name="connsiteX95" fmla="*/ 243498 w 1203905"/>
                      <a:gd name="connsiteY95" fmla="*/ 448316 h 1157334"/>
                      <a:gd name="connsiteX96" fmla="*/ 245027 w 1203905"/>
                      <a:gd name="connsiteY96" fmla="*/ 448392 h 1157334"/>
                      <a:gd name="connsiteX97" fmla="*/ 251679 w 1203905"/>
                      <a:gd name="connsiteY97" fmla="*/ 440441 h 1157334"/>
                      <a:gd name="connsiteX98" fmla="*/ 252902 w 1203905"/>
                      <a:gd name="connsiteY98" fmla="*/ 438377 h 1157334"/>
                      <a:gd name="connsiteX99" fmla="*/ 273544 w 1203905"/>
                      <a:gd name="connsiteY99" fmla="*/ 416206 h 1157334"/>
                      <a:gd name="connsiteX100" fmla="*/ 283865 w 1203905"/>
                      <a:gd name="connsiteY100" fmla="*/ 392276 h 1157334"/>
                      <a:gd name="connsiteX101" fmla="*/ 276143 w 1203905"/>
                      <a:gd name="connsiteY101" fmla="*/ 377980 h 1157334"/>
                      <a:gd name="connsiteX102" fmla="*/ 275379 w 1203905"/>
                      <a:gd name="connsiteY102" fmla="*/ 378974 h 1157334"/>
                      <a:gd name="connsiteX103" fmla="*/ 261923 w 1203905"/>
                      <a:gd name="connsiteY103" fmla="*/ 412842 h 1157334"/>
                      <a:gd name="connsiteX104" fmla="*/ 247397 w 1203905"/>
                      <a:gd name="connsiteY104" fmla="*/ 423928 h 1157334"/>
                      <a:gd name="connsiteX105" fmla="*/ 237841 w 1203905"/>
                      <a:gd name="connsiteY105" fmla="*/ 422857 h 1157334"/>
                      <a:gd name="connsiteX106" fmla="*/ 226526 w 1203905"/>
                      <a:gd name="connsiteY106" fmla="*/ 421711 h 1157334"/>
                      <a:gd name="connsiteX107" fmla="*/ 222244 w 1203905"/>
                      <a:gd name="connsiteY107" fmla="*/ 422016 h 1157334"/>
                      <a:gd name="connsiteX108" fmla="*/ 218422 w 1203905"/>
                      <a:gd name="connsiteY108" fmla="*/ 422322 h 1157334"/>
                      <a:gd name="connsiteX109" fmla="*/ 207183 w 1203905"/>
                      <a:gd name="connsiteY109" fmla="*/ 417276 h 1157334"/>
                      <a:gd name="connsiteX110" fmla="*/ 207336 w 1203905"/>
                      <a:gd name="connsiteY110" fmla="*/ 392506 h 1157334"/>
                      <a:gd name="connsiteX111" fmla="*/ 218957 w 1203905"/>
                      <a:gd name="connsiteY111" fmla="*/ 378668 h 1157334"/>
                      <a:gd name="connsiteX112" fmla="*/ 228666 w 1203905"/>
                      <a:gd name="connsiteY112" fmla="*/ 370793 h 1157334"/>
                      <a:gd name="connsiteX113" fmla="*/ 231036 w 1203905"/>
                      <a:gd name="connsiteY113" fmla="*/ 356344 h 1157334"/>
                      <a:gd name="connsiteX114" fmla="*/ 233254 w 1203905"/>
                      <a:gd name="connsiteY114" fmla="*/ 340748 h 1157334"/>
                      <a:gd name="connsiteX115" fmla="*/ 237306 w 1203905"/>
                      <a:gd name="connsiteY115" fmla="*/ 333638 h 1157334"/>
                      <a:gd name="connsiteX116" fmla="*/ 236082 w 1203905"/>
                      <a:gd name="connsiteY116" fmla="*/ 333561 h 1157334"/>
                      <a:gd name="connsiteX117" fmla="*/ 231725 w 1203905"/>
                      <a:gd name="connsiteY117" fmla="*/ 334096 h 1157334"/>
                      <a:gd name="connsiteX118" fmla="*/ 226602 w 1203905"/>
                      <a:gd name="connsiteY118" fmla="*/ 334631 h 1157334"/>
                      <a:gd name="connsiteX119" fmla="*/ 211694 w 1203905"/>
                      <a:gd name="connsiteY119" fmla="*/ 327139 h 1157334"/>
                      <a:gd name="connsiteX120" fmla="*/ 214752 w 1203905"/>
                      <a:gd name="connsiteY120" fmla="*/ 312919 h 1157334"/>
                      <a:gd name="connsiteX121" fmla="*/ 215517 w 1203905"/>
                      <a:gd name="connsiteY121" fmla="*/ 299846 h 1157334"/>
                      <a:gd name="connsiteX122" fmla="*/ 212306 w 1203905"/>
                      <a:gd name="connsiteY122" fmla="*/ 295717 h 1157334"/>
                      <a:gd name="connsiteX123" fmla="*/ 201679 w 1203905"/>
                      <a:gd name="connsiteY123" fmla="*/ 286237 h 1157334"/>
                      <a:gd name="connsiteX124" fmla="*/ 186312 w 1203905"/>
                      <a:gd name="connsiteY124" fmla="*/ 268577 h 1157334"/>
                      <a:gd name="connsiteX125" fmla="*/ 177061 w 1203905"/>
                      <a:gd name="connsiteY125" fmla="*/ 248393 h 1157334"/>
                      <a:gd name="connsiteX126" fmla="*/ 163223 w 1203905"/>
                      <a:gd name="connsiteY126" fmla="*/ 212537 h 1157334"/>
                      <a:gd name="connsiteX127" fmla="*/ 157642 w 1203905"/>
                      <a:gd name="connsiteY127" fmla="*/ 197323 h 1157334"/>
                      <a:gd name="connsiteX128" fmla="*/ 150456 w 1203905"/>
                      <a:gd name="connsiteY128" fmla="*/ 192277 h 1157334"/>
                      <a:gd name="connsiteX129" fmla="*/ 126297 w 1203905"/>
                      <a:gd name="connsiteY129" fmla="*/ 151452 h 1157334"/>
                      <a:gd name="connsiteX130" fmla="*/ 126297 w 1203905"/>
                      <a:gd name="connsiteY130" fmla="*/ 137538 h 1157334"/>
                      <a:gd name="connsiteX131" fmla="*/ 122245 w 1203905"/>
                      <a:gd name="connsiteY131" fmla="*/ 137385 h 1157334"/>
                      <a:gd name="connsiteX132" fmla="*/ 113682 w 1203905"/>
                      <a:gd name="connsiteY132" fmla="*/ 136697 h 1157334"/>
                      <a:gd name="connsiteX133" fmla="*/ 103132 w 1203905"/>
                      <a:gd name="connsiteY133" fmla="*/ 135856 h 1157334"/>
                      <a:gd name="connsiteX134" fmla="*/ 89141 w 1203905"/>
                      <a:gd name="connsiteY134" fmla="*/ 139220 h 1157334"/>
                      <a:gd name="connsiteX135" fmla="*/ 83025 w 1203905"/>
                      <a:gd name="connsiteY135" fmla="*/ 143042 h 1157334"/>
                      <a:gd name="connsiteX136" fmla="*/ 60854 w 1203905"/>
                      <a:gd name="connsiteY136" fmla="*/ 153363 h 1157334"/>
                      <a:gd name="connsiteX137" fmla="*/ 50380 w 1203905"/>
                      <a:gd name="connsiteY137" fmla="*/ 155657 h 1157334"/>
                      <a:gd name="connsiteX138" fmla="*/ 35624 w 1203905"/>
                      <a:gd name="connsiteY138" fmla="*/ 140596 h 1157334"/>
                      <a:gd name="connsiteX139" fmla="*/ 33790 w 1203905"/>
                      <a:gd name="connsiteY139" fmla="*/ 135397 h 1157334"/>
                      <a:gd name="connsiteX140" fmla="*/ 32184 w 1203905"/>
                      <a:gd name="connsiteY140" fmla="*/ 132568 h 1157334"/>
                      <a:gd name="connsiteX141" fmla="*/ 24004 w 1203905"/>
                      <a:gd name="connsiteY141" fmla="*/ 150076 h 1157334"/>
                      <a:gd name="connsiteX142" fmla="*/ 22169 w 1203905"/>
                      <a:gd name="connsiteY142" fmla="*/ 154357 h 1157334"/>
                      <a:gd name="connsiteX143" fmla="*/ 20640 w 1203905"/>
                      <a:gd name="connsiteY143" fmla="*/ 186238 h 1157334"/>
                      <a:gd name="connsiteX144" fmla="*/ 21175 w 1203905"/>
                      <a:gd name="connsiteY144" fmla="*/ 189143 h 1157334"/>
                      <a:gd name="connsiteX145" fmla="*/ 20334 w 1203905"/>
                      <a:gd name="connsiteY145" fmla="*/ 215978 h 1157334"/>
                      <a:gd name="connsiteX146" fmla="*/ 13453 w 1203905"/>
                      <a:gd name="connsiteY146" fmla="*/ 218883 h 1157334"/>
                      <a:gd name="connsiteX147" fmla="*/ 8102 w 1203905"/>
                      <a:gd name="connsiteY147" fmla="*/ 218118 h 1157334"/>
                      <a:gd name="connsiteX148" fmla="*/ 533 w 1203905"/>
                      <a:gd name="connsiteY148" fmla="*/ 190595 h 1157334"/>
                      <a:gd name="connsiteX149" fmla="*/ 1145 w 1203905"/>
                      <a:gd name="connsiteY149" fmla="*/ 178057 h 1157334"/>
                      <a:gd name="connsiteX150" fmla="*/ 915 w 1203905"/>
                      <a:gd name="connsiteY150" fmla="*/ 166054 h 1157334"/>
                      <a:gd name="connsiteX151" fmla="*/ 3591 w 1203905"/>
                      <a:gd name="connsiteY151" fmla="*/ 114984 h 1157334"/>
                      <a:gd name="connsiteX152" fmla="*/ 27062 w 1203905"/>
                      <a:gd name="connsiteY152" fmla="*/ 51529 h 1157334"/>
                      <a:gd name="connsiteX153" fmla="*/ 31420 w 1203905"/>
                      <a:gd name="connsiteY153" fmla="*/ 36009 h 1157334"/>
                      <a:gd name="connsiteX154" fmla="*/ 31420 w 1203905"/>
                      <a:gd name="connsiteY154" fmla="*/ 36009 h 1157334"/>
                      <a:gd name="connsiteX155" fmla="*/ 41053 w 1203905"/>
                      <a:gd name="connsiteY155" fmla="*/ 7339 h 1157334"/>
                      <a:gd name="connsiteX156" fmla="*/ 52444 w 1203905"/>
                      <a:gd name="connsiteY156" fmla="*/ 0 h 1157334"/>
                      <a:gd name="connsiteX157" fmla="*/ 67582 w 1203905"/>
                      <a:gd name="connsiteY157" fmla="*/ 7034 h 1157334"/>
                      <a:gd name="connsiteX158" fmla="*/ 77444 w 1203905"/>
                      <a:gd name="connsiteY158" fmla="*/ 13150 h 1157334"/>
                      <a:gd name="connsiteX159" fmla="*/ 83789 w 1203905"/>
                      <a:gd name="connsiteY159" fmla="*/ 20260 h 1157334"/>
                      <a:gd name="connsiteX160" fmla="*/ 74768 w 1203905"/>
                      <a:gd name="connsiteY160" fmla="*/ 32874 h 1157334"/>
                      <a:gd name="connsiteX161" fmla="*/ 64829 w 1203905"/>
                      <a:gd name="connsiteY161" fmla="*/ 42966 h 1157334"/>
                      <a:gd name="connsiteX162" fmla="*/ 50609 w 1203905"/>
                      <a:gd name="connsiteY162" fmla="*/ 51376 h 1157334"/>
                      <a:gd name="connsiteX163" fmla="*/ 46251 w 1203905"/>
                      <a:gd name="connsiteY163" fmla="*/ 51070 h 1157334"/>
                      <a:gd name="connsiteX164" fmla="*/ 42735 w 1203905"/>
                      <a:gd name="connsiteY164" fmla="*/ 50841 h 1157334"/>
                      <a:gd name="connsiteX165" fmla="*/ 40059 w 1203905"/>
                      <a:gd name="connsiteY165" fmla="*/ 51223 h 1157334"/>
                      <a:gd name="connsiteX166" fmla="*/ 39829 w 1203905"/>
                      <a:gd name="connsiteY166" fmla="*/ 82339 h 1157334"/>
                      <a:gd name="connsiteX167" fmla="*/ 42199 w 1203905"/>
                      <a:gd name="connsiteY167" fmla="*/ 104740 h 1157334"/>
                      <a:gd name="connsiteX168" fmla="*/ 44187 w 1203905"/>
                      <a:gd name="connsiteY168" fmla="*/ 116360 h 1157334"/>
                      <a:gd name="connsiteX169" fmla="*/ 62230 w 1203905"/>
                      <a:gd name="connsiteY169" fmla="*/ 123853 h 1157334"/>
                      <a:gd name="connsiteX170" fmla="*/ 130807 w 1203905"/>
                      <a:gd name="connsiteY170" fmla="*/ 125840 h 1157334"/>
                      <a:gd name="connsiteX171" fmla="*/ 138529 w 1203905"/>
                      <a:gd name="connsiteY171" fmla="*/ 113455 h 1157334"/>
                      <a:gd name="connsiteX172" fmla="*/ 152443 w 1203905"/>
                      <a:gd name="connsiteY172" fmla="*/ 108792 h 1157334"/>
                      <a:gd name="connsiteX173" fmla="*/ 166587 w 1203905"/>
                      <a:gd name="connsiteY173" fmla="*/ 115749 h 1157334"/>
                      <a:gd name="connsiteX174" fmla="*/ 180196 w 1203905"/>
                      <a:gd name="connsiteY174" fmla="*/ 120412 h 1157334"/>
                      <a:gd name="connsiteX175" fmla="*/ 197550 w 1203905"/>
                      <a:gd name="connsiteY175" fmla="*/ 118348 h 1157334"/>
                      <a:gd name="connsiteX176" fmla="*/ 208101 w 1203905"/>
                      <a:gd name="connsiteY176" fmla="*/ 116972 h 1157334"/>
                      <a:gd name="connsiteX177" fmla="*/ 265975 w 1203905"/>
                      <a:gd name="connsiteY177" fmla="*/ 116972 h 1157334"/>
                      <a:gd name="connsiteX178" fmla="*/ 292504 w 1203905"/>
                      <a:gd name="connsiteY178" fmla="*/ 125840 h 1157334"/>
                      <a:gd name="connsiteX179" fmla="*/ 297626 w 1203905"/>
                      <a:gd name="connsiteY179" fmla="*/ 128975 h 1157334"/>
                      <a:gd name="connsiteX180" fmla="*/ 344644 w 1203905"/>
                      <a:gd name="connsiteY180" fmla="*/ 135473 h 1157334"/>
                      <a:gd name="connsiteX181" fmla="*/ 381494 w 1203905"/>
                      <a:gd name="connsiteY181" fmla="*/ 150305 h 1157334"/>
                      <a:gd name="connsiteX182" fmla="*/ 385088 w 1203905"/>
                      <a:gd name="connsiteY182" fmla="*/ 163990 h 1157334"/>
                      <a:gd name="connsiteX183" fmla="*/ 388834 w 1203905"/>
                      <a:gd name="connsiteY183" fmla="*/ 180886 h 1157334"/>
                      <a:gd name="connsiteX184" fmla="*/ 399231 w 1203905"/>
                      <a:gd name="connsiteY184" fmla="*/ 187079 h 1157334"/>
                      <a:gd name="connsiteX185" fmla="*/ 420867 w 1203905"/>
                      <a:gd name="connsiteY185" fmla="*/ 173699 h 1157334"/>
                      <a:gd name="connsiteX186" fmla="*/ 448696 w 1203905"/>
                      <a:gd name="connsiteY186" fmla="*/ 158715 h 1157334"/>
                      <a:gd name="connsiteX187" fmla="*/ 451448 w 1203905"/>
                      <a:gd name="connsiteY187" fmla="*/ 158715 h 1157334"/>
                      <a:gd name="connsiteX188" fmla="*/ 451831 w 1203905"/>
                      <a:gd name="connsiteY188" fmla="*/ 161467 h 1157334"/>
                      <a:gd name="connsiteX189" fmla="*/ 458329 w 1203905"/>
                      <a:gd name="connsiteY189" fmla="*/ 185550 h 1157334"/>
                      <a:gd name="connsiteX190" fmla="*/ 462610 w 1203905"/>
                      <a:gd name="connsiteY190" fmla="*/ 180045 h 1157334"/>
                      <a:gd name="connsiteX191" fmla="*/ 474613 w 1203905"/>
                      <a:gd name="connsiteY191" fmla="*/ 166284 h 1157334"/>
                      <a:gd name="connsiteX192" fmla="*/ 514292 w 1203905"/>
                      <a:gd name="connsiteY192" fmla="*/ 140596 h 1157334"/>
                      <a:gd name="connsiteX193" fmla="*/ 518956 w 1203905"/>
                      <a:gd name="connsiteY193" fmla="*/ 137843 h 1157334"/>
                      <a:gd name="connsiteX194" fmla="*/ 518956 w 1203905"/>
                      <a:gd name="connsiteY194" fmla="*/ 157645 h 1157334"/>
                      <a:gd name="connsiteX195" fmla="*/ 560699 w 1203905"/>
                      <a:gd name="connsiteY195" fmla="*/ 177293 h 1157334"/>
                      <a:gd name="connsiteX196" fmla="*/ 562916 w 1203905"/>
                      <a:gd name="connsiteY196" fmla="*/ 177904 h 1157334"/>
                      <a:gd name="connsiteX197" fmla="*/ 596708 w 1203905"/>
                      <a:gd name="connsiteY197" fmla="*/ 194265 h 1157334"/>
                      <a:gd name="connsiteX198" fmla="*/ 629200 w 1203905"/>
                      <a:gd name="connsiteY198" fmla="*/ 207262 h 1157334"/>
                      <a:gd name="connsiteX199" fmla="*/ 639980 w 1203905"/>
                      <a:gd name="connsiteY199" fmla="*/ 187232 h 1157334"/>
                      <a:gd name="connsiteX200" fmla="*/ 639980 w 1203905"/>
                      <a:gd name="connsiteY200" fmla="*/ 181421 h 1157334"/>
                      <a:gd name="connsiteX201" fmla="*/ 644796 w 1203905"/>
                      <a:gd name="connsiteY201" fmla="*/ 184632 h 1157334"/>
                      <a:gd name="connsiteX202" fmla="*/ 666585 w 1203905"/>
                      <a:gd name="connsiteY202" fmla="*/ 206421 h 1157334"/>
                      <a:gd name="connsiteX203" fmla="*/ 673924 w 1203905"/>
                      <a:gd name="connsiteY203" fmla="*/ 247782 h 1157334"/>
                      <a:gd name="connsiteX204" fmla="*/ 663986 w 1203905"/>
                      <a:gd name="connsiteY204" fmla="*/ 268577 h 1157334"/>
                      <a:gd name="connsiteX205" fmla="*/ 678817 w 1203905"/>
                      <a:gd name="connsiteY205" fmla="*/ 272170 h 1157334"/>
                      <a:gd name="connsiteX206" fmla="*/ 683481 w 1203905"/>
                      <a:gd name="connsiteY206" fmla="*/ 272858 h 1157334"/>
                      <a:gd name="connsiteX207" fmla="*/ 692961 w 1203905"/>
                      <a:gd name="connsiteY207" fmla="*/ 276528 h 1157334"/>
                      <a:gd name="connsiteX208" fmla="*/ 694796 w 1203905"/>
                      <a:gd name="connsiteY208" fmla="*/ 289448 h 1157334"/>
                      <a:gd name="connsiteX209" fmla="*/ 692884 w 1203905"/>
                      <a:gd name="connsiteY209" fmla="*/ 301451 h 1157334"/>
                      <a:gd name="connsiteX210" fmla="*/ 690209 w 1203905"/>
                      <a:gd name="connsiteY210" fmla="*/ 328362 h 1157334"/>
                      <a:gd name="connsiteX211" fmla="*/ 678206 w 1203905"/>
                      <a:gd name="connsiteY211" fmla="*/ 380809 h 1157334"/>
                      <a:gd name="connsiteX212" fmla="*/ 639597 w 1203905"/>
                      <a:gd name="connsiteY212" fmla="*/ 402598 h 1157334"/>
                      <a:gd name="connsiteX213" fmla="*/ 636845 w 1203905"/>
                      <a:gd name="connsiteY213" fmla="*/ 403133 h 1157334"/>
                      <a:gd name="connsiteX214" fmla="*/ 622013 w 1203905"/>
                      <a:gd name="connsiteY214" fmla="*/ 415059 h 1157334"/>
                      <a:gd name="connsiteX215" fmla="*/ 626065 w 1203905"/>
                      <a:gd name="connsiteY215" fmla="*/ 420411 h 1157334"/>
                      <a:gd name="connsiteX216" fmla="*/ 633558 w 1203905"/>
                      <a:gd name="connsiteY216" fmla="*/ 421940 h 1157334"/>
                      <a:gd name="connsiteX217" fmla="*/ 671096 w 1203905"/>
                      <a:gd name="connsiteY217" fmla="*/ 404738 h 1157334"/>
                      <a:gd name="connsiteX218" fmla="*/ 709475 w 1203905"/>
                      <a:gd name="connsiteY218" fmla="*/ 394570 h 1157334"/>
                      <a:gd name="connsiteX219" fmla="*/ 720331 w 1203905"/>
                      <a:gd name="connsiteY219" fmla="*/ 391665 h 1157334"/>
                      <a:gd name="connsiteX220" fmla="*/ 737838 w 1203905"/>
                      <a:gd name="connsiteY220" fmla="*/ 396787 h 1157334"/>
                      <a:gd name="connsiteX221" fmla="*/ 743802 w 1203905"/>
                      <a:gd name="connsiteY221" fmla="*/ 399386 h 1157334"/>
                      <a:gd name="connsiteX222" fmla="*/ 761997 w 1203905"/>
                      <a:gd name="connsiteY222" fmla="*/ 417964 h 1157334"/>
                      <a:gd name="connsiteX223" fmla="*/ 757487 w 1203905"/>
                      <a:gd name="connsiteY223" fmla="*/ 423775 h 1157334"/>
                      <a:gd name="connsiteX224" fmla="*/ 753817 w 1203905"/>
                      <a:gd name="connsiteY224" fmla="*/ 426909 h 1157334"/>
                      <a:gd name="connsiteX225" fmla="*/ 759092 w 1203905"/>
                      <a:gd name="connsiteY225" fmla="*/ 442200 h 1157334"/>
                      <a:gd name="connsiteX226" fmla="*/ 761539 w 1203905"/>
                      <a:gd name="connsiteY226" fmla="*/ 447628 h 1157334"/>
                      <a:gd name="connsiteX227" fmla="*/ 775988 w 1203905"/>
                      <a:gd name="connsiteY227" fmla="*/ 439600 h 1157334"/>
                      <a:gd name="connsiteX228" fmla="*/ 791049 w 1203905"/>
                      <a:gd name="connsiteY228" fmla="*/ 430503 h 1157334"/>
                      <a:gd name="connsiteX229" fmla="*/ 802364 w 1203905"/>
                      <a:gd name="connsiteY229" fmla="*/ 425839 h 1157334"/>
                      <a:gd name="connsiteX230" fmla="*/ 839138 w 1203905"/>
                      <a:gd name="connsiteY230" fmla="*/ 438989 h 1157334"/>
                      <a:gd name="connsiteX231" fmla="*/ 848771 w 1203905"/>
                      <a:gd name="connsiteY231" fmla="*/ 445487 h 1157334"/>
                      <a:gd name="connsiteX232" fmla="*/ 877364 w 1203905"/>
                      <a:gd name="connsiteY232" fmla="*/ 459401 h 1157334"/>
                      <a:gd name="connsiteX233" fmla="*/ 936920 w 1203905"/>
                      <a:gd name="connsiteY233" fmla="*/ 483408 h 1157334"/>
                      <a:gd name="connsiteX234" fmla="*/ 940896 w 1203905"/>
                      <a:gd name="connsiteY234" fmla="*/ 487765 h 1157334"/>
                      <a:gd name="connsiteX235" fmla="*/ 979045 w 1203905"/>
                      <a:gd name="connsiteY235" fmla="*/ 510319 h 1157334"/>
                      <a:gd name="connsiteX236" fmla="*/ 981492 w 1203905"/>
                      <a:gd name="connsiteY236" fmla="*/ 510395 h 1157334"/>
                      <a:gd name="connsiteX237" fmla="*/ 1014443 w 1203905"/>
                      <a:gd name="connsiteY237" fmla="*/ 486542 h 1157334"/>
                      <a:gd name="connsiteX238" fmla="*/ 1025375 w 1203905"/>
                      <a:gd name="connsiteY238" fmla="*/ 473927 h 1157334"/>
                      <a:gd name="connsiteX239" fmla="*/ 1068494 w 1203905"/>
                      <a:gd name="connsiteY239" fmla="*/ 457108 h 1157334"/>
                      <a:gd name="connsiteX240" fmla="*/ 1081033 w 1203905"/>
                      <a:gd name="connsiteY240" fmla="*/ 456038 h 1157334"/>
                      <a:gd name="connsiteX241" fmla="*/ 1090971 w 1203905"/>
                      <a:gd name="connsiteY241" fmla="*/ 456573 h 1157334"/>
                      <a:gd name="connsiteX242" fmla="*/ 1101369 w 1203905"/>
                      <a:gd name="connsiteY242" fmla="*/ 457108 h 1157334"/>
                      <a:gd name="connsiteX243" fmla="*/ 1103815 w 1203905"/>
                      <a:gd name="connsiteY243" fmla="*/ 457337 h 1157334"/>
                      <a:gd name="connsiteX244" fmla="*/ 1105727 w 1203905"/>
                      <a:gd name="connsiteY244" fmla="*/ 449233 h 1157334"/>
                      <a:gd name="connsiteX245" fmla="*/ 1107714 w 1203905"/>
                      <a:gd name="connsiteY245" fmla="*/ 446328 h 1157334"/>
                      <a:gd name="connsiteX246" fmla="*/ 1115054 w 1203905"/>
                      <a:gd name="connsiteY246" fmla="*/ 422704 h 1157334"/>
                      <a:gd name="connsiteX247" fmla="*/ 1110772 w 1203905"/>
                      <a:gd name="connsiteY247" fmla="*/ 415671 h 1157334"/>
                      <a:gd name="connsiteX248" fmla="*/ 1108861 w 1203905"/>
                      <a:gd name="connsiteY248" fmla="*/ 412536 h 1157334"/>
                      <a:gd name="connsiteX249" fmla="*/ 1103204 w 1203905"/>
                      <a:gd name="connsiteY249" fmla="*/ 416282 h 1157334"/>
                      <a:gd name="connsiteX250" fmla="*/ 1079886 w 1203905"/>
                      <a:gd name="connsiteY250" fmla="*/ 424157 h 1157334"/>
                      <a:gd name="connsiteX251" fmla="*/ 1075375 w 1203905"/>
                      <a:gd name="connsiteY251" fmla="*/ 423851 h 1157334"/>
                      <a:gd name="connsiteX252" fmla="*/ 1072776 w 1203905"/>
                      <a:gd name="connsiteY252" fmla="*/ 423392 h 1157334"/>
                      <a:gd name="connsiteX253" fmla="*/ 1072776 w 1203905"/>
                      <a:gd name="connsiteY253" fmla="*/ 420793 h 1157334"/>
                      <a:gd name="connsiteX254" fmla="*/ 1071170 w 1203905"/>
                      <a:gd name="connsiteY254" fmla="*/ 412460 h 1157334"/>
                      <a:gd name="connsiteX255" fmla="*/ 1073082 w 1203905"/>
                      <a:gd name="connsiteY255" fmla="*/ 393958 h 1157334"/>
                      <a:gd name="connsiteX256" fmla="*/ 1075834 w 1203905"/>
                      <a:gd name="connsiteY256" fmla="*/ 383943 h 1157334"/>
                      <a:gd name="connsiteX257" fmla="*/ 1085085 w 1203905"/>
                      <a:gd name="connsiteY257" fmla="*/ 365595 h 1157334"/>
                      <a:gd name="connsiteX258" fmla="*/ 1105650 w 1203905"/>
                      <a:gd name="connsiteY258" fmla="*/ 349234 h 1157334"/>
                      <a:gd name="connsiteX259" fmla="*/ 1116812 w 1203905"/>
                      <a:gd name="connsiteY259" fmla="*/ 353362 h 1157334"/>
                      <a:gd name="connsiteX260" fmla="*/ 1153051 w 1203905"/>
                      <a:gd name="connsiteY260" fmla="*/ 366894 h 1157334"/>
                      <a:gd name="connsiteX261" fmla="*/ 1173616 w 1203905"/>
                      <a:gd name="connsiteY261" fmla="*/ 387001 h 1157334"/>
                      <a:gd name="connsiteX262" fmla="*/ 1177898 w 1203905"/>
                      <a:gd name="connsiteY262" fmla="*/ 395793 h 1157334"/>
                      <a:gd name="connsiteX263" fmla="*/ 1184472 w 1203905"/>
                      <a:gd name="connsiteY263" fmla="*/ 409172 h 1157334"/>
                      <a:gd name="connsiteX264" fmla="*/ 1195864 w 1203905"/>
                      <a:gd name="connsiteY264" fmla="*/ 427674 h 1157334"/>
                      <a:gd name="connsiteX265" fmla="*/ 1203127 w 1203905"/>
                      <a:gd name="connsiteY265" fmla="*/ 448775 h 1157334"/>
                      <a:gd name="connsiteX266" fmla="*/ 1196322 w 1203905"/>
                      <a:gd name="connsiteY266" fmla="*/ 454203 h 1157334"/>
                      <a:gd name="connsiteX267" fmla="*/ 1196322 w 1203905"/>
                      <a:gd name="connsiteY267" fmla="*/ 454203 h 1157334"/>
                      <a:gd name="connsiteX268" fmla="*/ 1189366 w 1203905"/>
                      <a:gd name="connsiteY268" fmla="*/ 450762 h 1157334"/>
                      <a:gd name="connsiteX269" fmla="*/ 1173005 w 1203905"/>
                      <a:gd name="connsiteY269" fmla="*/ 443576 h 1157334"/>
                      <a:gd name="connsiteX270" fmla="*/ 1165359 w 1203905"/>
                      <a:gd name="connsiteY270" fmla="*/ 442353 h 1157334"/>
                      <a:gd name="connsiteX271" fmla="*/ 1156797 w 1203905"/>
                      <a:gd name="connsiteY271" fmla="*/ 437154 h 1157334"/>
                      <a:gd name="connsiteX272" fmla="*/ 1151827 w 1203905"/>
                      <a:gd name="connsiteY272" fmla="*/ 434249 h 1157334"/>
                      <a:gd name="connsiteX273" fmla="*/ 1144641 w 1203905"/>
                      <a:gd name="connsiteY273" fmla="*/ 437307 h 1157334"/>
                      <a:gd name="connsiteX274" fmla="*/ 1134396 w 1203905"/>
                      <a:gd name="connsiteY274" fmla="*/ 457261 h 1157334"/>
                      <a:gd name="connsiteX275" fmla="*/ 1130956 w 1203905"/>
                      <a:gd name="connsiteY275" fmla="*/ 472934 h 1157334"/>
                      <a:gd name="connsiteX276" fmla="*/ 1122623 w 1203905"/>
                      <a:gd name="connsiteY276" fmla="*/ 477291 h 1157334"/>
                      <a:gd name="connsiteX277" fmla="*/ 1115283 w 1203905"/>
                      <a:gd name="connsiteY277" fmla="*/ 474004 h 1157334"/>
                      <a:gd name="connsiteX278" fmla="*/ 1112225 w 1203905"/>
                      <a:gd name="connsiteY278" fmla="*/ 470869 h 1157334"/>
                      <a:gd name="connsiteX279" fmla="*/ 1111766 w 1203905"/>
                      <a:gd name="connsiteY279" fmla="*/ 482337 h 1157334"/>
                      <a:gd name="connsiteX280" fmla="*/ 1111308 w 1203905"/>
                      <a:gd name="connsiteY280" fmla="*/ 490288 h 1157334"/>
                      <a:gd name="connsiteX281" fmla="*/ 1113525 w 1203905"/>
                      <a:gd name="connsiteY281" fmla="*/ 540441 h 1157334"/>
                      <a:gd name="connsiteX282" fmla="*/ 1115054 w 1203905"/>
                      <a:gd name="connsiteY282" fmla="*/ 546022 h 1157334"/>
                      <a:gd name="connsiteX283" fmla="*/ 1120559 w 1203905"/>
                      <a:gd name="connsiteY283" fmla="*/ 585701 h 1157334"/>
                      <a:gd name="connsiteX284" fmla="*/ 1079580 w 1203905"/>
                      <a:gd name="connsiteY284" fmla="*/ 619187 h 1157334"/>
                      <a:gd name="connsiteX285" fmla="*/ 1077210 w 1203905"/>
                      <a:gd name="connsiteY285" fmla="*/ 620333 h 1157334"/>
                      <a:gd name="connsiteX286" fmla="*/ 1058020 w 1203905"/>
                      <a:gd name="connsiteY286" fmla="*/ 638988 h 1157334"/>
                      <a:gd name="connsiteX287" fmla="*/ 1020329 w 1203905"/>
                      <a:gd name="connsiteY287" fmla="*/ 662306 h 1157334"/>
                      <a:gd name="connsiteX288" fmla="*/ 990437 w 1203905"/>
                      <a:gd name="connsiteY288" fmla="*/ 681725 h 1157334"/>
                      <a:gd name="connsiteX289" fmla="*/ 989213 w 1203905"/>
                      <a:gd name="connsiteY289" fmla="*/ 698468 h 1157334"/>
                      <a:gd name="connsiteX290" fmla="*/ 1005192 w 1203905"/>
                      <a:gd name="connsiteY290" fmla="*/ 718727 h 1157334"/>
                      <a:gd name="connsiteX291" fmla="*/ 1015819 w 1203905"/>
                      <a:gd name="connsiteY291" fmla="*/ 721862 h 1157334"/>
                      <a:gd name="connsiteX292" fmla="*/ 1041430 w 1203905"/>
                      <a:gd name="connsiteY292" fmla="*/ 736159 h 1157334"/>
                      <a:gd name="connsiteX293" fmla="*/ 1046629 w 1203905"/>
                      <a:gd name="connsiteY293" fmla="*/ 743880 h 1157334"/>
                      <a:gd name="connsiteX294" fmla="*/ 1047852 w 1203905"/>
                      <a:gd name="connsiteY294" fmla="*/ 745027 h 1157334"/>
                      <a:gd name="connsiteX295" fmla="*/ 1047546 w 1203905"/>
                      <a:gd name="connsiteY295" fmla="*/ 746709 h 1157334"/>
                      <a:gd name="connsiteX296" fmla="*/ 1035543 w 1203905"/>
                      <a:gd name="connsiteY296" fmla="*/ 775531 h 1157334"/>
                      <a:gd name="connsiteX297" fmla="*/ 1027363 w 1203905"/>
                      <a:gd name="connsiteY297" fmla="*/ 783865 h 1157334"/>
                      <a:gd name="connsiteX298" fmla="*/ 1009320 w 1203905"/>
                      <a:gd name="connsiteY298" fmla="*/ 799996 h 1157334"/>
                      <a:gd name="connsiteX299" fmla="*/ 991507 w 1203905"/>
                      <a:gd name="connsiteY299" fmla="*/ 826602 h 1157334"/>
                      <a:gd name="connsiteX300" fmla="*/ 996553 w 1203905"/>
                      <a:gd name="connsiteY300" fmla="*/ 840898 h 1157334"/>
                      <a:gd name="connsiteX301" fmla="*/ 999993 w 1203905"/>
                      <a:gd name="connsiteY301" fmla="*/ 864675 h 1157334"/>
                      <a:gd name="connsiteX302" fmla="*/ 1000452 w 1203905"/>
                      <a:gd name="connsiteY302" fmla="*/ 888528 h 1157334"/>
                      <a:gd name="connsiteX303" fmla="*/ 1008632 w 1203905"/>
                      <a:gd name="connsiteY303" fmla="*/ 901831 h 1157334"/>
                      <a:gd name="connsiteX304" fmla="*/ 1019030 w 1203905"/>
                      <a:gd name="connsiteY304" fmla="*/ 916127 h 1157334"/>
                      <a:gd name="connsiteX305" fmla="*/ 1056644 w 1203905"/>
                      <a:gd name="connsiteY305" fmla="*/ 926372 h 1157334"/>
                      <a:gd name="connsiteX306" fmla="*/ 1061384 w 1203905"/>
                      <a:gd name="connsiteY306" fmla="*/ 926983 h 1157334"/>
                      <a:gd name="connsiteX307" fmla="*/ 1076445 w 1203905"/>
                      <a:gd name="connsiteY307" fmla="*/ 933252 h 1157334"/>
                      <a:gd name="connsiteX308" fmla="*/ 1074458 w 1203905"/>
                      <a:gd name="connsiteY308" fmla="*/ 948161 h 1157334"/>
                      <a:gd name="connsiteX309" fmla="*/ 1068112 w 1203905"/>
                      <a:gd name="connsiteY309" fmla="*/ 974307 h 1157334"/>
                      <a:gd name="connsiteX310" fmla="*/ 1066124 w 1203905"/>
                      <a:gd name="connsiteY310" fmla="*/ 989216 h 1157334"/>
                      <a:gd name="connsiteX311" fmla="*/ 1044641 w 1203905"/>
                      <a:gd name="connsiteY311" fmla="*/ 1016356 h 1157334"/>
                      <a:gd name="connsiteX312" fmla="*/ 1044641 w 1203905"/>
                      <a:gd name="connsiteY312" fmla="*/ 1016356 h 1157334"/>
                      <a:gd name="connsiteX313" fmla="*/ 1039748 w 1203905"/>
                      <a:gd name="connsiteY313" fmla="*/ 1015744 h 1157334"/>
                      <a:gd name="connsiteX314" fmla="*/ 1028204 w 1203905"/>
                      <a:gd name="connsiteY314" fmla="*/ 1011234 h 1157334"/>
                      <a:gd name="connsiteX315" fmla="*/ 1023158 w 1203905"/>
                      <a:gd name="connsiteY315" fmla="*/ 1009170 h 1157334"/>
                      <a:gd name="connsiteX316" fmla="*/ 1022776 w 1203905"/>
                      <a:gd name="connsiteY316" fmla="*/ 1014445 h 1157334"/>
                      <a:gd name="connsiteX317" fmla="*/ 1024611 w 1203905"/>
                      <a:gd name="connsiteY317" fmla="*/ 1027747 h 1157334"/>
                      <a:gd name="connsiteX318" fmla="*/ 1020100 w 1203905"/>
                      <a:gd name="connsiteY318" fmla="*/ 1051295 h 1157334"/>
                      <a:gd name="connsiteX319" fmla="*/ 1012149 w 1203905"/>
                      <a:gd name="connsiteY319" fmla="*/ 1060851 h 1157334"/>
                      <a:gd name="connsiteX320" fmla="*/ 990513 w 1203905"/>
                      <a:gd name="connsiteY320" fmla="*/ 1076524 h 1157334"/>
                      <a:gd name="connsiteX321" fmla="*/ 960697 w 1203905"/>
                      <a:gd name="connsiteY321" fmla="*/ 1088145 h 1157334"/>
                      <a:gd name="connsiteX322" fmla="*/ 952210 w 1203905"/>
                      <a:gd name="connsiteY322" fmla="*/ 1093343 h 1157334"/>
                      <a:gd name="connsiteX323" fmla="*/ 944565 w 1203905"/>
                      <a:gd name="connsiteY323" fmla="*/ 1107793 h 1157334"/>
                      <a:gd name="connsiteX324" fmla="*/ 944718 w 1203905"/>
                      <a:gd name="connsiteY324" fmla="*/ 1142961 h 1157334"/>
                      <a:gd name="connsiteX325" fmla="*/ 952287 w 1203905"/>
                      <a:gd name="connsiteY325" fmla="*/ 1147548 h 1157334"/>
                      <a:gd name="connsiteX326" fmla="*/ 946171 w 1203905"/>
                      <a:gd name="connsiteY326" fmla="*/ 1149765 h 1157334"/>
                      <a:gd name="connsiteX327" fmla="*/ 936155 w 1203905"/>
                      <a:gd name="connsiteY327" fmla="*/ 1154123 h 1157334"/>
                      <a:gd name="connsiteX328" fmla="*/ 927287 w 1203905"/>
                      <a:gd name="connsiteY328" fmla="*/ 1157334 h 1157334"/>
                      <a:gd name="connsiteX329" fmla="*/ 754811 w 1203905"/>
                      <a:gd name="connsiteY329" fmla="*/ 461313 h 1157334"/>
                      <a:gd name="connsiteX330" fmla="*/ 749841 w 1203905"/>
                      <a:gd name="connsiteY330" fmla="*/ 464218 h 1157334"/>
                      <a:gd name="connsiteX331" fmla="*/ 743343 w 1203905"/>
                      <a:gd name="connsiteY331" fmla="*/ 468805 h 1157334"/>
                      <a:gd name="connsiteX332" fmla="*/ 739826 w 1203905"/>
                      <a:gd name="connsiteY332" fmla="*/ 500533 h 1157334"/>
                      <a:gd name="connsiteX333" fmla="*/ 744643 w 1203905"/>
                      <a:gd name="connsiteY333" fmla="*/ 491817 h 1157334"/>
                      <a:gd name="connsiteX334" fmla="*/ 754811 w 1203905"/>
                      <a:gd name="connsiteY334" fmla="*/ 461313 h 1157334"/>
                      <a:gd name="connsiteX335" fmla="*/ 86159 w 1203905"/>
                      <a:gd name="connsiteY335" fmla="*/ 451374 h 1157334"/>
                      <a:gd name="connsiteX336" fmla="*/ 75074 w 1203905"/>
                      <a:gd name="connsiteY336" fmla="*/ 448928 h 1157334"/>
                      <a:gd name="connsiteX337" fmla="*/ 70716 w 1203905"/>
                      <a:gd name="connsiteY337" fmla="*/ 447628 h 1157334"/>
                      <a:gd name="connsiteX338" fmla="*/ 61465 w 1203905"/>
                      <a:gd name="connsiteY338" fmla="*/ 427903 h 1157334"/>
                      <a:gd name="connsiteX339" fmla="*/ 63759 w 1203905"/>
                      <a:gd name="connsiteY339" fmla="*/ 414601 h 1157334"/>
                      <a:gd name="connsiteX340" fmla="*/ 68958 w 1203905"/>
                      <a:gd name="connsiteY340" fmla="*/ 402980 h 1157334"/>
                      <a:gd name="connsiteX341" fmla="*/ 81190 w 1203905"/>
                      <a:gd name="connsiteY341" fmla="*/ 413912 h 1157334"/>
                      <a:gd name="connsiteX342" fmla="*/ 86924 w 1203905"/>
                      <a:gd name="connsiteY342" fmla="*/ 420793 h 1157334"/>
                      <a:gd name="connsiteX343" fmla="*/ 96710 w 1203905"/>
                      <a:gd name="connsiteY343" fmla="*/ 425839 h 1157334"/>
                      <a:gd name="connsiteX344" fmla="*/ 97627 w 1203905"/>
                      <a:gd name="connsiteY344" fmla="*/ 438607 h 1157334"/>
                      <a:gd name="connsiteX345" fmla="*/ 86159 w 1203905"/>
                      <a:gd name="connsiteY345" fmla="*/ 451374 h 1157334"/>
                      <a:gd name="connsiteX346" fmla="*/ 86159 w 1203905"/>
                      <a:gd name="connsiteY346" fmla="*/ 451374 h 1157334"/>
                      <a:gd name="connsiteX347" fmla="*/ 134860 w 1203905"/>
                      <a:gd name="connsiteY347" fmla="*/ 405044 h 1157334"/>
                      <a:gd name="connsiteX348" fmla="*/ 120869 w 1203905"/>
                      <a:gd name="connsiteY348" fmla="*/ 391130 h 1157334"/>
                      <a:gd name="connsiteX349" fmla="*/ 117428 w 1203905"/>
                      <a:gd name="connsiteY349" fmla="*/ 383561 h 1157334"/>
                      <a:gd name="connsiteX350" fmla="*/ 116205 w 1203905"/>
                      <a:gd name="connsiteY350" fmla="*/ 370564 h 1157334"/>
                      <a:gd name="connsiteX351" fmla="*/ 134936 w 1203905"/>
                      <a:gd name="connsiteY351" fmla="*/ 365212 h 1157334"/>
                      <a:gd name="connsiteX352" fmla="*/ 164141 w 1203905"/>
                      <a:gd name="connsiteY352" fmla="*/ 346711 h 1157334"/>
                      <a:gd name="connsiteX353" fmla="*/ 171557 w 1203905"/>
                      <a:gd name="connsiteY353" fmla="*/ 349616 h 1157334"/>
                      <a:gd name="connsiteX354" fmla="*/ 172015 w 1203905"/>
                      <a:gd name="connsiteY354" fmla="*/ 370182 h 1157334"/>
                      <a:gd name="connsiteX355" fmla="*/ 169569 w 1203905"/>
                      <a:gd name="connsiteY355" fmla="*/ 387154 h 1157334"/>
                      <a:gd name="connsiteX356" fmla="*/ 158101 w 1203905"/>
                      <a:gd name="connsiteY356" fmla="*/ 403821 h 1157334"/>
                      <a:gd name="connsiteX357" fmla="*/ 153284 w 1203905"/>
                      <a:gd name="connsiteY357" fmla="*/ 403362 h 1157334"/>
                      <a:gd name="connsiteX358" fmla="*/ 147551 w 1203905"/>
                      <a:gd name="connsiteY358" fmla="*/ 402827 h 1157334"/>
                      <a:gd name="connsiteX359" fmla="*/ 141970 w 1203905"/>
                      <a:gd name="connsiteY359" fmla="*/ 403668 h 1157334"/>
                      <a:gd name="connsiteX360" fmla="*/ 134860 w 1203905"/>
                      <a:gd name="connsiteY360" fmla="*/ 405044 h 1157334"/>
                      <a:gd name="connsiteX361" fmla="*/ 134860 w 1203905"/>
                      <a:gd name="connsiteY361" fmla="*/ 405044 h 1157334"/>
                      <a:gd name="connsiteX362" fmla="*/ 100915 w 1203905"/>
                      <a:gd name="connsiteY362" fmla="*/ 360319 h 1157334"/>
                      <a:gd name="connsiteX363" fmla="*/ 93805 w 1203905"/>
                      <a:gd name="connsiteY363" fmla="*/ 350534 h 1157334"/>
                      <a:gd name="connsiteX364" fmla="*/ 89982 w 1203905"/>
                      <a:gd name="connsiteY364" fmla="*/ 340136 h 1157334"/>
                      <a:gd name="connsiteX365" fmla="*/ 88147 w 1203905"/>
                      <a:gd name="connsiteY365" fmla="*/ 332644 h 1157334"/>
                      <a:gd name="connsiteX366" fmla="*/ 93269 w 1203905"/>
                      <a:gd name="connsiteY366" fmla="*/ 329968 h 1157334"/>
                      <a:gd name="connsiteX367" fmla="*/ 112841 w 1203905"/>
                      <a:gd name="connsiteY367" fmla="*/ 338072 h 1157334"/>
                      <a:gd name="connsiteX368" fmla="*/ 116129 w 1203905"/>
                      <a:gd name="connsiteY368" fmla="*/ 344341 h 1157334"/>
                      <a:gd name="connsiteX369" fmla="*/ 108254 w 1203905"/>
                      <a:gd name="connsiteY369" fmla="*/ 356879 h 1157334"/>
                      <a:gd name="connsiteX370" fmla="*/ 100915 w 1203905"/>
                      <a:gd name="connsiteY370" fmla="*/ 360319 h 1157334"/>
                      <a:gd name="connsiteX371" fmla="*/ 42735 w 1203905"/>
                      <a:gd name="connsiteY371" fmla="*/ 322552 h 1157334"/>
                      <a:gd name="connsiteX372" fmla="*/ 23927 w 1203905"/>
                      <a:gd name="connsiteY372" fmla="*/ 315518 h 1157334"/>
                      <a:gd name="connsiteX373" fmla="*/ 9248 w 1203905"/>
                      <a:gd name="connsiteY373" fmla="*/ 285014 h 1157334"/>
                      <a:gd name="connsiteX374" fmla="*/ 8331 w 1203905"/>
                      <a:gd name="connsiteY374" fmla="*/ 273775 h 1157334"/>
                      <a:gd name="connsiteX375" fmla="*/ 19417 w 1203905"/>
                      <a:gd name="connsiteY375" fmla="*/ 249769 h 1157334"/>
                      <a:gd name="connsiteX376" fmla="*/ 30273 w 1203905"/>
                      <a:gd name="connsiteY376" fmla="*/ 243271 h 1157334"/>
                      <a:gd name="connsiteX377" fmla="*/ 37001 w 1203905"/>
                      <a:gd name="connsiteY377" fmla="*/ 237690 h 1157334"/>
                      <a:gd name="connsiteX378" fmla="*/ 35319 w 1203905"/>
                      <a:gd name="connsiteY378" fmla="*/ 246253 h 1157334"/>
                      <a:gd name="connsiteX379" fmla="*/ 41741 w 1203905"/>
                      <a:gd name="connsiteY379" fmla="*/ 283256 h 1157334"/>
                      <a:gd name="connsiteX380" fmla="*/ 44569 w 1203905"/>
                      <a:gd name="connsiteY380" fmla="*/ 287155 h 1157334"/>
                      <a:gd name="connsiteX381" fmla="*/ 51679 w 1203905"/>
                      <a:gd name="connsiteY381" fmla="*/ 304892 h 1157334"/>
                      <a:gd name="connsiteX382" fmla="*/ 51603 w 1203905"/>
                      <a:gd name="connsiteY382" fmla="*/ 310396 h 1157334"/>
                      <a:gd name="connsiteX383" fmla="*/ 49615 w 1203905"/>
                      <a:gd name="connsiteY383" fmla="*/ 319112 h 1157334"/>
                      <a:gd name="connsiteX384" fmla="*/ 42735 w 1203905"/>
                      <a:gd name="connsiteY384" fmla="*/ 322552 h 1157334"/>
                      <a:gd name="connsiteX385" fmla="*/ 42735 w 1203905"/>
                      <a:gd name="connsiteY385" fmla="*/ 322552 h 1157334"/>
                      <a:gd name="connsiteX386" fmla="*/ 120410 w 1203905"/>
                      <a:gd name="connsiteY386" fmla="*/ 315136 h 1157334"/>
                      <a:gd name="connsiteX387" fmla="*/ 111847 w 1203905"/>
                      <a:gd name="connsiteY387" fmla="*/ 313301 h 1157334"/>
                      <a:gd name="connsiteX388" fmla="*/ 98850 w 1203905"/>
                      <a:gd name="connsiteY388" fmla="*/ 302674 h 1157334"/>
                      <a:gd name="connsiteX389" fmla="*/ 97398 w 1203905"/>
                      <a:gd name="connsiteY389" fmla="*/ 299846 h 1157334"/>
                      <a:gd name="connsiteX390" fmla="*/ 100227 w 1203905"/>
                      <a:gd name="connsiteY390" fmla="*/ 298470 h 1157334"/>
                      <a:gd name="connsiteX391" fmla="*/ 118575 w 1203905"/>
                      <a:gd name="connsiteY391" fmla="*/ 294265 h 1157334"/>
                      <a:gd name="connsiteX392" fmla="*/ 140899 w 1203905"/>
                      <a:gd name="connsiteY392" fmla="*/ 285396 h 1157334"/>
                      <a:gd name="connsiteX393" fmla="*/ 149232 w 1203905"/>
                      <a:gd name="connsiteY393" fmla="*/ 275840 h 1157334"/>
                      <a:gd name="connsiteX394" fmla="*/ 159248 w 1203905"/>
                      <a:gd name="connsiteY394" fmla="*/ 262461 h 1157334"/>
                      <a:gd name="connsiteX395" fmla="*/ 164294 w 1203905"/>
                      <a:gd name="connsiteY395" fmla="*/ 254892 h 1157334"/>
                      <a:gd name="connsiteX396" fmla="*/ 164905 w 1203905"/>
                      <a:gd name="connsiteY396" fmla="*/ 263990 h 1157334"/>
                      <a:gd name="connsiteX397" fmla="*/ 151220 w 1203905"/>
                      <a:gd name="connsiteY397" fmla="*/ 306497 h 1157334"/>
                      <a:gd name="connsiteX398" fmla="*/ 143499 w 1203905"/>
                      <a:gd name="connsiteY398" fmla="*/ 309249 h 1157334"/>
                      <a:gd name="connsiteX399" fmla="*/ 120410 w 1203905"/>
                      <a:gd name="connsiteY399" fmla="*/ 315136 h 1157334"/>
                      <a:gd name="connsiteX400" fmla="*/ 120410 w 1203905"/>
                      <a:gd name="connsiteY400" fmla="*/ 315136 h 1157334"/>
                      <a:gd name="connsiteX401" fmla="*/ 106266 w 1203905"/>
                      <a:gd name="connsiteY401" fmla="*/ 277598 h 1157334"/>
                      <a:gd name="connsiteX402" fmla="*/ 98621 w 1203905"/>
                      <a:gd name="connsiteY402" fmla="*/ 276451 h 1157334"/>
                      <a:gd name="connsiteX403" fmla="*/ 82872 w 1203905"/>
                      <a:gd name="connsiteY403" fmla="*/ 273699 h 1157334"/>
                      <a:gd name="connsiteX404" fmla="*/ 50303 w 1203905"/>
                      <a:gd name="connsiteY404" fmla="*/ 258561 h 1157334"/>
                      <a:gd name="connsiteX405" fmla="*/ 47857 w 1203905"/>
                      <a:gd name="connsiteY405" fmla="*/ 230580 h 1157334"/>
                      <a:gd name="connsiteX406" fmla="*/ 60624 w 1203905"/>
                      <a:gd name="connsiteY406" fmla="*/ 220488 h 1157334"/>
                      <a:gd name="connsiteX407" fmla="*/ 62918 w 1203905"/>
                      <a:gd name="connsiteY407" fmla="*/ 220641 h 1157334"/>
                      <a:gd name="connsiteX408" fmla="*/ 65670 w 1203905"/>
                      <a:gd name="connsiteY408" fmla="*/ 220794 h 1157334"/>
                      <a:gd name="connsiteX409" fmla="*/ 72857 w 1203905"/>
                      <a:gd name="connsiteY409" fmla="*/ 219494 h 1157334"/>
                      <a:gd name="connsiteX410" fmla="*/ 98698 w 1203905"/>
                      <a:gd name="connsiteY410" fmla="*/ 212461 h 1157334"/>
                      <a:gd name="connsiteX411" fmla="*/ 107260 w 1203905"/>
                      <a:gd name="connsiteY411" fmla="*/ 211238 h 1157334"/>
                      <a:gd name="connsiteX412" fmla="*/ 120486 w 1203905"/>
                      <a:gd name="connsiteY412" fmla="*/ 223241 h 1157334"/>
                      <a:gd name="connsiteX413" fmla="*/ 123697 w 1203905"/>
                      <a:gd name="connsiteY413" fmla="*/ 228210 h 1157334"/>
                      <a:gd name="connsiteX414" fmla="*/ 123086 w 1203905"/>
                      <a:gd name="connsiteY414" fmla="*/ 251528 h 1157334"/>
                      <a:gd name="connsiteX415" fmla="*/ 119416 w 1203905"/>
                      <a:gd name="connsiteY415" fmla="*/ 263225 h 1157334"/>
                      <a:gd name="connsiteX416" fmla="*/ 106266 w 1203905"/>
                      <a:gd name="connsiteY416" fmla="*/ 277598 h 1157334"/>
                      <a:gd name="connsiteX417" fmla="*/ 106266 w 1203905"/>
                      <a:gd name="connsiteY417" fmla="*/ 277598 h 11573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</a:cxnLst>
                    <a:rect l="l" t="t" r="r" b="b"/>
                    <a:pathLst>
                      <a:path w="1203905" h="1157334">
                        <a:moveTo>
                          <a:pt x="927287" y="1157334"/>
                        </a:moveTo>
                        <a:cubicBezTo>
                          <a:pt x="922394" y="1157334"/>
                          <a:pt x="917195" y="1155805"/>
                          <a:pt x="912226" y="1154276"/>
                        </a:cubicBezTo>
                        <a:cubicBezTo>
                          <a:pt x="909092" y="1153359"/>
                          <a:pt x="906033" y="1152365"/>
                          <a:pt x="903052" y="1151906"/>
                        </a:cubicBezTo>
                        <a:cubicBezTo>
                          <a:pt x="894260" y="1150453"/>
                          <a:pt x="881339" y="1143420"/>
                          <a:pt x="872700" y="1138756"/>
                        </a:cubicBezTo>
                        <a:cubicBezTo>
                          <a:pt x="870636" y="1137609"/>
                          <a:pt x="868801" y="1136615"/>
                          <a:pt x="867425" y="1135927"/>
                        </a:cubicBezTo>
                        <a:cubicBezTo>
                          <a:pt x="862532" y="1133481"/>
                          <a:pt x="852211" y="1127135"/>
                          <a:pt x="843113" y="1121478"/>
                        </a:cubicBezTo>
                        <a:cubicBezTo>
                          <a:pt x="838985" y="1118955"/>
                          <a:pt x="835239" y="1116661"/>
                          <a:pt x="832486" y="1114979"/>
                        </a:cubicBezTo>
                        <a:cubicBezTo>
                          <a:pt x="830804" y="1113986"/>
                          <a:pt x="829199" y="1113527"/>
                          <a:pt x="827517" y="1113527"/>
                        </a:cubicBezTo>
                        <a:cubicBezTo>
                          <a:pt x="824841" y="1113527"/>
                          <a:pt x="822012" y="1114597"/>
                          <a:pt x="818725" y="1115820"/>
                        </a:cubicBezTo>
                        <a:cubicBezTo>
                          <a:pt x="815743" y="1116967"/>
                          <a:pt x="812379" y="1118190"/>
                          <a:pt x="808557" y="1118878"/>
                        </a:cubicBezTo>
                        <a:cubicBezTo>
                          <a:pt x="800682" y="1120102"/>
                          <a:pt x="798771" y="1122166"/>
                          <a:pt x="794031" y="1127135"/>
                        </a:cubicBezTo>
                        <a:lnTo>
                          <a:pt x="791126" y="1130117"/>
                        </a:lnTo>
                        <a:cubicBezTo>
                          <a:pt x="785239" y="1136004"/>
                          <a:pt x="779276" y="1136463"/>
                          <a:pt x="771707" y="1137074"/>
                        </a:cubicBezTo>
                        <a:cubicBezTo>
                          <a:pt x="769184" y="1137304"/>
                          <a:pt x="766432" y="1137456"/>
                          <a:pt x="763297" y="1137915"/>
                        </a:cubicBezTo>
                        <a:cubicBezTo>
                          <a:pt x="762609" y="1137992"/>
                          <a:pt x="761921" y="1138068"/>
                          <a:pt x="761233" y="1138068"/>
                        </a:cubicBezTo>
                        <a:cubicBezTo>
                          <a:pt x="748312" y="1138068"/>
                          <a:pt x="734245" y="1121249"/>
                          <a:pt x="724918" y="1110087"/>
                        </a:cubicBezTo>
                        <a:lnTo>
                          <a:pt x="724077" y="1109093"/>
                        </a:lnTo>
                        <a:cubicBezTo>
                          <a:pt x="719949" y="1104123"/>
                          <a:pt x="717884" y="1103435"/>
                          <a:pt x="716355" y="1103435"/>
                        </a:cubicBezTo>
                        <a:cubicBezTo>
                          <a:pt x="714368" y="1103435"/>
                          <a:pt x="711768" y="1104735"/>
                          <a:pt x="708251" y="1106570"/>
                        </a:cubicBezTo>
                        <a:lnTo>
                          <a:pt x="705270" y="1108099"/>
                        </a:lnTo>
                        <a:cubicBezTo>
                          <a:pt x="699689" y="1110928"/>
                          <a:pt x="696860" y="1114215"/>
                          <a:pt x="693649" y="1118038"/>
                        </a:cubicBezTo>
                        <a:cubicBezTo>
                          <a:pt x="691355" y="1120713"/>
                          <a:pt x="688756" y="1123848"/>
                          <a:pt x="685010" y="1126830"/>
                        </a:cubicBezTo>
                        <a:cubicBezTo>
                          <a:pt x="682105" y="1129123"/>
                          <a:pt x="678588" y="1130346"/>
                          <a:pt x="674918" y="1130346"/>
                        </a:cubicBezTo>
                        <a:cubicBezTo>
                          <a:pt x="666661" y="1130346"/>
                          <a:pt x="658863" y="1124460"/>
                          <a:pt x="656035" y="1118802"/>
                        </a:cubicBezTo>
                        <a:cubicBezTo>
                          <a:pt x="654429" y="1115591"/>
                          <a:pt x="654123" y="1112304"/>
                          <a:pt x="653817" y="1109322"/>
                        </a:cubicBezTo>
                        <a:cubicBezTo>
                          <a:pt x="653359" y="1104506"/>
                          <a:pt x="652900" y="1103512"/>
                          <a:pt x="651142" y="1103053"/>
                        </a:cubicBezTo>
                        <a:cubicBezTo>
                          <a:pt x="650683" y="1102977"/>
                          <a:pt x="650224" y="1102900"/>
                          <a:pt x="649765" y="1102900"/>
                        </a:cubicBezTo>
                        <a:cubicBezTo>
                          <a:pt x="646554" y="1102900"/>
                          <a:pt x="643038" y="1105958"/>
                          <a:pt x="638603" y="1109934"/>
                        </a:cubicBezTo>
                        <a:cubicBezTo>
                          <a:pt x="636845" y="1111463"/>
                          <a:pt x="635087" y="1113068"/>
                          <a:pt x="633022" y="1114674"/>
                        </a:cubicBezTo>
                        <a:cubicBezTo>
                          <a:pt x="631264" y="1116050"/>
                          <a:pt x="629506" y="1116738"/>
                          <a:pt x="627671" y="1116738"/>
                        </a:cubicBezTo>
                        <a:cubicBezTo>
                          <a:pt x="621707" y="1116738"/>
                          <a:pt x="618038" y="1110010"/>
                          <a:pt x="614139" y="1102900"/>
                        </a:cubicBezTo>
                        <a:cubicBezTo>
                          <a:pt x="612151" y="1099307"/>
                          <a:pt x="610087" y="1095561"/>
                          <a:pt x="608099" y="1093573"/>
                        </a:cubicBezTo>
                        <a:cubicBezTo>
                          <a:pt x="600148" y="1085698"/>
                          <a:pt x="601753" y="1069414"/>
                          <a:pt x="603741" y="1057870"/>
                        </a:cubicBezTo>
                        <a:cubicBezTo>
                          <a:pt x="605194" y="1048848"/>
                          <a:pt x="596784" y="1040821"/>
                          <a:pt x="589215" y="1034858"/>
                        </a:cubicBezTo>
                        <a:cubicBezTo>
                          <a:pt x="584628" y="1031188"/>
                          <a:pt x="573084" y="1027747"/>
                          <a:pt x="561998" y="1024384"/>
                        </a:cubicBezTo>
                        <a:cubicBezTo>
                          <a:pt x="553436" y="1021784"/>
                          <a:pt x="544567" y="1019185"/>
                          <a:pt x="537839" y="1016127"/>
                        </a:cubicBezTo>
                        <a:cubicBezTo>
                          <a:pt x="520790" y="1008558"/>
                          <a:pt x="498008" y="971096"/>
                          <a:pt x="492733" y="951601"/>
                        </a:cubicBezTo>
                        <a:cubicBezTo>
                          <a:pt x="489522" y="939827"/>
                          <a:pt x="479506" y="932106"/>
                          <a:pt x="470714" y="925301"/>
                        </a:cubicBezTo>
                        <a:cubicBezTo>
                          <a:pt x="466051" y="921708"/>
                          <a:pt x="461693" y="918344"/>
                          <a:pt x="458635" y="914598"/>
                        </a:cubicBezTo>
                        <a:cubicBezTo>
                          <a:pt x="454812" y="910011"/>
                          <a:pt x="446555" y="896708"/>
                          <a:pt x="432641" y="872702"/>
                        </a:cubicBezTo>
                        <a:cubicBezTo>
                          <a:pt x="430347" y="865898"/>
                          <a:pt x="426984" y="855271"/>
                          <a:pt x="422779" y="841204"/>
                        </a:cubicBezTo>
                        <a:cubicBezTo>
                          <a:pt x="417962" y="825149"/>
                          <a:pt x="408788" y="821403"/>
                          <a:pt x="399002" y="817427"/>
                        </a:cubicBezTo>
                        <a:cubicBezTo>
                          <a:pt x="395638" y="816051"/>
                          <a:pt x="392427" y="814675"/>
                          <a:pt x="389369" y="812917"/>
                        </a:cubicBezTo>
                        <a:cubicBezTo>
                          <a:pt x="380501" y="807565"/>
                          <a:pt x="352443" y="806418"/>
                          <a:pt x="342351" y="806418"/>
                        </a:cubicBezTo>
                        <a:cubicBezTo>
                          <a:pt x="340822" y="806648"/>
                          <a:pt x="338758" y="806800"/>
                          <a:pt x="336617" y="806800"/>
                        </a:cubicBezTo>
                        <a:cubicBezTo>
                          <a:pt x="330501" y="806800"/>
                          <a:pt x="324002" y="805730"/>
                          <a:pt x="317733" y="804736"/>
                        </a:cubicBezTo>
                        <a:cubicBezTo>
                          <a:pt x="311694" y="803742"/>
                          <a:pt x="305960" y="802825"/>
                          <a:pt x="300761" y="802825"/>
                        </a:cubicBezTo>
                        <a:cubicBezTo>
                          <a:pt x="297473" y="802825"/>
                          <a:pt x="294721" y="803207"/>
                          <a:pt x="292428" y="803972"/>
                        </a:cubicBezTo>
                        <a:cubicBezTo>
                          <a:pt x="289140" y="805042"/>
                          <a:pt x="286006" y="805577"/>
                          <a:pt x="282948" y="805577"/>
                        </a:cubicBezTo>
                        <a:cubicBezTo>
                          <a:pt x="271785" y="805577"/>
                          <a:pt x="263605" y="798391"/>
                          <a:pt x="256877" y="791663"/>
                        </a:cubicBezTo>
                        <a:cubicBezTo>
                          <a:pt x="249079" y="783865"/>
                          <a:pt x="245945" y="776067"/>
                          <a:pt x="241510" y="765287"/>
                        </a:cubicBezTo>
                        <a:cubicBezTo>
                          <a:pt x="240364" y="762458"/>
                          <a:pt x="239140" y="759400"/>
                          <a:pt x="237688" y="755960"/>
                        </a:cubicBezTo>
                        <a:cubicBezTo>
                          <a:pt x="230960" y="740211"/>
                          <a:pt x="224309" y="731342"/>
                          <a:pt x="214981" y="719645"/>
                        </a:cubicBezTo>
                        <a:cubicBezTo>
                          <a:pt x="212841" y="716969"/>
                          <a:pt x="210012" y="712841"/>
                          <a:pt x="211159" y="708865"/>
                        </a:cubicBezTo>
                        <a:cubicBezTo>
                          <a:pt x="212306" y="704660"/>
                          <a:pt x="216816" y="702978"/>
                          <a:pt x="221633" y="701220"/>
                        </a:cubicBezTo>
                        <a:cubicBezTo>
                          <a:pt x="223544" y="700532"/>
                          <a:pt x="225608" y="699767"/>
                          <a:pt x="227596" y="698773"/>
                        </a:cubicBezTo>
                        <a:cubicBezTo>
                          <a:pt x="230578" y="697321"/>
                          <a:pt x="233483" y="696556"/>
                          <a:pt x="236541" y="696556"/>
                        </a:cubicBezTo>
                        <a:cubicBezTo>
                          <a:pt x="241969" y="696556"/>
                          <a:pt x="247397" y="698697"/>
                          <a:pt x="255654" y="701984"/>
                        </a:cubicBezTo>
                        <a:cubicBezTo>
                          <a:pt x="258330" y="703055"/>
                          <a:pt x="261388" y="704278"/>
                          <a:pt x="264828" y="705578"/>
                        </a:cubicBezTo>
                        <a:cubicBezTo>
                          <a:pt x="266587" y="706266"/>
                          <a:pt x="268116" y="706572"/>
                          <a:pt x="269339" y="706572"/>
                        </a:cubicBezTo>
                        <a:cubicBezTo>
                          <a:pt x="270792" y="706572"/>
                          <a:pt x="271785" y="706113"/>
                          <a:pt x="272550" y="705119"/>
                        </a:cubicBezTo>
                        <a:cubicBezTo>
                          <a:pt x="275149" y="701832"/>
                          <a:pt x="275073" y="692504"/>
                          <a:pt x="272244" y="681495"/>
                        </a:cubicBezTo>
                        <a:cubicBezTo>
                          <a:pt x="270792" y="675761"/>
                          <a:pt x="267198" y="669645"/>
                          <a:pt x="263758" y="663682"/>
                        </a:cubicBezTo>
                        <a:cubicBezTo>
                          <a:pt x="261923" y="660547"/>
                          <a:pt x="260165" y="657413"/>
                          <a:pt x="258559" y="654355"/>
                        </a:cubicBezTo>
                        <a:cubicBezTo>
                          <a:pt x="257795" y="652902"/>
                          <a:pt x="257183" y="651373"/>
                          <a:pt x="256495" y="649844"/>
                        </a:cubicBezTo>
                        <a:cubicBezTo>
                          <a:pt x="254584" y="645563"/>
                          <a:pt x="252596" y="641052"/>
                          <a:pt x="250226" y="641052"/>
                        </a:cubicBezTo>
                        <a:cubicBezTo>
                          <a:pt x="249308" y="641052"/>
                          <a:pt x="247627" y="641511"/>
                          <a:pt x="244798" y="643804"/>
                        </a:cubicBezTo>
                        <a:cubicBezTo>
                          <a:pt x="239370" y="648162"/>
                          <a:pt x="234095" y="650379"/>
                          <a:pt x="229202" y="650379"/>
                        </a:cubicBezTo>
                        <a:cubicBezTo>
                          <a:pt x="223009" y="650379"/>
                          <a:pt x="217810" y="646862"/>
                          <a:pt x="214676" y="640440"/>
                        </a:cubicBezTo>
                        <a:cubicBezTo>
                          <a:pt x="212382" y="635853"/>
                          <a:pt x="212076" y="633177"/>
                          <a:pt x="211847" y="630960"/>
                        </a:cubicBezTo>
                        <a:cubicBezTo>
                          <a:pt x="211618" y="628590"/>
                          <a:pt x="211388" y="626908"/>
                          <a:pt x="208024" y="622398"/>
                        </a:cubicBezTo>
                        <a:cubicBezTo>
                          <a:pt x="200303" y="612153"/>
                          <a:pt x="200303" y="606343"/>
                          <a:pt x="207719" y="591358"/>
                        </a:cubicBezTo>
                        <a:cubicBezTo>
                          <a:pt x="210012" y="586847"/>
                          <a:pt x="211770" y="584172"/>
                          <a:pt x="213223" y="582031"/>
                        </a:cubicBezTo>
                        <a:cubicBezTo>
                          <a:pt x="216128" y="577750"/>
                          <a:pt x="217428" y="575838"/>
                          <a:pt x="218957" y="562306"/>
                        </a:cubicBezTo>
                        <a:cubicBezTo>
                          <a:pt x="220715" y="546786"/>
                          <a:pt x="216969" y="539676"/>
                          <a:pt x="215670" y="537612"/>
                        </a:cubicBezTo>
                        <a:cubicBezTo>
                          <a:pt x="212459" y="536924"/>
                          <a:pt x="202443" y="534860"/>
                          <a:pt x="192046" y="534860"/>
                        </a:cubicBezTo>
                        <a:cubicBezTo>
                          <a:pt x="184936" y="534860"/>
                          <a:pt x="179049" y="535777"/>
                          <a:pt x="174691" y="537689"/>
                        </a:cubicBezTo>
                        <a:cubicBezTo>
                          <a:pt x="167122" y="540900"/>
                          <a:pt x="162153" y="545869"/>
                          <a:pt x="158866" y="549156"/>
                        </a:cubicBezTo>
                        <a:cubicBezTo>
                          <a:pt x="156113" y="551909"/>
                          <a:pt x="154278" y="553667"/>
                          <a:pt x="151908" y="553667"/>
                        </a:cubicBezTo>
                        <a:cubicBezTo>
                          <a:pt x="150379" y="553667"/>
                          <a:pt x="148392" y="552979"/>
                          <a:pt x="147321" y="549615"/>
                        </a:cubicBezTo>
                        <a:cubicBezTo>
                          <a:pt x="145639" y="544569"/>
                          <a:pt x="142734" y="542658"/>
                          <a:pt x="132872" y="536695"/>
                        </a:cubicBezTo>
                        <a:lnTo>
                          <a:pt x="130119" y="535013"/>
                        </a:lnTo>
                        <a:cubicBezTo>
                          <a:pt x="127291" y="532643"/>
                          <a:pt x="106954" y="513988"/>
                          <a:pt x="115364" y="502750"/>
                        </a:cubicBezTo>
                        <a:cubicBezTo>
                          <a:pt x="119569" y="497169"/>
                          <a:pt x="123621" y="496940"/>
                          <a:pt x="127520" y="496634"/>
                        </a:cubicBezTo>
                        <a:cubicBezTo>
                          <a:pt x="131496" y="496328"/>
                          <a:pt x="136083" y="496022"/>
                          <a:pt x="143804" y="490518"/>
                        </a:cubicBezTo>
                        <a:cubicBezTo>
                          <a:pt x="149691" y="486313"/>
                          <a:pt x="152749" y="483790"/>
                          <a:pt x="154278" y="482261"/>
                        </a:cubicBezTo>
                        <a:cubicBezTo>
                          <a:pt x="153820" y="482261"/>
                          <a:pt x="153208" y="482184"/>
                          <a:pt x="152520" y="482184"/>
                        </a:cubicBezTo>
                        <a:cubicBezTo>
                          <a:pt x="142734" y="482184"/>
                          <a:pt x="126526" y="475304"/>
                          <a:pt x="125838" y="474998"/>
                        </a:cubicBezTo>
                        <a:lnTo>
                          <a:pt x="120792" y="472857"/>
                        </a:lnTo>
                        <a:lnTo>
                          <a:pt x="141434" y="458102"/>
                        </a:lnTo>
                        <a:cubicBezTo>
                          <a:pt x="153514" y="449386"/>
                          <a:pt x="169187" y="449233"/>
                          <a:pt x="181801" y="449080"/>
                        </a:cubicBezTo>
                        <a:cubicBezTo>
                          <a:pt x="187076" y="449004"/>
                          <a:pt x="192046" y="449004"/>
                          <a:pt x="196021" y="448316"/>
                        </a:cubicBezTo>
                        <a:cubicBezTo>
                          <a:pt x="200303" y="447551"/>
                          <a:pt x="205731" y="447246"/>
                          <a:pt x="212535" y="447246"/>
                        </a:cubicBezTo>
                        <a:cubicBezTo>
                          <a:pt x="219645" y="447246"/>
                          <a:pt x="226832" y="447628"/>
                          <a:pt x="232413" y="447934"/>
                        </a:cubicBezTo>
                        <a:cubicBezTo>
                          <a:pt x="235853" y="448087"/>
                          <a:pt x="238682" y="448239"/>
                          <a:pt x="240440" y="448239"/>
                        </a:cubicBezTo>
                        <a:cubicBezTo>
                          <a:pt x="241587" y="448239"/>
                          <a:pt x="242657" y="448316"/>
                          <a:pt x="243498" y="448316"/>
                        </a:cubicBezTo>
                        <a:lnTo>
                          <a:pt x="245027" y="448392"/>
                        </a:lnTo>
                        <a:cubicBezTo>
                          <a:pt x="246250" y="448392"/>
                          <a:pt x="246938" y="448392"/>
                          <a:pt x="251679" y="440441"/>
                        </a:cubicBezTo>
                        <a:lnTo>
                          <a:pt x="252902" y="438377"/>
                        </a:lnTo>
                        <a:cubicBezTo>
                          <a:pt x="258942" y="428209"/>
                          <a:pt x="262000" y="423163"/>
                          <a:pt x="273544" y="416206"/>
                        </a:cubicBezTo>
                        <a:cubicBezTo>
                          <a:pt x="284324" y="409784"/>
                          <a:pt x="287688" y="401909"/>
                          <a:pt x="283865" y="392276"/>
                        </a:cubicBezTo>
                        <a:cubicBezTo>
                          <a:pt x="279278" y="380885"/>
                          <a:pt x="277061" y="378362"/>
                          <a:pt x="276143" y="377980"/>
                        </a:cubicBezTo>
                        <a:cubicBezTo>
                          <a:pt x="276067" y="378056"/>
                          <a:pt x="275837" y="378362"/>
                          <a:pt x="275379" y="378974"/>
                        </a:cubicBezTo>
                        <a:cubicBezTo>
                          <a:pt x="270944" y="385625"/>
                          <a:pt x="266434" y="397016"/>
                          <a:pt x="261923" y="412842"/>
                        </a:cubicBezTo>
                        <a:cubicBezTo>
                          <a:pt x="259782" y="420258"/>
                          <a:pt x="255042" y="423928"/>
                          <a:pt x="247397" y="423928"/>
                        </a:cubicBezTo>
                        <a:cubicBezTo>
                          <a:pt x="244492" y="423928"/>
                          <a:pt x="241281" y="423392"/>
                          <a:pt x="237841" y="422857"/>
                        </a:cubicBezTo>
                        <a:cubicBezTo>
                          <a:pt x="234171" y="422246"/>
                          <a:pt x="230348" y="421711"/>
                          <a:pt x="226526" y="421711"/>
                        </a:cubicBezTo>
                        <a:cubicBezTo>
                          <a:pt x="225150" y="421711"/>
                          <a:pt x="223697" y="421787"/>
                          <a:pt x="222244" y="422016"/>
                        </a:cubicBezTo>
                        <a:cubicBezTo>
                          <a:pt x="220868" y="422169"/>
                          <a:pt x="219645" y="422322"/>
                          <a:pt x="218422" y="422322"/>
                        </a:cubicBezTo>
                        <a:cubicBezTo>
                          <a:pt x="212153" y="422322"/>
                          <a:pt x="208789" y="419570"/>
                          <a:pt x="207183" y="417276"/>
                        </a:cubicBezTo>
                        <a:cubicBezTo>
                          <a:pt x="202596" y="410854"/>
                          <a:pt x="204737" y="400304"/>
                          <a:pt x="207336" y="392506"/>
                        </a:cubicBezTo>
                        <a:cubicBezTo>
                          <a:pt x="210318" y="383408"/>
                          <a:pt x="214523" y="381114"/>
                          <a:pt x="218957" y="378668"/>
                        </a:cubicBezTo>
                        <a:cubicBezTo>
                          <a:pt x="221939" y="376986"/>
                          <a:pt x="225073" y="375228"/>
                          <a:pt x="228666" y="370793"/>
                        </a:cubicBezTo>
                        <a:cubicBezTo>
                          <a:pt x="232718" y="365748"/>
                          <a:pt x="231954" y="361390"/>
                          <a:pt x="231036" y="356344"/>
                        </a:cubicBezTo>
                        <a:cubicBezTo>
                          <a:pt x="230195" y="351527"/>
                          <a:pt x="229202" y="346099"/>
                          <a:pt x="233254" y="340748"/>
                        </a:cubicBezTo>
                        <a:cubicBezTo>
                          <a:pt x="236541" y="336390"/>
                          <a:pt x="237229" y="334326"/>
                          <a:pt x="237306" y="333638"/>
                        </a:cubicBezTo>
                        <a:cubicBezTo>
                          <a:pt x="237306" y="333638"/>
                          <a:pt x="236617" y="333561"/>
                          <a:pt x="236082" y="333561"/>
                        </a:cubicBezTo>
                        <a:cubicBezTo>
                          <a:pt x="234936" y="333561"/>
                          <a:pt x="233483" y="333714"/>
                          <a:pt x="231725" y="334096"/>
                        </a:cubicBezTo>
                        <a:cubicBezTo>
                          <a:pt x="230043" y="334402"/>
                          <a:pt x="228284" y="334631"/>
                          <a:pt x="226602" y="334631"/>
                        </a:cubicBezTo>
                        <a:cubicBezTo>
                          <a:pt x="219645" y="334631"/>
                          <a:pt x="213911" y="331803"/>
                          <a:pt x="211694" y="327139"/>
                        </a:cubicBezTo>
                        <a:cubicBezTo>
                          <a:pt x="210547" y="324693"/>
                          <a:pt x="209400" y="319647"/>
                          <a:pt x="214752" y="312919"/>
                        </a:cubicBezTo>
                        <a:cubicBezTo>
                          <a:pt x="220486" y="305733"/>
                          <a:pt x="219033" y="303974"/>
                          <a:pt x="215517" y="299846"/>
                        </a:cubicBezTo>
                        <a:cubicBezTo>
                          <a:pt x="214446" y="298622"/>
                          <a:pt x="213300" y="297246"/>
                          <a:pt x="212306" y="295717"/>
                        </a:cubicBezTo>
                        <a:cubicBezTo>
                          <a:pt x="210700" y="293347"/>
                          <a:pt x="206113" y="289754"/>
                          <a:pt x="201679" y="286237"/>
                        </a:cubicBezTo>
                        <a:cubicBezTo>
                          <a:pt x="193422" y="279739"/>
                          <a:pt x="186312" y="274158"/>
                          <a:pt x="186312" y="268577"/>
                        </a:cubicBezTo>
                        <a:cubicBezTo>
                          <a:pt x="186312" y="261390"/>
                          <a:pt x="183865" y="250152"/>
                          <a:pt x="177061" y="248393"/>
                        </a:cubicBezTo>
                        <a:cubicBezTo>
                          <a:pt x="166281" y="245718"/>
                          <a:pt x="160624" y="230962"/>
                          <a:pt x="163223" y="212537"/>
                        </a:cubicBezTo>
                        <a:cubicBezTo>
                          <a:pt x="164676" y="201987"/>
                          <a:pt x="163606" y="201299"/>
                          <a:pt x="157642" y="197323"/>
                        </a:cubicBezTo>
                        <a:cubicBezTo>
                          <a:pt x="155654" y="196024"/>
                          <a:pt x="153284" y="194418"/>
                          <a:pt x="150456" y="192277"/>
                        </a:cubicBezTo>
                        <a:cubicBezTo>
                          <a:pt x="137535" y="181880"/>
                          <a:pt x="130502" y="163990"/>
                          <a:pt x="126297" y="151452"/>
                        </a:cubicBezTo>
                        <a:cubicBezTo>
                          <a:pt x="124997" y="147476"/>
                          <a:pt x="124997" y="142889"/>
                          <a:pt x="126297" y="137538"/>
                        </a:cubicBezTo>
                        <a:cubicBezTo>
                          <a:pt x="124997" y="137461"/>
                          <a:pt x="123697" y="137385"/>
                          <a:pt x="122245" y="137385"/>
                        </a:cubicBezTo>
                        <a:cubicBezTo>
                          <a:pt x="119645" y="137385"/>
                          <a:pt x="116817" y="137079"/>
                          <a:pt x="113682" y="136697"/>
                        </a:cubicBezTo>
                        <a:cubicBezTo>
                          <a:pt x="110318" y="136314"/>
                          <a:pt x="106801" y="135856"/>
                          <a:pt x="103132" y="135856"/>
                        </a:cubicBezTo>
                        <a:cubicBezTo>
                          <a:pt x="97398" y="135856"/>
                          <a:pt x="92964" y="136926"/>
                          <a:pt x="89141" y="139220"/>
                        </a:cubicBezTo>
                        <a:cubicBezTo>
                          <a:pt x="86542" y="140825"/>
                          <a:pt x="84630" y="142048"/>
                          <a:pt x="83025" y="143042"/>
                        </a:cubicBezTo>
                        <a:cubicBezTo>
                          <a:pt x="77520" y="146559"/>
                          <a:pt x="75456" y="147935"/>
                          <a:pt x="60854" y="153363"/>
                        </a:cubicBezTo>
                        <a:cubicBezTo>
                          <a:pt x="56725" y="154892"/>
                          <a:pt x="53285" y="155657"/>
                          <a:pt x="50380" y="155657"/>
                        </a:cubicBezTo>
                        <a:cubicBezTo>
                          <a:pt x="40670" y="155657"/>
                          <a:pt x="37994" y="147629"/>
                          <a:pt x="35624" y="140596"/>
                        </a:cubicBezTo>
                        <a:cubicBezTo>
                          <a:pt x="35089" y="138914"/>
                          <a:pt x="34478" y="137155"/>
                          <a:pt x="33790" y="135397"/>
                        </a:cubicBezTo>
                        <a:cubicBezTo>
                          <a:pt x="32872" y="133027"/>
                          <a:pt x="32184" y="132568"/>
                          <a:pt x="32184" y="132568"/>
                        </a:cubicBezTo>
                        <a:cubicBezTo>
                          <a:pt x="31037" y="133639"/>
                          <a:pt x="27138" y="142736"/>
                          <a:pt x="24004" y="150076"/>
                        </a:cubicBezTo>
                        <a:lnTo>
                          <a:pt x="22169" y="154357"/>
                        </a:lnTo>
                        <a:cubicBezTo>
                          <a:pt x="16970" y="166207"/>
                          <a:pt x="16970" y="166207"/>
                          <a:pt x="20640" y="186238"/>
                        </a:cubicBezTo>
                        <a:lnTo>
                          <a:pt x="21175" y="189143"/>
                        </a:lnTo>
                        <a:cubicBezTo>
                          <a:pt x="23927" y="204204"/>
                          <a:pt x="23698" y="212002"/>
                          <a:pt x="20334" y="215978"/>
                        </a:cubicBezTo>
                        <a:cubicBezTo>
                          <a:pt x="18729" y="217965"/>
                          <a:pt x="16359" y="218883"/>
                          <a:pt x="13453" y="218883"/>
                        </a:cubicBezTo>
                        <a:cubicBezTo>
                          <a:pt x="11924" y="218883"/>
                          <a:pt x="10242" y="218653"/>
                          <a:pt x="8102" y="218118"/>
                        </a:cubicBezTo>
                        <a:cubicBezTo>
                          <a:pt x="-1225" y="215825"/>
                          <a:pt x="-385" y="203592"/>
                          <a:pt x="533" y="190595"/>
                        </a:cubicBezTo>
                        <a:cubicBezTo>
                          <a:pt x="839" y="186467"/>
                          <a:pt x="1145" y="182186"/>
                          <a:pt x="1145" y="178057"/>
                        </a:cubicBezTo>
                        <a:cubicBezTo>
                          <a:pt x="1145" y="174311"/>
                          <a:pt x="992" y="170336"/>
                          <a:pt x="915" y="166054"/>
                        </a:cubicBezTo>
                        <a:cubicBezTo>
                          <a:pt x="456" y="152140"/>
                          <a:pt x="-79" y="134862"/>
                          <a:pt x="3591" y="114984"/>
                        </a:cubicBezTo>
                        <a:cubicBezTo>
                          <a:pt x="8331" y="88685"/>
                          <a:pt x="15747" y="71789"/>
                          <a:pt x="27062" y="51529"/>
                        </a:cubicBezTo>
                        <a:lnTo>
                          <a:pt x="31420" y="36009"/>
                        </a:lnTo>
                        <a:lnTo>
                          <a:pt x="31420" y="36009"/>
                        </a:lnTo>
                        <a:cubicBezTo>
                          <a:pt x="31267" y="36009"/>
                          <a:pt x="31496" y="21712"/>
                          <a:pt x="41053" y="7339"/>
                        </a:cubicBezTo>
                        <a:cubicBezTo>
                          <a:pt x="44340" y="2446"/>
                          <a:pt x="48086" y="0"/>
                          <a:pt x="52444" y="0"/>
                        </a:cubicBezTo>
                        <a:cubicBezTo>
                          <a:pt x="57490" y="0"/>
                          <a:pt x="62153" y="3211"/>
                          <a:pt x="67582" y="7034"/>
                        </a:cubicBezTo>
                        <a:cubicBezTo>
                          <a:pt x="70716" y="9174"/>
                          <a:pt x="73927" y="11468"/>
                          <a:pt x="77444" y="13150"/>
                        </a:cubicBezTo>
                        <a:cubicBezTo>
                          <a:pt x="78896" y="13914"/>
                          <a:pt x="83331" y="16131"/>
                          <a:pt x="83789" y="20260"/>
                        </a:cubicBezTo>
                        <a:cubicBezTo>
                          <a:pt x="84325" y="24923"/>
                          <a:pt x="79890" y="28593"/>
                          <a:pt x="74768" y="32874"/>
                        </a:cubicBezTo>
                        <a:cubicBezTo>
                          <a:pt x="71175" y="35856"/>
                          <a:pt x="67046" y="39296"/>
                          <a:pt x="64829" y="42966"/>
                        </a:cubicBezTo>
                        <a:cubicBezTo>
                          <a:pt x="60319" y="50535"/>
                          <a:pt x="54508" y="51376"/>
                          <a:pt x="50609" y="51376"/>
                        </a:cubicBezTo>
                        <a:cubicBezTo>
                          <a:pt x="49157" y="51376"/>
                          <a:pt x="47704" y="51223"/>
                          <a:pt x="46251" y="51070"/>
                        </a:cubicBezTo>
                        <a:cubicBezTo>
                          <a:pt x="45028" y="50994"/>
                          <a:pt x="43881" y="50841"/>
                          <a:pt x="42735" y="50841"/>
                        </a:cubicBezTo>
                        <a:cubicBezTo>
                          <a:pt x="41664" y="50841"/>
                          <a:pt x="40823" y="50917"/>
                          <a:pt x="40059" y="51223"/>
                        </a:cubicBezTo>
                        <a:cubicBezTo>
                          <a:pt x="35624" y="52676"/>
                          <a:pt x="35548" y="63150"/>
                          <a:pt x="39829" y="82339"/>
                        </a:cubicBezTo>
                        <a:cubicBezTo>
                          <a:pt x="42199" y="93119"/>
                          <a:pt x="42199" y="99847"/>
                          <a:pt x="42199" y="104740"/>
                        </a:cubicBezTo>
                        <a:cubicBezTo>
                          <a:pt x="42199" y="109556"/>
                          <a:pt x="42199" y="112385"/>
                          <a:pt x="44187" y="116360"/>
                        </a:cubicBezTo>
                        <a:cubicBezTo>
                          <a:pt x="47245" y="122476"/>
                          <a:pt x="58254" y="123853"/>
                          <a:pt x="62230" y="123853"/>
                        </a:cubicBezTo>
                        <a:lnTo>
                          <a:pt x="130807" y="125840"/>
                        </a:lnTo>
                        <a:cubicBezTo>
                          <a:pt x="134324" y="118883"/>
                          <a:pt x="138300" y="113684"/>
                          <a:pt x="138529" y="113455"/>
                        </a:cubicBezTo>
                        <a:cubicBezTo>
                          <a:pt x="139523" y="112614"/>
                          <a:pt x="145333" y="108792"/>
                          <a:pt x="152443" y="108792"/>
                        </a:cubicBezTo>
                        <a:cubicBezTo>
                          <a:pt x="158025" y="108792"/>
                          <a:pt x="162918" y="111238"/>
                          <a:pt x="166587" y="115749"/>
                        </a:cubicBezTo>
                        <a:cubicBezTo>
                          <a:pt x="169110" y="118883"/>
                          <a:pt x="173544" y="120412"/>
                          <a:pt x="180196" y="120412"/>
                        </a:cubicBezTo>
                        <a:cubicBezTo>
                          <a:pt x="185930" y="120412"/>
                          <a:pt x="192122" y="119265"/>
                          <a:pt x="197550" y="118348"/>
                        </a:cubicBezTo>
                        <a:cubicBezTo>
                          <a:pt x="201755" y="117584"/>
                          <a:pt x="205425" y="116972"/>
                          <a:pt x="208101" y="116972"/>
                        </a:cubicBezTo>
                        <a:lnTo>
                          <a:pt x="265975" y="116972"/>
                        </a:lnTo>
                        <a:cubicBezTo>
                          <a:pt x="278513" y="116972"/>
                          <a:pt x="284400" y="120718"/>
                          <a:pt x="292504" y="125840"/>
                        </a:cubicBezTo>
                        <a:lnTo>
                          <a:pt x="297626" y="128975"/>
                        </a:lnTo>
                        <a:cubicBezTo>
                          <a:pt x="308483" y="135473"/>
                          <a:pt x="331112" y="135473"/>
                          <a:pt x="344644" y="135473"/>
                        </a:cubicBezTo>
                        <a:cubicBezTo>
                          <a:pt x="359858" y="135473"/>
                          <a:pt x="374461" y="143119"/>
                          <a:pt x="381494" y="150305"/>
                        </a:cubicBezTo>
                        <a:cubicBezTo>
                          <a:pt x="385699" y="154510"/>
                          <a:pt x="385393" y="159326"/>
                          <a:pt x="385088" y="163990"/>
                        </a:cubicBezTo>
                        <a:cubicBezTo>
                          <a:pt x="384782" y="169036"/>
                          <a:pt x="384476" y="174235"/>
                          <a:pt x="388834" y="180886"/>
                        </a:cubicBezTo>
                        <a:cubicBezTo>
                          <a:pt x="391586" y="185014"/>
                          <a:pt x="395103" y="187079"/>
                          <a:pt x="399231" y="187079"/>
                        </a:cubicBezTo>
                        <a:cubicBezTo>
                          <a:pt x="405806" y="187079"/>
                          <a:pt x="413910" y="182109"/>
                          <a:pt x="420867" y="173699"/>
                        </a:cubicBezTo>
                        <a:cubicBezTo>
                          <a:pt x="433176" y="158868"/>
                          <a:pt x="448084" y="158715"/>
                          <a:pt x="448696" y="158715"/>
                        </a:cubicBezTo>
                        <a:lnTo>
                          <a:pt x="451448" y="158715"/>
                        </a:lnTo>
                        <a:lnTo>
                          <a:pt x="451831" y="161467"/>
                        </a:lnTo>
                        <a:cubicBezTo>
                          <a:pt x="452442" y="166437"/>
                          <a:pt x="454812" y="180351"/>
                          <a:pt x="458329" y="185550"/>
                        </a:cubicBezTo>
                        <a:cubicBezTo>
                          <a:pt x="458711" y="185473"/>
                          <a:pt x="460928" y="182415"/>
                          <a:pt x="462610" y="180045"/>
                        </a:cubicBezTo>
                        <a:cubicBezTo>
                          <a:pt x="465668" y="175764"/>
                          <a:pt x="469415" y="170488"/>
                          <a:pt x="474613" y="166284"/>
                        </a:cubicBezTo>
                        <a:cubicBezTo>
                          <a:pt x="486234" y="156956"/>
                          <a:pt x="513222" y="141207"/>
                          <a:pt x="514292" y="140596"/>
                        </a:cubicBezTo>
                        <a:lnTo>
                          <a:pt x="518956" y="137843"/>
                        </a:lnTo>
                        <a:lnTo>
                          <a:pt x="518956" y="157645"/>
                        </a:lnTo>
                        <a:cubicBezTo>
                          <a:pt x="524995" y="161085"/>
                          <a:pt x="547166" y="173470"/>
                          <a:pt x="560699" y="177293"/>
                        </a:cubicBezTo>
                        <a:lnTo>
                          <a:pt x="562916" y="177904"/>
                        </a:lnTo>
                        <a:cubicBezTo>
                          <a:pt x="578130" y="182262"/>
                          <a:pt x="587304" y="184862"/>
                          <a:pt x="596708" y="194265"/>
                        </a:cubicBezTo>
                        <a:cubicBezTo>
                          <a:pt x="605423" y="202981"/>
                          <a:pt x="616050" y="207262"/>
                          <a:pt x="629200" y="207262"/>
                        </a:cubicBezTo>
                        <a:cubicBezTo>
                          <a:pt x="639674" y="207262"/>
                          <a:pt x="639980" y="187384"/>
                          <a:pt x="639980" y="187232"/>
                        </a:cubicBezTo>
                        <a:lnTo>
                          <a:pt x="639980" y="181421"/>
                        </a:lnTo>
                        <a:lnTo>
                          <a:pt x="644796" y="184632"/>
                        </a:lnTo>
                        <a:cubicBezTo>
                          <a:pt x="645408" y="185014"/>
                          <a:pt x="659322" y="194418"/>
                          <a:pt x="666585" y="206421"/>
                        </a:cubicBezTo>
                        <a:cubicBezTo>
                          <a:pt x="674077" y="218959"/>
                          <a:pt x="676294" y="231344"/>
                          <a:pt x="673924" y="247782"/>
                        </a:cubicBezTo>
                        <a:cubicBezTo>
                          <a:pt x="672472" y="257797"/>
                          <a:pt x="667808" y="264601"/>
                          <a:pt x="663986" y="268577"/>
                        </a:cubicBezTo>
                        <a:cubicBezTo>
                          <a:pt x="668649" y="269494"/>
                          <a:pt x="674765" y="270794"/>
                          <a:pt x="678817" y="272170"/>
                        </a:cubicBezTo>
                        <a:cubicBezTo>
                          <a:pt x="680193" y="272629"/>
                          <a:pt x="681799" y="272782"/>
                          <a:pt x="683481" y="272858"/>
                        </a:cubicBezTo>
                        <a:cubicBezTo>
                          <a:pt x="686768" y="273087"/>
                          <a:pt x="690514" y="273393"/>
                          <a:pt x="692961" y="276528"/>
                        </a:cubicBezTo>
                        <a:cubicBezTo>
                          <a:pt x="695102" y="279204"/>
                          <a:pt x="695713" y="283332"/>
                          <a:pt x="694796" y="289448"/>
                        </a:cubicBezTo>
                        <a:cubicBezTo>
                          <a:pt x="694108" y="294035"/>
                          <a:pt x="693496" y="297858"/>
                          <a:pt x="692884" y="301451"/>
                        </a:cubicBezTo>
                        <a:cubicBezTo>
                          <a:pt x="691355" y="310473"/>
                          <a:pt x="690209" y="316971"/>
                          <a:pt x="690209" y="328362"/>
                        </a:cubicBezTo>
                        <a:cubicBezTo>
                          <a:pt x="690209" y="349616"/>
                          <a:pt x="686310" y="366741"/>
                          <a:pt x="678206" y="380809"/>
                        </a:cubicBezTo>
                        <a:cubicBezTo>
                          <a:pt x="668955" y="396940"/>
                          <a:pt x="651294" y="400380"/>
                          <a:pt x="639597" y="402598"/>
                        </a:cubicBezTo>
                        <a:lnTo>
                          <a:pt x="636845" y="403133"/>
                        </a:lnTo>
                        <a:cubicBezTo>
                          <a:pt x="629964" y="404509"/>
                          <a:pt x="622625" y="410396"/>
                          <a:pt x="622013" y="415059"/>
                        </a:cubicBezTo>
                        <a:cubicBezTo>
                          <a:pt x="621937" y="415824"/>
                          <a:pt x="621554" y="418194"/>
                          <a:pt x="626065" y="420411"/>
                        </a:cubicBezTo>
                        <a:cubicBezTo>
                          <a:pt x="628129" y="421481"/>
                          <a:pt x="630652" y="421940"/>
                          <a:pt x="633558" y="421940"/>
                        </a:cubicBezTo>
                        <a:cubicBezTo>
                          <a:pt x="646707" y="421940"/>
                          <a:pt x="664138" y="411772"/>
                          <a:pt x="671096" y="404738"/>
                        </a:cubicBezTo>
                        <a:cubicBezTo>
                          <a:pt x="680346" y="395487"/>
                          <a:pt x="704047" y="394646"/>
                          <a:pt x="709475" y="394570"/>
                        </a:cubicBezTo>
                        <a:cubicBezTo>
                          <a:pt x="712991" y="392582"/>
                          <a:pt x="716585" y="391665"/>
                          <a:pt x="720331" y="391665"/>
                        </a:cubicBezTo>
                        <a:cubicBezTo>
                          <a:pt x="726447" y="391665"/>
                          <a:pt x="731952" y="394188"/>
                          <a:pt x="737838" y="396787"/>
                        </a:cubicBezTo>
                        <a:cubicBezTo>
                          <a:pt x="739750" y="397705"/>
                          <a:pt x="741737" y="398546"/>
                          <a:pt x="743802" y="399386"/>
                        </a:cubicBezTo>
                        <a:cubicBezTo>
                          <a:pt x="752747" y="402980"/>
                          <a:pt x="762227" y="411237"/>
                          <a:pt x="761997" y="417964"/>
                        </a:cubicBezTo>
                        <a:cubicBezTo>
                          <a:pt x="761921" y="420717"/>
                          <a:pt x="760315" y="422781"/>
                          <a:pt x="757487" y="423775"/>
                        </a:cubicBezTo>
                        <a:cubicBezTo>
                          <a:pt x="755499" y="424463"/>
                          <a:pt x="754276" y="425457"/>
                          <a:pt x="753817" y="426909"/>
                        </a:cubicBezTo>
                        <a:cubicBezTo>
                          <a:pt x="753205" y="428744"/>
                          <a:pt x="753052" y="433178"/>
                          <a:pt x="759092" y="442200"/>
                        </a:cubicBezTo>
                        <a:cubicBezTo>
                          <a:pt x="760315" y="444035"/>
                          <a:pt x="761156" y="445869"/>
                          <a:pt x="761539" y="447628"/>
                        </a:cubicBezTo>
                        <a:cubicBezTo>
                          <a:pt x="765132" y="444264"/>
                          <a:pt x="770484" y="441970"/>
                          <a:pt x="775988" y="439600"/>
                        </a:cubicBezTo>
                        <a:cubicBezTo>
                          <a:pt x="781951" y="437001"/>
                          <a:pt x="788220" y="434325"/>
                          <a:pt x="791049" y="430503"/>
                        </a:cubicBezTo>
                        <a:cubicBezTo>
                          <a:pt x="793343" y="427368"/>
                          <a:pt x="797165" y="425839"/>
                          <a:pt x="802364" y="425839"/>
                        </a:cubicBezTo>
                        <a:cubicBezTo>
                          <a:pt x="813985" y="425839"/>
                          <a:pt x="830957" y="434096"/>
                          <a:pt x="839138" y="438989"/>
                        </a:cubicBezTo>
                        <a:cubicBezTo>
                          <a:pt x="842349" y="440900"/>
                          <a:pt x="845483" y="443194"/>
                          <a:pt x="848771" y="445487"/>
                        </a:cubicBezTo>
                        <a:cubicBezTo>
                          <a:pt x="857333" y="451527"/>
                          <a:pt x="866202" y="457872"/>
                          <a:pt x="877364" y="459401"/>
                        </a:cubicBezTo>
                        <a:cubicBezTo>
                          <a:pt x="893189" y="461695"/>
                          <a:pt x="928969" y="475456"/>
                          <a:pt x="936920" y="483408"/>
                        </a:cubicBezTo>
                        <a:cubicBezTo>
                          <a:pt x="938067" y="484554"/>
                          <a:pt x="939367" y="486083"/>
                          <a:pt x="940896" y="487765"/>
                        </a:cubicBezTo>
                        <a:cubicBezTo>
                          <a:pt x="948082" y="496022"/>
                          <a:pt x="958938" y="508484"/>
                          <a:pt x="979045" y="510319"/>
                        </a:cubicBezTo>
                        <a:cubicBezTo>
                          <a:pt x="979886" y="510395"/>
                          <a:pt x="980727" y="510395"/>
                          <a:pt x="981492" y="510395"/>
                        </a:cubicBezTo>
                        <a:cubicBezTo>
                          <a:pt x="996400" y="510395"/>
                          <a:pt x="1005956" y="497704"/>
                          <a:pt x="1014443" y="486542"/>
                        </a:cubicBezTo>
                        <a:cubicBezTo>
                          <a:pt x="1018189" y="481573"/>
                          <a:pt x="1021782" y="476833"/>
                          <a:pt x="1025375" y="473927"/>
                        </a:cubicBezTo>
                        <a:cubicBezTo>
                          <a:pt x="1035543" y="465823"/>
                          <a:pt x="1049993" y="460166"/>
                          <a:pt x="1068494" y="457108"/>
                        </a:cubicBezTo>
                        <a:cubicBezTo>
                          <a:pt x="1072852" y="456420"/>
                          <a:pt x="1076828" y="456038"/>
                          <a:pt x="1081033" y="456038"/>
                        </a:cubicBezTo>
                        <a:cubicBezTo>
                          <a:pt x="1084549" y="456038"/>
                          <a:pt x="1087760" y="456267"/>
                          <a:pt x="1090971" y="456573"/>
                        </a:cubicBezTo>
                        <a:cubicBezTo>
                          <a:pt x="1094182" y="456802"/>
                          <a:pt x="1097546" y="457108"/>
                          <a:pt x="1101369" y="457108"/>
                        </a:cubicBezTo>
                        <a:cubicBezTo>
                          <a:pt x="1102210" y="457108"/>
                          <a:pt x="1103051" y="457184"/>
                          <a:pt x="1103815" y="457337"/>
                        </a:cubicBezTo>
                        <a:cubicBezTo>
                          <a:pt x="1103433" y="454738"/>
                          <a:pt x="1103892" y="451986"/>
                          <a:pt x="1105727" y="449233"/>
                        </a:cubicBezTo>
                        <a:lnTo>
                          <a:pt x="1107714" y="446328"/>
                        </a:lnTo>
                        <a:cubicBezTo>
                          <a:pt x="1112531" y="439447"/>
                          <a:pt x="1119794" y="429050"/>
                          <a:pt x="1115054" y="422704"/>
                        </a:cubicBezTo>
                        <a:cubicBezTo>
                          <a:pt x="1113066" y="420105"/>
                          <a:pt x="1111843" y="417659"/>
                          <a:pt x="1110772" y="415671"/>
                        </a:cubicBezTo>
                        <a:cubicBezTo>
                          <a:pt x="1110161" y="414448"/>
                          <a:pt x="1109320" y="412842"/>
                          <a:pt x="1108861" y="412536"/>
                        </a:cubicBezTo>
                        <a:cubicBezTo>
                          <a:pt x="1108861" y="412613"/>
                          <a:pt x="1107562" y="412766"/>
                          <a:pt x="1103204" y="416282"/>
                        </a:cubicBezTo>
                        <a:cubicBezTo>
                          <a:pt x="1094641" y="423163"/>
                          <a:pt x="1084932" y="424157"/>
                          <a:pt x="1079886" y="424157"/>
                        </a:cubicBezTo>
                        <a:cubicBezTo>
                          <a:pt x="1077133" y="424157"/>
                          <a:pt x="1075375" y="423851"/>
                          <a:pt x="1075375" y="423851"/>
                        </a:cubicBezTo>
                        <a:lnTo>
                          <a:pt x="1072776" y="423392"/>
                        </a:lnTo>
                        <a:lnTo>
                          <a:pt x="1072776" y="420793"/>
                        </a:lnTo>
                        <a:cubicBezTo>
                          <a:pt x="1072776" y="417047"/>
                          <a:pt x="1071935" y="414753"/>
                          <a:pt x="1071170" y="412460"/>
                        </a:cubicBezTo>
                        <a:cubicBezTo>
                          <a:pt x="1069335" y="407261"/>
                          <a:pt x="1068494" y="403209"/>
                          <a:pt x="1073082" y="393958"/>
                        </a:cubicBezTo>
                        <a:cubicBezTo>
                          <a:pt x="1075605" y="388836"/>
                          <a:pt x="1075757" y="386313"/>
                          <a:pt x="1075834" y="383943"/>
                        </a:cubicBezTo>
                        <a:cubicBezTo>
                          <a:pt x="1076063" y="378974"/>
                          <a:pt x="1076751" y="375304"/>
                          <a:pt x="1085085" y="365595"/>
                        </a:cubicBezTo>
                        <a:cubicBezTo>
                          <a:pt x="1094106" y="355044"/>
                          <a:pt x="1098999" y="349234"/>
                          <a:pt x="1105650" y="349234"/>
                        </a:cubicBezTo>
                        <a:cubicBezTo>
                          <a:pt x="1109167" y="349234"/>
                          <a:pt x="1112684" y="350916"/>
                          <a:pt x="1116812" y="353362"/>
                        </a:cubicBezTo>
                        <a:cubicBezTo>
                          <a:pt x="1127974" y="360014"/>
                          <a:pt x="1134549" y="362231"/>
                          <a:pt x="1153051" y="366894"/>
                        </a:cubicBezTo>
                        <a:cubicBezTo>
                          <a:pt x="1167347" y="370488"/>
                          <a:pt x="1170711" y="379280"/>
                          <a:pt x="1173616" y="387001"/>
                        </a:cubicBezTo>
                        <a:cubicBezTo>
                          <a:pt x="1174839" y="390212"/>
                          <a:pt x="1175986" y="393270"/>
                          <a:pt x="1177898" y="395793"/>
                        </a:cubicBezTo>
                        <a:cubicBezTo>
                          <a:pt x="1180956" y="399769"/>
                          <a:pt x="1182714" y="404585"/>
                          <a:pt x="1184472" y="409172"/>
                        </a:cubicBezTo>
                        <a:cubicBezTo>
                          <a:pt x="1186995" y="415747"/>
                          <a:pt x="1189595" y="422628"/>
                          <a:pt x="1195864" y="427674"/>
                        </a:cubicBezTo>
                        <a:cubicBezTo>
                          <a:pt x="1203280" y="433637"/>
                          <a:pt x="1205191" y="442964"/>
                          <a:pt x="1203127" y="448775"/>
                        </a:cubicBezTo>
                        <a:cubicBezTo>
                          <a:pt x="1201904" y="452215"/>
                          <a:pt x="1199381" y="454203"/>
                          <a:pt x="1196322" y="454203"/>
                        </a:cubicBezTo>
                        <a:lnTo>
                          <a:pt x="1196322" y="454203"/>
                        </a:lnTo>
                        <a:cubicBezTo>
                          <a:pt x="1194029" y="454203"/>
                          <a:pt x="1191659" y="453056"/>
                          <a:pt x="1189366" y="450762"/>
                        </a:cubicBezTo>
                        <a:cubicBezTo>
                          <a:pt x="1183479" y="444876"/>
                          <a:pt x="1178815" y="444340"/>
                          <a:pt x="1173005" y="443576"/>
                        </a:cubicBezTo>
                        <a:cubicBezTo>
                          <a:pt x="1170558" y="443270"/>
                          <a:pt x="1168035" y="442964"/>
                          <a:pt x="1165359" y="442353"/>
                        </a:cubicBezTo>
                        <a:cubicBezTo>
                          <a:pt x="1161384" y="441359"/>
                          <a:pt x="1158861" y="438989"/>
                          <a:pt x="1156797" y="437154"/>
                        </a:cubicBezTo>
                        <a:cubicBezTo>
                          <a:pt x="1154732" y="435243"/>
                          <a:pt x="1153586" y="434249"/>
                          <a:pt x="1151827" y="434249"/>
                        </a:cubicBezTo>
                        <a:cubicBezTo>
                          <a:pt x="1150069" y="434249"/>
                          <a:pt x="1147699" y="435243"/>
                          <a:pt x="1144641" y="437307"/>
                        </a:cubicBezTo>
                        <a:cubicBezTo>
                          <a:pt x="1132103" y="445640"/>
                          <a:pt x="1132332" y="446787"/>
                          <a:pt x="1134396" y="457261"/>
                        </a:cubicBezTo>
                        <a:cubicBezTo>
                          <a:pt x="1135543" y="463071"/>
                          <a:pt x="1134243" y="468882"/>
                          <a:pt x="1130956" y="472934"/>
                        </a:cubicBezTo>
                        <a:cubicBezTo>
                          <a:pt x="1128662" y="475762"/>
                          <a:pt x="1125681" y="477291"/>
                          <a:pt x="1122623" y="477291"/>
                        </a:cubicBezTo>
                        <a:cubicBezTo>
                          <a:pt x="1119947" y="477291"/>
                          <a:pt x="1117424" y="476145"/>
                          <a:pt x="1115283" y="474004"/>
                        </a:cubicBezTo>
                        <a:cubicBezTo>
                          <a:pt x="1114289" y="472934"/>
                          <a:pt x="1113219" y="471940"/>
                          <a:pt x="1112225" y="470869"/>
                        </a:cubicBezTo>
                        <a:cubicBezTo>
                          <a:pt x="1112378" y="474463"/>
                          <a:pt x="1112072" y="478438"/>
                          <a:pt x="1111766" y="482337"/>
                        </a:cubicBezTo>
                        <a:cubicBezTo>
                          <a:pt x="1111537" y="485166"/>
                          <a:pt x="1111308" y="487918"/>
                          <a:pt x="1111308" y="490288"/>
                        </a:cubicBezTo>
                        <a:cubicBezTo>
                          <a:pt x="1111308" y="501603"/>
                          <a:pt x="1111308" y="531572"/>
                          <a:pt x="1113525" y="540441"/>
                        </a:cubicBezTo>
                        <a:cubicBezTo>
                          <a:pt x="1113907" y="541970"/>
                          <a:pt x="1114442" y="543881"/>
                          <a:pt x="1115054" y="546022"/>
                        </a:cubicBezTo>
                        <a:cubicBezTo>
                          <a:pt x="1118035" y="556955"/>
                          <a:pt x="1122623" y="573468"/>
                          <a:pt x="1120559" y="585701"/>
                        </a:cubicBezTo>
                        <a:cubicBezTo>
                          <a:pt x="1118418" y="598468"/>
                          <a:pt x="1098617" y="609783"/>
                          <a:pt x="1079580" y="619187"/>
                        </a:cubicBezTo>
                        <a:lnTo>
                          <a:pt x="1077210" y="620333"/>
                        </a:lnTo>
                        <a:cubicBezTo>
                          <a:pt x="1068342" y="624768"/>
                          <a:pt x="1060085" y="628973"/>
                          <a:pt x="1058020" y="638988"/>
                        </a:cubicBezTo>
                        <a:cubicBezTo>
                          <a:pt x="1055421" y="652138"/>
                          <a:pt x="1035620" y="662306"/>
                          <a:pt x="1020329" y="662306"/>
                        </a:cubicBezTo>
                        <a:cubicBezTo>
                          <a:pt x="1008326" y="662306"/>
                          <a:pt x="999687" y="667963"/>
                          <a:pt x="990437" y="681725"/>
                        </a:cubicBezTo>
                        <a:cubicBezTo>
                          <a:pt x="986843" y="687153"/>
                          <a:pt x="987761" y="693881"/>
                          <a:pt x="989213" y="698468"/>
                        </a:cubicBezTo>
                        <a:cubicBezTo>
                          <a:pt x="991966" y="707336"/>
                          <a:pt x="998999" y="716281"/>
                          <a:pt x="1005192" y="718727"/>
                        </a:cubicBezTo>
                        <a:cubicBezTo>
                          <a:pt x="1008479" y="720027"/>
                          <a:pt x="1012149" y="720945"/>
                          <a:pt x="1015819" y="721862"/>
                        </a:cubicBezTo>
                        <a:cubicBezTo>
                          <a:pt x="1025223" y="724232"/>
                          <a:pt x="1035849" y="726908"/>
                          <a:pt x="1041430" y="736159"/>
                        </a:cubicBezTo>
                        <a:cubicBezTo>
                          <a:pt x="1043877" y="740134"/>
                          <a:pt x="1045406" y="742734"/>
                          <a:pt x="1046629" y="743880"/>
                        </a:cubicBezTo>
                        <a:lnTo>
                          <a:pt x="1047852" y="745027"/>
                        </a:lnTo>
                        <a:lnTo>
                          <a:pt x="1047546" y="746709"/>
                        </a:lnTo>
                        <a:cubicBezTo>
                          <a:pt x="1045559" y="757871"/>
                          <a:pt x="1042959" y="769339"/>
                          <a:pt x="1035543" y="775531"/>
                        </a:cubicBezTo>
                        <a:cubicBezTo>
                          <a:pt x="1031644" y="778819"/>
                          <a:pt x="1029580" y="781265"/>
                          <a:pt x="1027363" y="783865"/>
                        </a:cubicBezTo>
                        <a:cubicBezTo>
                          <a:pt x="1023846" y="788070"/>
                          <a:pt x="1020177" y="792427"/>
                          <a:pt x="1009320" y="799996"/>
                        </a:cubicBezTo>
                        <a:cubicBezTo>
                          <a:pt x="992348" y="811846"/>
                          <a:pt x="989978" y="814369"/>
                          <a:pt x="991507" y="826602"/>
                        </a:cubicBezTo>
                        <a:cubicBezTo>
                          <a:pt x="992119" y="831647"/>
                          <a:pt x="994336" y="836311"/>
                          <a:pt x="996553" y="840898"/>
                        </a:cubicBezTo>
                        <a:cubicBezTo>
                          <a:pt x="1000070" y="848314"/>
                          <a:pt x="1003663" y="856036"/>
                          <a:pt x="999993" y="864675"/>
                        </a:cubicBezTo>
                        <a:cubicBezTo>
                          <a:pt x="992883" y="881341"/>
                          <a:pt x="996553" y="886158"/>
                          <a:pt x="1000452" y="888528"/>
                        </a:cubicBezTo>
                        <a:cubicBezTo>
                          <a:pt x="1005192" y="891357"/>
                          <a:pt x="1006950" y="896708"/>
                          <a:pt x="1008632" y="901831"/>
                        </a:cubicBezTo>
                        <a:cubicBezTo>
                          <a:pt x="1010620" y="907947"/>
                          <a:pt x="1012531" y="913681"/>
                          <a:pt x="1019030" y="916127"/>
                        </a:cubicBezTo>
                        <a:cubicBezTo>
                          <a:pt x="1031339" y="920714"/>
                          <a:pt x="1045100" y="924460"/>
                          <a:pt x="1056644" y="926372"/>
                        </a:cubicBezTo>
                        <a:cubicBezTo>
                          <a:pt x="1058173" y="926601"/>
                          <a:pt x="1059779" y="926830"/>
                          <a:pt x="1061384" y="926983"/>
                        </a:cubicBezTo>
                        <a:cubicBezTo>
                          <a:pt x="1067501" y="927671"/>
                          <a:pt x="1073770" y="928360"/>
                          <a:pt x="1076445" y="933252"/>
                        </a:cubicBezTo>
                        <a:cubicBezTo>
                          <a:pt x="1078433" y="936846"/>
                          <a:pt x="1077745" y="941586"/>
                          <a:pt x="1074458" y="948161"/>
                        </a:cubicBezTo>
                        <a:cubicBezTo>
                          <a:pt x="1069259" y="958558"/>
                          <a:pt x="1068724" y="966203"/>
                          <a:pt x="1068112" y="974307"/>
                        </a:cubicBezTo>
                        <a:cubicBezTo>
                          <a:pt x="1067806" y="978971"/>
                          <a:pt x="1067424" y="983864"/>
                          <a:pt x="1066124" y="989216"/>
                        </a:cubicBezTo>
                        <a:cubicBezTo>
                          <a:pt x="1063907" y="998007"/>
                          <a:pt x="1059244" y="1016356"/>
                          <a:pt x="1044641" y="1016356"/>
                        </a:cubicBezTo>
                        <a:lnTo>
                          <a:pt x="1044641" y="1016356"/>
                        </a:lnTo>
                        <a:cubicBezTo>
                          <a:pt x="1043112" y="1016356"/>
                          <a:pt x="1041430" y="1016127"/>
                          <a:pt x="1039748" y="1015744"/>
                        </a:cubicBezTo>
                        <a:cubicBezTo>
                          <a:pt x="1035161" y="1014598"/>
                          <a:pt x="1031262" y="1012763"/>
                          <a:pt x="1028204" y="1011234"/>
                        </a:cubicBezTo>
                        <a:cubicBezTo>
                          <a:pt x="1026293" y="1010316"/>
                          <a:pt x="1024076" y="1009246"/>
                          <a:pt x="1023158" y="1009170"/>
                        </a:cubicBezTo>
                        <a:cubicBezTo>
                          <a:pt x="1023235" y="1009323"/>
                          <a:pt x="1022776" y="1010546"/>
                          <a:pt x="1022776" y="1014445"/>
                        </a:cubicBezTo>
                        <a:cubicBezTo>
                          <a:pt x="1022776" y="1019491"/>
                          <a:pt x="1023693" y="1023695"/>
                          <a:pt x="1024611" y="1027747"/>
                        </a:cubicBezTo>
                        <a:cubicBezTo>
                          <a:pt x="1026446" y="1035775"/>
                          <a:pt x="1028128" y="1043267"/>
                          <a:pt x="1020100" y="1051295"/>
                        </a:cubicBezTo>
                        <a:cubicBezTo>
                          <a:pt x="1017042" y="1054353"/>
                          <a:pt x="1014596" y="1057640"/>
                          <a:pt x="1012149" y="1060851"/>
                        </a:cubicBezTo>
                        <a:cubicBezTo>
                          <a:pt x="1006644" y="1068267"/>
                          <a:pt x="1001369" y="1075148"/>
                          <a:pt x="990513" y="1076524"/>
                        </a:cubicBezTo>
                        <a:cubicBezTo>
                          <a:pt x="977363" y="1078206"/>
                          <a:pt x="972470" y="1079735"/>
                          <a:pt x="960697" y="1088145"/>
                        </a:cubicBezTo>
                        <a:cubicBezTo>
                          <a:pt x="957486" y="1090438"/>
                          <a:pt x="954657" y="1091967"/>
                          <a:pt x="952210" y="1093343"/>
                        </a:cubicBezTo>
                        <a:cubicBezTo>
                          <a:pt x="945559" y="1097090"/>
                          <a:pt x="943495" y="1098160"/>
                          <a:pt x="944565" y="1107793"/>
                        </a:cubicBezTo>
                        <a:cubicBezTo>
                          <a:pt x="946018" y="1121019"/>
                          <a:pt x="945100" y="1137533"/>
                          <a:pt x="944718" y="1142961"/>
                        </a:cubicBezTo>
                        <a:cubicBezTo>
                          <a:pt x="945253" y="1143343"/>
                          <a:pt x="952287" y="1147548"/>
                          <a:pt x="952287" y="1147548"/>
                        </a:cubicBezTo>
                        <a:lnTo>
                          <a:pt x="946171" y="1149765"/>
                        </a:lnTo>
                        <a:cubicBezTo>
                          <a:pt x="941507" y="1151447"/>
                          <a:pt x="938143" y="1152976"/>
                          <a:pt x="936155" y="1154123"/>
                        </a:cubicBezTo>
                        <a:cubicBezTo>
                          <a:pt x="933785" y="1156570"/>
                          <a:pt x="930804" y="1157334"/>
                          <a:pt x="927287" y="1157334"/>
                        </a:cubicBezTo>
                        <a:close/>
                        <a:moveTo>
                          <a:pt x="754811" y="461313"/>
                        </a:moveTo>
                        <a:cubicBezTo>
                          <a:pt x="753205" y="462383"/>
                          <a:pt x="751447" y="463301"/>
                          <a:pt x="749841" y="464218"/>
                        </a:cubicBezTo>
                        <a:cubicBezTo>
                          <a:pt x="747319" y="465594"/>
                          <a:pt x="743802" y="467505"/>
                          <a:pt x="743343" y="468805"/>
                        </a:cubicBezTo>
                        <a:cubicBezTo>
                          <a:pt x="742196" y="472322"/>
                          <a:pt x="740820" y="486848"/>
                          <a:pt x="739826" y="500533"/>
                        </a:cubicBezTo>
                        <a:lnTo>
                          <a:pt x="744643" y="491817"/>
                        </a:lnTo>
                        <a:cubicBezTo>
                          <a:pt x="744719" y="491282"/>
                          <a:pt x="750224" y="473622"/>
                          <a:pt x="754811" y="461313"/>
                        </a:cubicBezTo>
                        <a:close/>
                        <a:moveTo>
                          <a:pt x="86159" y="451374"/>
                        </a:moveTo>
                        <a:cubicBezTo>
                          <a:pt x="83254" y="451374"/>
                          <a:pt x="80043" y="450380"/>
                          <a:pt x="75074" y="448928"/>
                        </a:cubicBezTo>
                        <a:lnTo>
                          <a:pt x="70716" y="447628"/>
                        </a:lnTo>
                        <a:cubicBezTo>
                          <a:pt x="57031" y="443729"/>
                          <a:pt x="59401" y="435319"/>
                          <a:pt x="61465" y="427903"/>
                        </a:cubicBezTo>
                        <a:cubicBezTo>
                          <a:pt x="62536" y="424004"/>
                          <a:pt x="63759" y="419646"/>
                          <a:pt x="63759" y="414601"/>
                        </a:cubicBezTo>
                        <a:cubicBezTo>
                          <a:pt x="63759" y="410243"/>
                          <a:pt x="63759" y="402980"/>
                          <a:pt x="68958" y="402980"/>
                        </a:cubicBezTo>
                        <a:cubicBezTo>
                          <a:pt x="72245" y="402980"/>
                          <a:pt x="75074" y="406420"/>
                          <a:pt x="81190" y="413912"/>
                        </a:cubicBezTo>
                        <a:cubicBezTo>
                          <a:pt x="82872" y="415977"/>
                          <a:pt x="84783" y="418270"/>
                          <a:pt x="86924" y="420793"/>
                        </a:cubicBezTo>
                        <a:cubicBezTo>
                          <a:pt x="89370" y="421022"/>
                          <a:pt x="93958" y="422016"/>
                          <a:pt x="96710" y="425839"/>
                        </a:cubicBezTo>
                        <a:cubicBezTo>
                          <a:pt x="99080" y="429126"/>
                          <a:pt x="99386" y="433408"/>
                          <a:pt x="97627" y="438607"/>
                        </a:cubicBezTo>
                        <a:cubicBezTo>
                          <a:pt x="95410" y="445640"/>
                          <a:pt x="92964" y="451374"/>
                          <a:pt x="86159" y="451374"/>
                        </a:cubicBezTo>
                        <a:lnTo>
                          <a:pt x="86159" y="451374"/>
                        </a:lnTo>
                        <a:close/>
                        <a:moveTo>
                          <a:pt x="134860" y="405044"/>
                        </a:moveTo>
                        <a:cubicBezTo>
                          <a:pt x="126832" y="405044"/>
                          <a:pt x="124080" y="398622"/>
                          <a:pt x="120869" y="391130"/>
                        </a:cubicBezTo>
                        <a:cubicBezTo>
                          <a:pt x="119875" y="388836"/>
                          <a:pt x="118805" y="386313"/>
                          <a:pt x="117428" y="383561"/>
                        </a:cubicBezTo>
                        <a:cubicBezTo>
                          <a:pt x="114676" y="378056"/>
                          <a:pt x="114217" y="373775"/>
                          <a:pt x="116205" y="370564"/>
                        </a:cubicBezTo>
                        <a:cubicBezTo>
                          <a:pt x="119340" y="365518"/>
                          <a:pt x="126832" y="365212"/>
                          <a:pt x="134936" y="365212"/>
                        </a:cubicBezTo>
                        <a:cubicBezTo>
                          <a:pt x="138911" y="360855"/>
                          <a:pt x="152749" y="346711"/>
                          <a:pt x="164141" y="346711"/>
                        </a:cubicBezTo>
                        <a:cubicBezTo>
                          <a:pt x="167428" y="346711"/>
                          <a:pt x="169951" y="347705"/>
                          <a:pt x="171557" y="349616"/>
                        </a:cubicBezTo>
                        <a:cubicBezTo>
                          <a:pt x="174920" y="353592"/>
                          <a:pt x="173774" y="360166"/>
                          <a:pt x="172015" y="370182"/>
                        </a:cubicBezTo>
                        <a:cubicBezTo>
                          <a:pt x="171174" y="375075"/>
                          <a:pt x="170180" y="380732"/>
                          <a:pt x="169569" y="387154"/>
                        </a:cubicBezTo>
                        <a:cubicBezTo>
                          <a:pt x="168728" y="395793"/>
                          <a:pt x="166740" y="403821"/>
                          <a:pt x="158101" y="403821"/>
                        </a:cubicBezTo>
                        <a:cubicBezTo>
                          <a:pt x="156648" y="403821"/>
                          <a:pt x="155043" y="403591"/>
                          <a:pt x="153284" y="403362"/>
                        </a:cubicBezTo>
                        <a:cubicBezTo>
                          <a:pt x="151526" y="403133"/>
                          <a:pt x="149615" y="402827"/>
                          <a:pt x="147551" y="402827"/>
                        </a:cubicBezTo>
                        <a:cubicBezTo>
                          <a:pt x="145563" y="402827"/>
                          <a:pt x="143728" y="403133"/>
                          <a:pt x="141970" y="403668"/>
                        </a:cubicBezTo>
                        <a:cubicBezTo>
                          <a:pt x="139294" y="404585"/>
                          <a:pt x="136924" y="405044"/>
                          <a:pt x="134860" y="405044"/>
                        </a:cubicBezTo>
                        <a:lnTo>
                          <a:pt x="134860" y="405044"/>
                        </a:lnTo>
                        <a:close/>
                        <a:moveTo>
                          <a:pt x="100915" y="360319"/>
                        </a:moveTo>
                        <a:cubicBezTo>
                          <a:pt x="95945" y="360319"/>
                          <a:pt x="94799" y="355121"/>
                          <a:pt x="93805" y="350534"/>
                        </a:cubicBezTo>
                        <a:cubicBezTo>
                          <a:pt x="93040" y="347017"/>
                          <a:pt x="92123" y="343041"/>
                          <a:pt x="89982" y="340136"/>
                        </a:cubicBezTo>
                        <a:cubicBezTo>
                          <a:pt x="89141" y="339066"/>
                          <a:pt x="86618" y="335702"/>
                          <a:pt x="88147" y="332644"/>
                        </a:cubicBezTo>
                        <a:cubicBezTo>
                          <a:pt x="88606" y="331650"/>
                          <a:pt x="89982" y="329968"/>
                          <a:pt x="93269" y="329968"/>
                        </a:cubicBezTo>
                        <a:cubicBezTo>
                          <a:pt x="98162" y="329968"/>
                          <a:pt x="106725" y="333485"/>
                          <a:pt x="112841" y="338072"/>
                        </a:cubicBezTo>
                        <a:cubicBezTo>
                          <a:pt x="113071" y="338225"/>
                          <a:pt x="115976" y="340289"/>
                          <a:pt x="116129" y="344341"/>
                        </a:cubicBezTo>
                        <a:cubicBezTo>
                          <a:pt x="116282" y="348393"/>
                          <a:pt x="113606" y="352598"/>
                          <a:pt x="108254" y="356879"/>
                        </a:cubicBezTo>
                        <a:cubicBezTo>
                          <a:pt x="105272" y="359249"/>
                          <a:pt x="102979" y="360319"/>
                          <a:pt x="100915" y="360319"/>
                        </a:cubicBezTo>
                        <a:close/>
                        <a:moveTo>
                          <a:pt x="42735" y="322552"/>
                        </a:moveTo>
                        <a:cubicBezTo>
                          <a:pt x="37918" y="322552"/>
                          <a:pt x="31725" y="319417"/>
                          <a:pt x="23927" y="315518"/>
                        </a:cubicBezTo>
                        <a:cubicBezTo>
                          <a:pt x="11007" y="309020"/>
                          <a:pt x="10395" y="300534"/>
                          <a:pt x="9248" y="285014"/>
                        </a:cubicBezTo>
                        <a:cubicBezTo>
                          <a:pt x="9019" y="281727"/>
                          <a:pt x="8713" y="277980"/>
                          <a:pt x="8331" y="273775"/>
                        </a:cubicBezTo>
                        <a:cubicBezTo>
                          <a:pt x="6649" y="256574"/>
                          <a:pt x="11236" y="253592"/>
                          <a:pt x="19417" y="249769"/>
                        </a:cubicBezTo>
                        <a:cubicBezTo>
                          <a:pt x="22628" y="248317"/>
                          <a:pt x="26221" y="246635"/>
                          <a:pt x="30273" y="243271"/>
                        </a:cubicBezTo>
                        <a:lnTo>
                          <a:pt x="37001" y="237690"/>
                        </a:lnTo>
                        <a:lnTo>
                          <a:pt x="35319" y="246253"/>
                        </a:lnTo>
                        <a:cubicBezTo>
                          <a:pt x="35242" y="246482"/>
                          <a:pt x="31114" y="268347"/>
                          <a:pt x="41741" y="283256"/>
                        </a:cubicBezTo>
                        <a:lnTo>
                          <a:pt x="44569" y="287155"/>
                        </a:lnTo>
                        <a:cubicBezTo>
                          <a:pt x="51450" y="296635"/>
                          <a:pt x="51985" y="297399"/>
                          <a:pt x="51679" y="304892"/>
                        </a:cubicBezTo>
                        <a:cubicBezTo>
                          <a:pt x="51603" y="306344"/>
                          <a:pt x="51603" y="308103"/>
                          <a:pt x="51603" y="310396"/>
                        </a:cubicBezTo>
                        <a:cubicBezTo>
                          <a:pt x="51603" y="314219"/>
                          <a:pt x="50915" y="317124"/>
                          <a:pt x="49615" y="319112"/>
                        </a:cubicBezTo>
                        <a:cubicBezTo>
                          <a:pt x="48468" y="320717"/>
                          <a:pt x="46404" y="322552"/>
                          <a:pt x="42735" y="322552"/>
                        </a:cubicBezTo>
                        <a:lnTo>
                          <a:pt x="42735" y="322552"/>
                        </a:lnTo>
                        <a:close/>
                        <a:moveTo>
                          <a:pt x="120410" y="315136"/>
                        </a:moveTo>
                        <a:cubicBezTo>
                          <a:pt x="117199" y="315136"/>
                          <a:pt x="114370" y="314525"/>
                          <a:pt x="111847" y="313301"/>
                        </a:cubicBezTo>
                        <a:cubicBezTo>
                          <a:pt x="101985" y="308332"/>
                          <a:pt x="99156" y="303210"/>
                          <a:pt x="98850" y="302674"/>
                        </a:cubicBezTo>
                        <a:lnTo>
                          <a:pt x="97398" y="299846"/>
                        </a:lnTo>
                        <a:lnTo>
                          <a:pt x="100227" y="298470"/>
                        </a:lnTo>
                        <a:cubicBezTo>
                          <a:pt x="106266" y="295411"/>
                          <a:pt x="112535" y="294876"/>
                          <a:pt x="118575" y="294265"/>
                        </a:cubicBezTo>
                        <a:cubicBezTo>
                          <a:pt x="127291" y="293424"/>
                          <a:pt x="134707" y="292736"/>
                          <a:pt x="140899" y="285396"/>
                        </a:cubicBezTo>
                        <a:cubicBezTo>
                          <a:pt x="145028" y="280427"/>
                          <a:pt x="147474" y="277751"/>
                          <a:pt x="149232" y="275840"/>
                        </a:cubicBezTo>
                        <a:cubicBezTo>
                          <a:pt x="152367" y="272399"/>
                          <a:pt x="153361" y="271253"/>
                          <a:pt x="159248" y="262461"/>
                        </a:cubicBezTo>
                        <a:lnTo>
                          <a:pt x="164294" y="254892"/>
                        </a:lnTo>
                        <a:lnTo>
                          <a:pt x="164905" y="263990"/>
                        </a:lnTo>
                        <a:cubicBezTo>
                          <a:pt x="165135" y="267812"/>
                          <a:pt x="166969" y="301222"/>
                          <a:pt x="151220" y="306497"/>
                        </a:cubicBezTo>
                        <a:cubicBezTo>
                          <a:pt x="148621" y="307338"/>
                          <a:pt x="146098" y="308332"/>
                          <a:pt x="143499" y="309249"/>
                        </a:cubicBezTo>
                        <a:cubicBezTo>
                          <a:pt x="135242" y="312231"/>
                          <a:pt x="127444" y="315136"/>
                          <a:pt x="120410" y="315136"/>
                        </a:cubicBezTo>
                        <a:lnTo>
                          <a:pt x="120410" y="315136"/>
                        </a:lnTo>
                        <a:close/>
                        <a:moveTo>
                          <a:pt x="106266" y="277598"/>
                        </a:moveTo>
                        <a:cubicBezTo>
                          <a:pt x="104126" y="277598"/>
                          <a:pt x="101603" y="277216"/>
                          <a:pt x="98621" y="276451"/>
                        </a:cubicBezTo>
                        <a:cubicBezTo>
                          <a:pt x="93499" y="275152"/>
                          <a:pt x="88147" y="274464"/>
                          <a:pt x="82872" y="273699"/>
                        </a:cubicBezTo>
                        <a:cubicBezTo>
                          <a:pt x="69034" y="271788"/>
                          <a:pt x="55961" y="269953"/>
                          <a:pt x="50303" y="258561"/>
                        </a:cubicBezTo>
                        <a:cubicBezTo>
                          <a:pt x="42811" y="243653"/>
                          <a:pt x="47704" y="231115"/>
                          <a:pt x="47857" y="230580"/>
                        </a:cubicBezTo>
                        <a:cubicBezTo>
                          <a:pt x="52903" y="222858"/>
                          <a:pt x="56037" y="220488"/>
                          <a:pt x="60624" y="220488"/>
                        </a:cubicBezTo>
                        <a:cubicBezTo>
                          <a:pt x="61312" y="220488"/>
                          <a:pt x="62153" y="220565"/>
                          <a:pt x="62918" y="220641"/>
                        </a:cubicBezTo>
                        <a:cubicBezTo>
                          <a:pt x="63759" y="220718"/>
                          <a:pt x="64600" y="220794"/>
                          <a:pt x="65670" y="220794"/>
                        </a:cubicBezTo>
                        <a:cubicBezTo>
                          <a:pt x="67964" y="220794"/>
                          <a:pt x="70257" y="220412"/>
                          <a:pt x="72857" y="219494"/>
                        </a:cubicBezTo>
                        <a:cubicBezTo>
                          <a:pt x="86924" y="214831"/>
                          <a:pt x="86924" y="214831"/>
                          <a:pt x="98698" y="212461"/>
                        </a:cubicBezTo>
                        <a:cubicBezTo>
                          <a:pt x="102367" y="211696"/>
                          <a:pt x="105043" y="211238"/>
                          <a:pt x="107260" y="211238"/>
                        </a:cubicBezTo>
                        <a:cubicBezTo>
                          <a:pt x="113376" y="211238"/>
                          <a:pt x="115594" y="214984"/>
                          <a:pt x="120486" y="223241"/>
                        </a:cubicBezTo>
                        <a:cubicBezTo>
                          <a:pt x="121710" y="225305"/>
                          <a:pt x="122780" y="226834"/>
                          <a:pt x="123697" y="228210"/>
                        </a:cubicBezTo>
                        <a:cubicBezTo>
                          <a:pt x="128667" y="235626"/>
                          <a:pt x="129049" y="237614"/>
                          <a:pt x="123086" y="251528"/>
                        </a:cubicBezTo>
                        <a:cubicBezTo>
                          <a:pt x="121251" y="255809"/>
                          <a:pt x="120257" y="259708"/>
                          <a:pt x="119416" y="263225"/>
                        </a:cubicBezTo>
                        <a:cubicBezTo>
                          <a:pt x="117505" y="270641"/>
                          <a:pt x="115746" y="277598"/>
                          <a:pt x="106266" y="277598"/>
                        </a:cubicBezTo>
                        <a:lnTo>
                          <a:pt x="106266" y="277598"/>
                        </a:lnTo>
                        <a:close/>
                      </a:path>
                    </a:pathLst>
                  </a:custGeom>
                  <a:solidFill>
                    <a:srgbClr val="90A2BA"/>
                  </a:solidFill>
                  <a:ln w="7642" cap="flat">
                    <a:solidFill>
                      <a:sysClr val="window" lastClr="FFFFFF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864017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00" name="Freeform: Shape 85">
                    <a:extLst>
                      <a:ext uri="{FF2B5EF4-FFF2-40B4-BE49-F238E27FC236}">
                        <a16:creationId xmlns:a16="http://schemas.microsoft.com/office/drawing/2014/main" id="{63C9EF83-C0DA-BBC2-14C6-3233825BF649}"/>
                      </a:ext>
                    </a:extLst>
                  </p:cNvPr>
                  <p:cNvSpPr/>
                  <p:nvPr/>
                </p:nvSpPr>
                <p:spPr>
                  <a:xfrm>
                    <a:off x="1550806" y="660400"/>
                    <a:ext cx="1209869" cy="1162991"/>
                  </a:xfrm>
                  <a:custGeom>
                    <a:avLst/>
                    <a:gdLst>
                      <a:gd name="connsiteX0" fmla="*/ 55520 w 1209869"/>
                      <a:gd name="connsiteY0" fmla="*/ 6193 h 1162991"/>
                      <a:gd name="connsiteX1" fmla="*/ 79221 w 1209869"/>
                      <a:gd name="connsiteY1" fmla="*/ 19037 h 1162991"/>
                      <a:gd name="connsiteX2" fmla="*/ 65306 w 1209869"/>
                      <a:gd name="connsiteY2" fmla="*/ 44572 h 1162991"/>
                      <a:gd name="connsiteX3" fmla="*/ 53762 w 1209869"/>
                      <a:gd name="connsiteY3" fmla="*/ 51529 h 1162991"/>
                      <a:gd name="connsiteX4" fmla="*/ 45811 w 1209869"/>
                      <a:gd name="connsiteY4" fmla="*/ 50994 h 1162991"/>
                      <a:gd name="connsiteX5" fmla="*/ 42141 w 1209869"/>
                      <a:gd name="connsiteY5" fmla="*/ 51529 h 1162991"/>
                      <a:gd name="connsiteX6" fmla="*/ 39848 w 1209869"/>
                      <a:gd name="connsiteY6" fmla="*/ 86238 h 1162991"/>
                      <a:gd name="connsiteX7" fmla="*/ 44435 w 1209869"/>
                      <a:gd name="connsiteY7" fmla="*/ 120947 h 1162991"/>
                      <a:gd name="connsiteX8" fmla="*/ 65230 w 1209869"/>
                      <a:gd name="connsiteY8" fmla="*/ 130198 h 1162991"/>
                      <a:gd name="connsiteX9" fmla="*/ 135719 w 1209869"/>
                      <a:gd name="connsiteY9" fmla="*/ 132262 h 1162991"/>
                      <a:gd name="connsiteX10" fmla="*/ 143899 w 1209869"/>
                      <a:gd name="connsiteY10" fmla="*/ 118654 h 1162991"/>
                      <a:gd name="connsiteX11" fmla="*/ 155367 w 1209869"/>
                      <a:gd name="connsiteY11" fmla="*/ 115137 h 1162991"/>
                      <a:gd name="connsiteX12" fmla="*/ 167064 w 1209869"/>
                      <a:gd name="connsiteY12" fmla="*/ 120947 h 1162991"/>
                      <a:gd name="connsiteX13" fmla="*/ 183043 w 1209869"/>
                      <a:gd name="connsiteY13" fmla="*/ 126758 h 1162991"/>
                      <a:gd name="connsiteX14" fmla="*/ 210948 w 1209869"/>
                      <a:gd name="connsiteY14" fmla="*/ 123241 h 1162991"/>
                      <a:gd name="connsiteX15" fmla="*/ 268822 w 1209869"/>
                      <a:gd name="connsiteY15" fmla="*/ 123241 h 1162991"/>
                      <a:gd name="connsiteX16" fmla="*/ 298868 w 1209869"/>
                      <a:gd name="connsiteY16" fmla="*/ 134785 h 1162991"/>
                      <a:gd name="connsiteX17" fmla="*/ 347492 w 1209869"/>
                      <a:gd name="connsiteY17" fmla="*/ 141742 h 1162991"/>
                      <a:gd name="connsiteX18" fmla="*/ 382201 w 1209869"/>
                      <a:gd name="connsiteY18" fmla="*/ 155580 h 1162991"/>
                      <a:gd name="connsiteX19" fmla="*/ 389158 w 1209869"/>
                      <a:gd name="connsiteY19" fmla="*/ 185702 h 1162991"/>
                      <a:gd name="connsiteX20" fmla="*/ 402155 w 1209869"/>
                      <a:gd name="connsiteY20" fmla="*/ 193271 h 1162991"/>
                      <a:gd name="connsiteX21" fmla="*/ 426161 w 1209869"/>
                      <a:gd name="connsiteY21" fmla="*/ 178745 h 1162991"/>
                      <a:gd name="connsiteX22" fmla="*/ 451620 w 1209869"/>
                      <a:gd name="connsiteY22" fmla="*/ 164831 h 1162991"/>
                      <a:gd name="connsiteX23" fmla="*/ 458577 w 1209869"/>
                      <a:gd name="connsiteY23" fmla="*/ 190290 h 1162991"/>
                      <a:gd name="connsiteX24" fmla="*/ 460947 w 1209869"/>
                      <a:gd name="connsiteY24" fmla="*/ 191972 h 1162991"/>
                      <a:gd name="connsiteX25" fmla="*/ 479372 w 1209869"/>
                      <a:gd name="connsiteY25" fmla="*/ 171788 h 1162991"/>
                      <a:gd name="connsiteX26" fmla="*/ 518745 w 1209869"/>
                      <a:gd name="connsiteY26" fmla="*/ 146330 h 1162991"/>
                      <a:gd name="connsiteX27" fmla="*/ 518745 w 1209869"/>
                      <a:gd name="connsiteY27" fmla="*/ 162537 h 1162991"/>
                      <a:gd name="connsiteX28" fmla="*/ 562705 w 1209869"/>
                      <a:gd name="connsiteY28" fmla="*/ 183332 h 1162991"/>
                      <a:gd name="connsiteX29" fmla="*/ 597414 w 1209869"/>
                      <a:gd name="connsiteY29" fmla="*/ 199540 h 1162991"/>
                      <a:gd name="connsiteX30" fmla="*/ 632123 w 1209869"/>
                      <a:gd name="connsiteY30" fmla="*/ 213455 h 1162991"/>
                      <a:gd name="connsiteX31" fmla="*/ 645961 w 1209869"/>
                      <a:gd name="connsiteY31" fmla="*/ 190290 h 1162991"/>
                      <a:gd name="connsiteX32" fmla="*/ 666833 w 1209869"/>
                      <a:gd name="connsiteY32" fmla="*/ 211161 h 1162991"/>
                      <a:gd name="connsiteX33" fmla="*/ 673790 w 1209869"/>
                      <a:gd name="connsiteY33" fmla="*/ 250534 h 1162991"/>
                      <a:gd name="connsiteX34" fmla="*/ 659876 w 1209869"/>
                      <a:gd name="connsiteY34" fmla="*/ 273699 h 1162991"/>
                      <a:gd name="connsiteX35" fmla="*/ 680747 w 1209869"/>
                      <a:gd name="connsiteY35" fmla="*/ 278363 h 1162991"/>
                      <a:gd name="connsiteX36" fmla="*/ 694585 w 1209869"/>
                      <a:gd name="connsiteY36" fmla="*/ 292277 h 1162991"/>
                      <a:gd name="connsiteX37" fmla="*/ 689921 w 1209869"/>
                      <a:gd name="connsiteY37" fmla="*/ 331573 h 1162991"/>
                      <a:gd name="connsiteX38" fmla="*/ 678301 w 1209869"/>
                      <a:gd name="connsiteY38" fmla="*/ 382491 h 1162991"/>
                      <a:gd name="connsiteX39" fmla="*/ 639004 w 1209869"/>
                      <a:gd name="connsiteY39" fmla="*/ 403286 h 1162991"/>
                      <a:gd name="connsiteX40" fmla="*/ 627460 w 1209869"/>
                      <a:gd name="connsiteY40" fmla="*/ 426451 h 1162991"/>
                      <a:gd name="connsiteX41" fmla="*/ 636328 w 1209869"/>
                      <a:gd name="connsiteY41" fmla="*/ 428362 h 1162991"/>
                      <a:gd name="connsiteX42" fmla="*/ 676083 w 1209869"/>
                      <a:gd name="connsiteY42" fmla="*/ 410243 h 1162991"/>
                      <a:gd name="connsiteX43" fmla="*/ 713086 w 1209869"/>
                      <a:gd name="connsiteY43" fmla="*/ 400992 h 1162991"/>
                      <a:gd name="connsiteX44" fmla="*/ 723102 w 1209869"/>
                      <a:gd name="connsiteY44" fmla="*/ 398087 h 1162991"/>
                      <a:gd name="connsiteX45" fmla="*/ 745426 w 1209869"/>
                      <a:gd name="connsiteY45" fmla="*/ 405656 h 1162991"/>
                      <a:gd name="connsiteX46" fmla="*/ 759340 w 1209869"/>
                      <a:gd name="connsiteY46" fmla="*/ 424157 h 1162991"/>
                      <a:gd name="connsiteX47" fmla="*/ 759340 w 1209869"/>
                      <a:gd name="connsiteY47" fmla="*/ 447322 h 1162991"/>
                      <a:gd name="connsiteX48" fmla="*/ 743132 w 1209869"/>
                      <a:gd name="connsiteY48" fmla="*/ 470487 h 1162991"/>
                      <a:gd name="connsiteX49" fmla="*/ 738468 w 1209869"/>
                      <a:gd name="connsiteY49" fmla="*/ 516817 h 1162991"/>
                      <a:gd name="connsiteX50" fmla="*/ 750089 w 1209869"/>
                      <a:gd name="connsiteY50" fmla="*/ 495946 h 1162991"/>
                      <a:gd name="connsiteX51" fmla="*/ 763927 w 1209869"/>
                      <a:gd name="connsiteY51" fmla="*/ 456573 h 1162991"/>
                      <a:gd name="connsiteX52" fmla="*/ 796343 w 1209869"/>
                      <a:gd name="connsiteY52" fmla="*/ 435778 h 1162991"/>
                      <a:gd name="connsiteX53" fmla="*/ 805211 w 1209869"/>
                      <a:gd name="connsiteY53" fmla="*/ 432337 h 1162991"/>
                      <a:gd name="connsiteX54" fmla="*/ 840379 w 1209869"/>
                      <a:gd name="connsiteY54" fmla="*/ 445028 h 1162991"/>
                      <a:gd name="connsiteX55" fmla="*/ 879752 w 1209869"/>
                      <a:gd name="connsiteY55" fmla="*/ 465900 h 1162991"/>
                      <a:gd name="connsiteX56" fmla="*/ 937626 w 1209869"/>
                      <a:gd name="connsiteY56" fmla="*/ 489065 h 1162991"/>
                      <a:gd name="connsiteX57" fmla="*/ 981587 w 1209869"/>
                      <a:gd name="connsiteY57" fmla="*/ 516894 h 1162991"/>
                      <a:gd name="connsiteX58" fmla="*/ 984339 w 1209869"/>
                      <a:gd name="connsiteY58" fmla="*/ 517046 h 1162991"/>
                      <a:gd name="connsiteX59" fmla="*/ 1030210 w 1209869"/>
                      <a:gd name="connsiteY59" fmla="*/ 479891 h 1162991"/>
                      <a:gd name="connsiteX60" fmla="*/ 1071877 w 1209869"/>
                      <a:gd name="connsiteY60" fmla="*/ 463683 h 1162991"/>
                      <a:gd name="connsiteX61" fmla="*/ 1083880 w 1209869"/>
                      <a:gd name="connsiteY61" fmla="*/ 462689 h 1162991"/>
                      <a:gd name="connsiteX62" fmla="*/ 1104216 w 1209869"/>
                      <a:gd name="connsiteY62" fmla="*/ 463683 h 1162991"/>
                      <a:gd name="connsiteX63" fmla="*/ 1111173 w 1209869"/>
                      <a:gd name="connsiteY63" fmla="*/ 493729 h 1162991"/>
                      <a:gd name="connsiteX64" fmla="*/ 1113467 w 1209869"/>
                      <a:gd name="connsiteY64" fmla="*/ 544646 h 1162991"/>
                      <a:gd name="connsiteX65" fmla="*/ 1120424 w 1209869"/>
                      <a:gd name="connsiteY65" fmla="*/ 588606 h 1162991"/>
                      <a:gd name="connsiteX66" fmla="*/ 1078758 w 1209869"/>
                      <a:gd name="connsiteY66" fmla="*/ 621022 h 1162991"/>
                      <a:gd name="connsiteX67" fmla="*/ 1057886 w 1209869"/>
                      <a:gd name="connsiteY67" fmla="*/ 641817 h 1162991"/>
                      <a:gd name="connsiteX68" fmla="*/ 1023253 w 1209869"/>
                      <a:gd name="connsiteY68" fmla="*/ 662688 h 1162991"/>
                      <a:gd name="connsiteX69" fmla="*/ 990837 w 1209869"/>
                      <a:gd name="connsiteY69" fmla="*/ 683483 h 1162991"/>
                      <a:gd name="connsiteX70" fmla="*/ 1007045 w 1209869"/>
                      <a:gd name="connsiteY70" fmla="*/ 725149 h 1162991"/>
                      <a:gd name="connsiteX71" fmla="*/ 1041755 w 1209869"/>
                      <a:gd name="connsiteY71" fmla="*/ 741281 h 1162991"/>
                      <a:gd name="connsiteX72" fmla="*/ 1047489 w 1209869"/>
                      <a:gd name="connsiteY72" fmla="*/ 749614 h 1162991"/>
                      <a:gd name="connsiteX73" fmla="*/ 1036556 w 1209869"/>
                      <a:gd name="connsiteY73" fmla="*/ 776525 h 1162991"/>
                      <a:gd name="connsiteX74" fmla="*/ 1010562 w 1209869"/>
                      <a:gd name="connsiteY74" fmla="*/ 800837 h 1162991"/>
                      <a:gd name="connsiteX75" fmla="*/ 991449 w 1209869"/>
                      <a:gd name="connsiteY75" fmla="*/ 830348 h 1162991"/>
                      <a:gd name="connsiteX76" fmla="*/ 1000088 w 1209869"/>
                      <a:gd name="connsiteY76" fmla="*/ 866815 h 1162991"/>
                      <a:gd name="connsiteX77" fmla="*/ 1001847 w 1209869"/>
                      <a:gd name="connsiteY77" fmla="*/ 894568 h 1162991"/>
                      <a:gd name="connsiteX78" fmla="*/ 1020883 w 1209869"/>
                      <a:gd name="connsiteY78" fmla="*/ 922396 h 1162991"/>
                      <a:gd name="connsiteX79" fmla="*/ 1059109 w 1209869"/>
                      <a:gd name="connsiteY79" fmla="*/ 932794 h 1162991"/>
                      <a:gd name="connsiteX80" fmla="*/ 1074629 w 1209869"/>
                      <a:gd name="connsiteY80" fmla="*/ 950148 h 1162991"/>
                      <a:gd name="connsiteX81" fmla="*/ 1065990 w 1209869"/>
                      <a:gd name="connsiteY81" fmla="*/ 991815 h 1162991"/>
                      <a:gd name="connsiteX82" fmla="*/ 1047489 w 1209869"/>
                      <a:gd name="connsiteY82" fmla="*/ 1016662 h 1162991"/>
                      <a:gd name="connsiteX83" fmla="*/ 1043360 w 1209869"/>
                      <a:gd name="connsiteY83" fmla="*/ 1016127 h 1162991"/>
                      <a:gd name="connsiteX84" fmla="*/ 1025929 w 1209869"/>
                      <a:gd name="connsiteY84" fmla="*/ 1009475 h 1162991"/>
                      <a:gd name="connsiteX85" fmla="*/ 1022565 w 1209869"/>
                      <a:gd name="connsiteY85" fmla="*/ 1017885 h 1162991"/>
                      <a:gd name="connsiteX86" fmla="*/ 1020807 w 1209869"/>
                      <a:gd name="connsiteY86" fmla="*/ 1052594 h 1162991"/>
                      <a:gd name="connsiteX87" fmla="*/ 993054 w 1209869"/>
                      <a:gd name="connsiteY87" fmla="*/ 1076906 h 1162991"/>
                      <a:gd name="connsiteX88" fmla="*/ 961862 w 1209869"/>
                      <a:gd name="connsiteY88" fmla="*/ 1089062 h 1162991"/>
                      <a:gd name="connsiteX89" fmla="*/ 944507 w 1209869"/>
                      <a:gd name="connsiteY89" fmla="*/ 1111616 h 1162991"/>
                      <a:gd name="connsiteX90" fmla="*/ 944507 w 1209869"/>
                      <a:gd name="connsiteY90" fmla="*/ 1148083 h 1162991"/>
                      <a:gd name="connsiteX91" fmla="*/ 948101 w 1209869"/>
                      <a:gd name="connsiteY91" fmla="*/ 1150377 h 1162991"/>
                      <a:gd name="connsiteX92" fmla="*/ 937550 w 1209869"/>
                      <a:gd name="connsiteY92" fmla="*/ 1155040 h 1162991"/>
                      <a:gd name="connsiteX93" fmla="*/ 930058 w 1209869"/>
                      <a:gd name="connsiteY93" fmla="*/ 1156952 h 1162991"/>
                      <a:gd name="connsiteX94" fmla="*/ 906358 w 1209869"/>
                      <a:gd name="connsiteY94" fmla="*/ 1151524 h 1162991"/>
                      <a:gd name="connsiteX95" fmla="*/ 871648 w 1209869"/>
                      <a:gd name="connsiteY95" fmla="*/ 1135851 h 1162991"/>
                      <a:gd name="connsiteX96" fmla="*/ 836939 w 1209869"/>
                      <a:gd name="connsiteY96" fmla="*/ 1115056 h 1162991"/>
                      <a:gd name="connsiteX97" fmla="*/ 830364 w 1209869"/>
                      <a:gd name="connsiteY97" fmla="*/ 1113145 h 1162991"/>
                      <a:gd name="connsiteX98" fmla="*/ 810945 w 1209869"/>
                      <a:gd name="connsiteY98" fmla="*/ 1118496 h 1162991"/>
                      <a:gd name="connsiteX99" fmla="*/ 791832 w 1209869"/>
                      <a:gd name="connsiteY99" fmla="*/ 1130576 h 1162991"/>
                      <a:gd name="connsiteX100" fmla="*/ 765762 w 1209869"/>
                      <a:gd name="connsiteY100" fmla="*/ 1137456 h 1162991"/>
                      <a:gd name="connsiteX101" fmla="*/ 764156 w 1209869"/>
                      <a:gd name="connsiteY101" fmla="*/ 1137609 h 1162991"/>
                      <a:gd name="connsiteX102" fmla="*/ 729371 w 1209869"/>
                      <a:gd name="connsiteY102" fmla="*/ 1109704 h 1162991"/>
                      <a:gd name="connsiteX103" fmla="*/ 719279 w 1209869"/>
                      <a:gd name="connsiteY103" fmla="*/ 1102977 h 1162991"/>
                      <a:gd name="connsiteX104" fmla="*/ 706817 w 1209869"/>
                      <a:gd name="connsiteY104" fmla="*/ 1108022 h 1162991"/>
                      <a:gd name="connsiteX105" fmla="*/ 685946 w 1209869"/>
                      <a:gd name="connsiteY105" fmla="*/ 1127135 h 1162991"/>
                      <a:gd name="connsiteX106" fmla="*/ 677765 w 1209869"/>
                      <a:gd name="connsiteY106" fmla="*/ 1130041 h 1162991"/>
                      <a:gd name="connsiteX107" fmla="*/ 661634 w 1209869"/>
                      <a:gd name="connsiteY107" fmla="*/ 1120178 h 1162991"/>
                      <a:gd name="connsiteX108" fmla="*/ 654677 w 1209869"/>
                      <a:gd name="connsiteY108" fmla="*/ 1102824 h 1162991"/>
                      <a:gd name="connsiteX109" fmla="*/ 652536 w 1209869"/>
                      <a:gd name="connsiteY109" fmla="*/ 1102594 h 1162991"/>
                      <a:gd name="connsiteX110" fmla="*/ 633882 w 1209869"/>
                      <a:gd name="connsiteY110" fmla="*/ 1115056 h 1162991"/>
                      <a:gd name="connsiteX111" fmla="*/ 630441 w 1209869"/>
                      <a:gd name="connsiteY111" fmla="*/ 1116432 h 1162991"/>
                      <a:gd name="connsiteX112" fmla="*/ 613087 w 1209869"/>
                      <a:gd name="connsiteY112" fmla="*/ 1094108 h 1162991"/>
                      <a:gd name="connsiteX113" fmla="*/ 609570 w 1209869"/>
                      <a:gd name="connsiteY113" fmla="*/ 1061157 h 1162991"/>
                      <a:gd name="connsiteX114" fmla="*/ 593897 w 1209869"/>
                      <a:gd name="connsiteY114" fmla="*/ 1035163 h 1162991"/>
                      <a:gd name="connsiteX115" fmla="*/ 541833 w 1209869"/>
                      <a:gd name="connsiteY115" fmla="*/ 1016050 h 1162991"/>
                      <a:gd name="connsiteX116" fmla="*/ 498408 w 1209869"/>
                      <a:gd name="connsiteY116" fmla="*/ 953589 h 1162991"/>
                      <a:gd name="connsiteX117" fmla="*/ 463699 w 1209869"/>
                      <a:gd name="connsiteY117" fmla="*/ 915363 h 1162991"/>
                      <a:gd name="connsiteX118" fmla="*/ 438011 w 1209869"/>
                      <a:gd name="connsiteY118" fmla="*/ 873926 h 1162991"/>
                      <a:gd name="connsiteX119" fmla="*/ 428455 w 1209869"/>
                      <a:gd name="connsiteY119" fmla="*/ 843039 h 1162991"/>
                      <a:gd name="connsiteX120" fmla="*/ 393745 w 1209869"/>
                      <a:gd name="connsiteY120" fmla="*/ 812993 h 1162991"/>
                      <a:gd name="connsiteX121" fmla="*/ 345198 w 1209869"/>
                      <a:gd name="connsiteY121" fmla="*/ 806036 h 1162991"/>
                      <a:gd name="connsiteX122" fmla="*/ 339464 w 1209869"/>
                      <a:gd name="connsiteY122" fmla="*/ 806418 h 1162991"/>
                      <a:gd name="connsiteX123" fmla="*/ 303608 w 1209869"/>
                      <a:gd name="connsiteY123" fmla="*/ 802443 h 1162991"/>
                      <a:gd name="connsiteX124" fmla="*/ 294281 w 1209869"/>
                      <a:gd name="connsiteY124" fmla="*/ 803742 h 1162991"/>
                      <a:gd name="connsiteX125" fmla="*/ 285795 w 1209869"/>
                      <a:gd name="connsiteY125" fmla="*/ 805195 h 1162991"/>
                      <a:gd name="connsiteX126" fmla="*/ 261865 w 1209869"/>
                      <a:gd name="connsiteY126" fmla="*/ 792198 h 1162991"/>
                      <a:gd name="connsiteX127" fmla="*/ 243364 w 1209869"/>
                      <a:gd name="connsiteY127" fmla="*/ 757489 h 1162991"/>
                      <a:gd name="connsiteX128" fmla="*/ 220199 w 1209869"/>
                      <a:gd name="connsiteY128" fmla="*/ 720486 h 1162991"/>
                      <a:gd name="connsiteX129" fmla="*/ 231743 w 1209869"/>
                      <a:gd name="connsiteY129" fmla="*/ 704278 h 1162991"/>
                      <a:gd name="connsiteX130" fmla="*/ 239312 w 1209869"/>
                      <a:gd name="connsiteY130" fmla="*/ 702367 h 1162991"/>
                      <a:gd name="connsiteX131" fmla="*/ 266452 w 1209869"/>
                      <a:gd name="connsiteY131" fmla="*/ 711159 h 1162991"/>
                      <a:gd name="connsiteX132" fmla="*/ 272033 w 1209869"/>
                      <a:gd name="connsiteY132" fmla="*/ 712382 h 1162991"/>
                      <a:gd name="connsiteX133" fmla="*/ 277997 w 1209869"/>
                      <a:gd name="connsiteY133" fmla="*/ 683483 h 1162991"/>
                      <a:gd name="connsiteX134" fmla="*/ 264082 w 1209869"/>
                      <a:gd name="connsiteY134" fmla="*/ 655731 h 1162991"/>
                      <a:gd name="connsiteX135" fmla="*/ 252920 w 1209869"/>
                      <a:gd name="connsiteY135" fmla="*/ 640746 h 1162991"/>
                      <a:gd name="connsiteX136" fmla="*/ 245581 w 1209869"/>
                      <a:gd name="connsiteY136" fmla="*/ 644187 h 1162991"/>
                      <a:gd name="connsiteX137" fmla="*/ 231896 w 1209869"/>
                      <a:gd name="connsiteY137" fmla="*/ 650073 h 1162991"/>
                      <a:gd name="connsiteX138" fmla="*/ 220122 w 1209869"/>
                      <a:gd name="connsiteY138" fmla="*/ 641893 h 1162991"/>
                      <a:gd name="connsiteX139" fmla="*/ 213165 w 1209869"/>
                      <a:gd name="connsiteY139" fmla="*/ 623392 h 1162991"/>
                      <a:gd name="connsiteX140" fmla="*/ 213165 w 1209869"/>
                      <a:gd name="connsiteY140" fmla="*/ 595639 h 1162991"/>
                      <a:gd name="connsiteX141" fmla="*/ 224709 w 1209869"/>
                      <a:gd name="connsiteY141" fmla="*/ 565594 h 1162991"/>
                      <a:gd name="connsiteX142" fmla="*/ 220046 w 1209869"/>
                      <a:gd name="connsiteY142" fmla="*/ 537842 h 1162991"/>
                      <a:gd name="connsiteX143" fmla="*/ 194664 w 1209869"/>
                      <a:gd name="connsiteY143" fmla="*/ 534783 h 1162991"/>
                      <a:gd name="connsiteX144" fmla="*/ 176086 w 1209869"/>
                      <a:gd name="connsiteY144" fmla="*/ 537842 h 1162991"/>
                      <a:gd name="connsiteX145" fmla="*/ 154603 w 1209869"/>
                      <a:gd name="connsiteY145" fmla="*/ 553591 h 1162991"/>
                      <a:gd name="connsiteX146" fmla="*/ 152921 w 1209869"/>
                      <a:gd name="connsiteY146" fmla="*/ 551679 h 1162991"/>
                      <a:gd name="connsiteX147" fmla="*/ 134419 w 1209869"/>
                      <a:gd name="connsiteY147" fmla="*/ 535472 h 1162991"/>
                      <a:gd name="connsiteX148" fmla="*/ 120505 w 1209869"/>
                      <a:gd name="connsiteY148" fmla="*/ 507719 h 1162991"/>
                      <a:gd name="connsiteX149" fmla="*/ 148257 w 1209869"/>
                      <a:gd name="connsiteY149" fmla="*/ 496175 h 1162991"/>
                      <a:gd name="connsiteX150" fmla="*/ 155214 w 1209869"/>
                      <a:gd name="connsiteY150" fmla="*/ 482261 h 1162991"/>
                      <a:gd name="connsiteX151" fmla="*/ 129756 w 1209869"/>
                      <a:gd name="connsiteY151" fmla="*/ 475304 h 1162991"/>
                      <a:gd name="connsiteX152" fmla="*/ 145963 w 1209869"/>
                      <a:gd name="connsiteY152" fmla="*/ 463683 h 1162991"/>
                      <a:gd name="connsiteX153" fmla="*/ 199174 w 1209869"/>
                      <a:gd name="connsiteY153" fmla="*/ 454432 h 1162991"/>
                      <a:gd name="connsiteX154" fmla="*/ 215229 w 1209869"/>
                      <a:gd name="connsiteY154" fmla="*/ 453362 h 1162991"/>
                      <a:gd name="connsiteX155" fmla="*/ 243211 w 1209869"/>
                      <a:gd name="connsiteY155" fmla="*/ 454432 h 1162991"/>
                      <a:gd name="connsiteX156" fmla="*/ 247798 w 1209869"/>
                      <a:gd name="connsiteY156" fmla="*/ 454585 h 1162991"/>
                      <a:gd name="connsiteX157" fmla="*/ 257125 w 1209869"/>
                      <a:gd name="connsiteY157" fmla="*/ 445105 h 1162991"/>
                      <a:gd name="connsiteX158" fmla="*/ 277920 w 1209869"/>
                      <a:gd name="connsiteY158" fmla="*/ 421940 h 1162991"/>
                      <a:gd name="connsiteX159" fmla="*/ 289464 w 1209869"/>
                      <a:gd name="connsiteY159" fmla="*/ 394188 h 1162991"/>
                      <a:gd name="connsiteX160" fmla="*/ 278838 w 1209869"/>
                      <a:gd name="connsiteY160" fmla="*/ 377903 h 1162991"/>
                      <a:gd name="connsiteX161" fmla="*/ 275550 w 1209869"/>
                      <a:gd name="connsiteY161" fmla="*/ 380273 h 1162991"/>
                      <a:gd name="connsiteX162" fmla="*/ 261712 w 1209869"/>
                      <a:gd name="connsiteY162" fmla="*/ 414983 h 1162991"/>
                      <a:gd name="connsiteX163" fmla="*/ 250168 w 1209869"/>
                      <a:gd name="connsiteY163" fmla="*/ 423775 h 1162991"/>
                      <a:gd name="connsiteX164" fmla="*/ 229296 w 1209869"/>
                      <a:gd name="connsiteY164" fmla="*/ 421558 h 1162991"/>
                      <a:gd name="connsiteX165" fmla="*/ 224633 w 1209869"/>
                      <a:gd name="connsiteY165" fmla="*/ 421863 h 1162991"/>
                      <a:gd name="connsiteX166" fmla="*/ 221269 w 1209869"/>
                      <a:gd name="connsiteY166" fmla="*/ 422093 h 1162991"/>
                      <a:gd name="connsiteX167" fmla="*/ 213089 w 1209869"/>
                      <a:gd name="connsiteY167" fmla="*/ 396405 h 1162991"/>
                      <a:gd name="connsiteX168" fmla="*/ 233960 w 1209869"/>
                      <a:gd name="connsiteY168" fmla="*/ 375610 h 1162991"/>
                      <a:gd name="connsiteX169" fmla="*/ 238547 w 1209869"/>
                      <a:gd name="connsiteY169" fmla="*/ 345488 h 1162991"/>
                      <a:gd name="connsiteX170" fmla="*/ 238929 w 1209869"/>
                      <a:gd name="connsiteY170" fmla="*/ 333332 h 1162991"/>
                      <a:gd name="connsiteX171" fmla="*/ 233960 w 1209869"/>
                      <a:gd name="connsiteY171" fmla="*/ 333943 h 1162991"/>
                      <a:gd name="connsiteX172" fmla="*/ 229449 w 1209869"/>
                      <a:gd name="connsiteY172" fmla="*/ 334402 h 1162991"/>
                      <a:gd name="connsiteX173" fmla="*/ 220046 w 1209869"/>
                      <a:gd name="connsiteY173" fmla="*/ 317736 h 1162991"/>
                      <a:gd name="connsiteX174" fmla="*/ 217752 w 1209869"/>
                      <a:gd name="connsiteY174" fmla="*/ 296864 h 1162991"/>
                      <a:gd name="connsiteX175" fmla="*/ 192217 w 1209869"/>
                      <a:gd name="connsiteY175" fmla="*/ 271405 h 1162991"/>
                      <a:gd name="connsiteX176" fmla="*/ 180673 w 1209869"/>
                      <a:gd name="connsiteY176" fmla="*/ 248240 h 1162991"/>
                      <a:gd name="connsiteX177" fmla="*/ 169129 w 1209869"/>
                      <a:gd name="connsiteY177" fmla="*/ 215825 h 1162991"/>
                      <a:gd name="connsiteX178" fmla="*/ 155214 w 1209869"/>
                      <a:gd name="connsiteY178" fmla="*/ 192660 h 1162991"/>
                      <a:gd name="connsiteX179" fmla="*/ 132049 w 1209869"/>
                      <a:gd name="connsiteY179" fmla="*/ 153287 h 1162991"/>
                      <a:gd name="connsiteX180" fmla="*/ 133120 w 1209869"/>
                      <a:gd name="connsiteY180" fmla="*/ 137690 h 1162991"/>
                      <a:gd name="connsiteX181" fmla="*/ 125092 w 1209869"/>
                      <a:gd name="connsiteY181" fmla="*/ 137079 h 1162991"/>
                      <a:gd name="connsiteX182" fmla="*/ 105979 w 1209869"/>
                      <a:gd name="connsiteY182" fmla="*/ 135550 h 1162991"/>
                      <a:gd name="connsiteX183" fmla="*/ 90383 w 1209869"/>
                      <a:gd name="connsiteY183" fmla="*/ 139372 h 1162991"/>
                      <a:gd name="connsiteX184" fmla="*/ 62631 w 1209869"/>
                      <a:gd name="connsiteY184" fmla="*/ 153287 h 1162991"/>
                      <a:gd name="connsiteX185" fmla="*/ 53227 w 1209869"/>
                      <a:gd name="connsiteY185" fmla="*/ 155351 h 1162991"/>
                      <a:gd name="connsiteX186" fmla="*/ 39542 w 1209869"/>
                      <a:gd name="connsiteY186" fmla="*/ 137079 h 1162991"/>
                      <a:gd name="connsiteX187" fmla="*/ 35566 w 1209869"/>
                      <a:gd name="connsiteY187" fmla="*/ 132415 h 1162991"/>
                      <a:gd name="connsiteX188" fmla="*/ 23334 w 1209869"/>
                      <a:gd name="connsiteY188" fmla="*/ 153287 h 1162991"/>
                      <a:gd name="connsiteX189" fmla="*/ 20964 w 1209869"/>
                      <a:gd name="connsiteY189" fmla="*/ 192660 h 1162991"/>
                      <a:gd name="connsiteX190" fmla="*/ 16301 w 1209869"/>
                      <a:gd name="connsiteY190" fmla="*/ 218806 h 1162991"/>
                      <a:gd name="connsiteX191" fmla="*/ 11713 w 1209869"/>
                      <a:gd name="connsiteY191" fmla="*/ 218118 h 1162991"/>
                      <a:gd name="connsiteX192" fmla="*/ 7050 w 1209869"/>
                      <a:gd name="connsiteY192" fmla="*/ 181115 h 1162991"/>
                      <a:gd name="connsiteX193" fmla="*/ 9420 w 1209869"/>
                      <a:gd name="connsiteY193" fmla="*/ 118577 h 1162991"/>
                      <a:gd name="connsiteX194" fmla="*/ 32508 w 1209869"/>
                      <a:gd name="connsiteY194" fmla="*/ 56116 h 1162991"/>
                      <a:gd name="connsiteX195" fmla="*/ 37172 w 1209869"/>
                      <a:gd name="connsiteY195" fmla="*/ 39985 h 1162991"/>
                      <a:gd name="connsiteX196" fmla="*/ 46423 w 1209869"/>
                      <a:gd name="connsiteY196" fmla="*/ 12156 h 1162991"/>
                      <a:gd name="connsiteX197" fmla="*/ 55520 w 1209869"/>
                      <a:gd name="connsiteY197" fmla="*/ 6193 h 1162991"/>
                      <a:gd name="connsiteX198" fmla="*/ 110184 w 1209869"/>
                      <a:gd name="connsiteY198" fmla="*/ 216895 h 1162991"/>
                      <a:gd name="connsiteX199" fmla="*/ 120811 w 1209869"/>
                      <a:gd name="connsiteY199" fmla="*/ 227369 h 1162991"/>
                      <a:gd name="connsiteX200" fmla="*/ 123181 w 1209869"/>
                      <a:gd name="connsiteY200" fmla="*/ 252828 h 1162991"/>
                      <a:gd name="connsiteX201" fmla="*/ 109266 w 1209869"/>
                      <a:gd name="connsiteY201" fmla="*/ 276986 h 1162991"/>
                      <a:gd name="connsiteX202" fmla="*/ 102309 w 1209869"/>
                      <a:gd name="connsiteY202" fmla="*/ 275993 h 1162991"/>
                      <a:gd name="connsiteX203" fmla="*/ 56056 w 1209869"/>
                      <a:gd name="connsiteY203" fmla="*/ 259785 h 1162991"/>
                      <a:gd name="connsiteX204" fmla="*/ 53762 w 1209869"/>
                      <a:gd name="connsiteY204" fmla="*/ 234326 h 1162991"/>
                      <a:gd name="connsiteX205" fmla="*/ 63624 w 1209869"/>
                      <a:gd name="connsiteY205" fmla="*/ 226222 h 1162991"/>
                      <a:gd name="connsiteX206" fmla="*/ 68670 w 1209869"/>
                      <a:gd name="connsiteY206" fmla="*/ 226528 h 1162991"/>
                      <a:gd name="connsiteX207" fmla="*/ 76851 w 1209869"/>
                      <a:gd name="connsiteY207" fmla="*/ 225075 h 1162991"/>
                      <a:gd name="connsiteX208" fmla="*/ 102309 w 1209869"/>
                      <a:gd name="connsiteY208" fmla="*/ 218118 h 1162991"/>
                      <a:gd name="connsiteX209" fmla="*/ 110184 w 1209869"/>
                      <a:gd name="connsiteY209" fmla="*/ 216895 h 1162991"/>
                      <a:gd name="connsiteX210" fmla="*/ 35184 w 1209869"/>
                      <a:gd name="connsiteY210" fmla="*/ 248164 h 1162991"/>
                      <a:gd name="connsiteX211" fmla="*/ 42141 w 1209869"/>
                      <a:gd name="connsiteY211" fmla="*/ 287537 h 1162991"/>
                      <a:gd name="connsiteX212" fmla="*/ 51392 w 1209869"/>
                      <a:gd name="connsiteY212" fmla="*/ 312995 h 1162991"/>
                      <a:gd name="connsiteX213" fmla="*/ 45658 w 1209869"/>
                      <a:gd name="connsiteY213" fmla="*/ 321940 h 1162991"/>
                      <a:gd name="connsiteX214" fmla="*/ 28227 w 1209869"/>
                      <a:gd name="connsiteY214" fmla="*/ 315213 h 1162991"/>
                      <a:gd name="connsiteX215" fmla="*/ 14313 w 1209869"/>
                      <a:gd name="connsiteY215" fmla="*/ 275916 h 1162991"/>
                      <a:gd name="connsiteX216" fmla="*/ 35184 w 1209869"/>
                      <a:gd name="connsiteY216" fmla="*/ 248164 h 1162991"/>
                      <a:gd name="connsiteX217" fmla="*/ 164771 w 1209869"/>
                      <a:gd name="connsiteY217" fmla="*/ 266665 h 1162991"/>
                      <a:gd name="connsiteX218" fmla="*/ 153150 w 1209869"/>
                      <a:gd name="connsiteY218" fmla="*/ 306038 h 1162991"/>
                      <a:gd name="connsiteX219" fmla="*/ 123334 w 1209869"/>
                      <a:gd name="connsiteY219" fmla="*/ 314525 h 1162991"/>
                      <a:gd name="connsiteX220" fmla="*/ 116224 w 1209869"/>
                      <a:gd name="connsiteY220" fmla="*/ 312995 h 1162991"/>
                      <a:gd name="connsiteX221" fmla="*/ 104603 w 1209869"/>
                      <a:gd name="connsiteY221" fmla="*/ 303668 h 1162991"/>
                      <a:gd name="connsiteX222" fmla="*/ 146269 w 1209869"/>
                      <a:gd name="connsiteY222" fmla="*/ 289830 h 1162991"/>
                      <a:gd name="connsiteX223" fmla="*/ 164771 w 1209869"/>
                      <a:gd name="connsiteY223" fmla="*/ 266665 h 1162991"/>
                      <a:gd name="connsiteX224" fmla="*/ 96193 w 1209869"/>
                      <a:gd name="connsiteY224" fmla="*/ 335625 h 1162991"/>
                      <a:gd name="connsiteX225" fmla="*/ 113854 w 1209869"/>
                      <a:gd name="connsiteY225" fmla="*/ 343118 h 1162991"/>
                      <a:gd name="connsiteX226" fmla="*/ 109190 w 1209869"/>
                      <a:gd name="connsiteY226" fmla="*/ 357032 h 1162991"/>
                      <a:gd name="connsiteX227" fmla="*/ 103762 w 1209869"/>
                      <a:gd name="connsiteY227" fmla="*/ 359784 h 1162991"/>
                      <a:gd name="connsiteX228" fmla="*/ 95276 w 1209869"/>
                      <a:gd name="connsiteY228" fmla="*/ 340824 h 1162991"/>
                      <a:gd name="connsiteX229" fmla="*/ 96193 w 1209869"/>
                      <a:gd name="connsiteY229" fmla="*/ 335625 h 1162991"/>
                      <a:gd name="connsiteX230" fmla="*/ 167141 w 1209869"/>
                      <a:gd name="connsiteY230" fmla="*/ 352368 h 1162991"/>
                      <a:gd name="connsiteX231" fmla="*/ 169434 w 1209869"/>
                      <a:gd name="connsiteY231" fmla="*/ 389371 h 1162991"/>
                      <a:gd name="connsiteX232" fmla="*/ 161101 w 1209869"/>
                      <a:gd name="connsiteY232" fmla="*/ 403209 h 1162991"/>
                      <a:gd name="connsiteX233" fmla="*/ 150551 w 1209869"/>
                      <a:gd name="connsiteY233" fmla="*/ 402215 h 1162991"/>
                      <a:gd name="connsiteX234" fmla="*/ 143976 w 1209869"/>
                      <a:gd name="connsiteY234" fmla="*/ 403209 h 1162991"/>
                      <a:gd name="connsiteX235" fmla="*/ 137783 w 1209869"/>
                      <a:gd name="connsiteY235" fmla="*/ 404432 h 1162991"/>
                      <a:gd name="connsiteX236" fmla="*/ 123181 w 1209869"/>
                      <a:gd name="connsiteY236" fmla="*/ 384708 h 1162991"/>
                      <a:gd name="connsiteX237" fmla="*/ 139312 w 1209869"/>
                      <a:gd name="connsiteY237" fmla="*/ 370870 h 1162991"/>
                      <a:gd name="connsiteX238" fmla="*/ 167141 w 1209869"/>
                      <a:gd name="connsiteY238" fmla="*/ 352368 h 1162991"/>
                      <a:gd name="connsiteX239" fmla="*/ 1108727 w 1209869"/>
                      <a:gd name="connsiteY239" fmla="*/ 355656 h 1162991"/>
                      <a:gd name="connsiteX240" fmla="*/ 1118283 w 1209869"/>
                      <a:gd name="connsiteY240" fmla="*/ 359326 h 1162991"/>
                      <a:gd name="connsiteX241" fmla="*/ 1155363 w 1209869"/>
                      <a:gd name="connsiteY241" fmla="*/ 373163 h 1162991"/>
                      <a:gd name="connsiteX242" fmla="*/ 1178451 w 1209869"/>
                      <a:gd name="connsiteY242" fmla="*/ 400916 h 1162991"/>
                      <a:gd name="connsiteX243" fmla="*/ 1196953 w 1209869"/>
                      <a:gd name="connsiteY243" fmla="*/ 433331 h 1162991"/>
                      <a:gd name="connsiteX244" fmla="*/ 1199399 w 1209869"/>
                      <a:gd name="connsiteY244" fmla="*/ 454356 h 1162991"/>
                      <a:gd name="connsiteX245" fmla="*/ 1194659 w 1209869"/>
                      <a:gd name="connsiteY245" fmla="*/ 451833 h 1162991"/>
                      <a:gd name="connsiteX246" fmla="*/ 1169200 w 1209869"/>
                      <a:gd name="connsiteY246" fmla="*/ 442582 h 1162991"/>
                      <a:gd name="connsiteX247" fmla="*/ 1154904 w 1209869"/>
                      <a:gd name="connsiteY247" fmla="*/ 434402 h 1162991"/>
                      <a:gd name="connsiteX248" fmla="*/ 1146035 w 1209869"/>
                      <a:gd name="connsiteY248" fmla="*/ 437995 h 1162991"/>
                      <a:gd name="connsiteX249" fmla="*/ 1134491 w 1209869"/>
                      <a:gd name="connsiteY249" fmla="*/ 461160 h 1162991"/>
                      <a:gd name="connsiteX250" fmla="*/ 1125776 w 1209869"/>
                      <a:gd name="connsiteY250" fmla="*/ 477444 h 1162991"/>
                      <a:gd name="connsiteX251" fmla="*/ 1120577 w 1209869"/>
                      <a:gd name="connsiteY251" fmla="*/ 475074 h 1162991"/>
                      <a:gd name="connsiteX252" fmla="*/ 1111326 w 1209869"/>
                      <a:gd name="connsiteY252" fmla="*/ 454279 h 1162991"/>
                      <a:gd name="connsiteX253" fmla="*/ 1120577 w 1209869"/>
                      <a:gd name="connsiteY253" fmla="*/ 424157 h 1162991"/>
                      <a:gd name="connsiteX254" fmla="*/ 1112167 w 1209869"/>
                      <a:gd name="connsiteY254" fmla="*/ 412842 h 1162991"/>
                      <a:gd name="connsiteX255" fmla="*/ 1104369 w 1209869"/>
                      <a:gd name="connsiteY255" fmla="*/ 417200 h 1162991"/>
                      <a:gd name="connsiteX256" fmla="*/ 1082962 w 1209869"/>
                      <a:gd name="connsiteY256" fmla="*/ 424386 h 1162991"/>
                      <a:gd name="connsiteX257" fmla="*/ 1078910 w 1209869"/>
                      <a:gd name="connsiteY257" fmla="*/ 424157 h 1162991"/>
                      <a:gd name="connsiteX258" fmla="*/ 1078910 w 1209869"/>
                      <a:gd name="connsiteY258" fmla="*/ 398698 h 1162991"/>
                      <a:gd name="connsiteX259" fmla="*/ 1090531 w 1209869"/>
                      <a:gd name="connsiteY259" fmla="*/ 370946 h 1162991"/>
                      <a:gd name="connsiteX260" fmla="*/ 1108727 w 1209869"/>
                      <a:gd name="connsiteY260" fmla="*/ 355656 h 1162991"/>
                      <a:gd name="connsiteX261" fmla="*/ 71958 w 1209869"/>
                      <a:gd name="connsiteY261" fmla="*/ 408637 h 1162991"/>
                      <a:gd name="connsiteX262" fmla="*/ 88395 w 1209869"/>
                      <a:gd name="connsiteY262" fmla="*/ 426374 h 1162991"/>
                      <a:gd name="connsiteX263" fmla="*/ 97646 w 1209869"/>
                      <a:gd name="connsiteY263" fmla="*/ 440212 h 1162991"/>
                      <a:gd name="connsiteX264" fmla="*/ 89083 w 1209869"/>
                      <a:gd name="connsiteY264" fmla="*/ 450762 h 1162991"/>
                      <a:gd name="connsiteX265" fmla="*/ 74481 w 1209869"/>
                      <a:gd name="connsiteY265" fmla="*/ 447169 h 1162991"/>
                      <a:gd name="connsiteX266" fmla="*/ 69817 w 1209869"/>
                      <a:gd name="connsiteY266" fmla="*/ 417123 h 1162991"/>
                      <a:gd name="connsiteX267" fmla="*/ 71958 w 1209869"/>
                      <a:gd name="connsiteY267" fmla="*/ 408637 h 1162991"/>
                      <a:gd name="connsiteX268" fmla="*/ 55520 w 1209869"/>
                      <a:gd name="connsiteY268" fmla="*/ 0 h 1162991"/>
                      <a:gd name="connsiteX269" fmla="*/ 55520 w 1209869"/>
                      <a:gd name="connsiteY269" fmla="*/ 6193 h 1162991"/>
                      <a:gd name="connsiteX270" fmla="*/ 55520 w 1209869"/>
                      <a:gd name="connsiteY270" fmla="*/ 0 h 1162991"/>
                      <a:gd name="connsiteX271" fmla="*/ 41606 w 1209869"/>
                      <a:gd name="connsiteY271" fmla="*/ 8716 h 1162991"/>
                      <a:gd name="connsiteX272" fmla="*/ 31362 w 1209869"/>
                      <a:gd name="connsiteY272" fmla="*/ 38991 h 1162991"/>
                      <a:gd name="connsiteX273" fmla="*/ 27157 w 1209869"/>
                      <a:gd name="connsiteY273" fmla="*/ 53746 h 1162991"/>
                      <a:gd name="connsiteX274" fmla="*/ 3686 w 1209869"/>
                      <a:gd name="connsiteY274" fmla="*/ 117507 h 1162991"/>
                      <a:gd name="connsiteX275" fmla="*/ 934 w 1209869"/>
                      <a:gd name="connsiteY275" fmla="*/ 169265 h 1162991"/>
                      <a:gd name="connsiteX276" fmla="*/ 1163 w 1209869"/>
                      <a:gd name="connsiteY276" fmla="*/ 181115 h 1162991"/>
                      <a:gd name="connsiteX277" fmla="*/ 551 w 1209869"/>
                      <a:gd name="connsiteY277" fmla="*/ 193424 h 1162991"/>
                      <a:gd name="connsiteX278" fmla="*/ 10490 w 1209869"/>
                      <a:gd name="connsiteY278" fmla="*/ 224158 h 1162991"/>
                      <a:gd name="connsiteX279" fmla="*/ 16530 w 1209869"/>
                      <a:gd name="connsiteY279" fmla="*/ 225075 h 1162991"/>
                      <a:gd name="connsiteX280" fmla="*/ 25781 w 1209869"/>
                      <a:gd name="connsiteY280" fmla="*/ 221023 h 1162991"/>
                      <a:gd name="connsiteX281" fmla="*/ 27310 w 1209869"/>
                      <a:gd name="connsiteY281" fmla="*/ 191666 h 1162991"/>
                      <a:gd name="connsiteX282" fmla="*/ 26774 w 1209869"/>
                      <a:gd name="connsiteY282" fmla="*/ 188761 h 1162991"/>
                      <a:gd name="connsiteX283" fmla="*/ 28074 w 1209869"/>
                      <a:gd name="connsiteY283" fmla="*/ 158638 h 1162991"/>
                      <a:gd name="connsiteX284" fmla="*/ 29221 w 1209869"/>
                      <a:gd name="connsiteY284" fmla="*/ 155886 h 1162991"/>
                      <a:gd name="connsiteX285" fmla="*/ 29909 w 1209869"/>
                      <a:gd name="connsiteY285" fmla="*/ 154281 h 1162991"/>
                      <a:gd name="connsiteX286" fmla="*/ 35108 w 1209869"/>
                      <a:gd name="connsiteY286" fmla="*/ 142660 h 1162991"/>
                      <a:gd name="connsiteX287" fmla="*/ 35796 w 1209869"/>
                      <a:gd name="connsiteY287" fmla="*/ 144571 h 1162991"/>
                      <a:gd name="connsiteX288" fmla="*/ 53456 w 1209869"/>
                      <a:gd name="connsiteY288" fmla="*/ 161696 h 1162991"/>
                      <a:gd name="connsiteX289" fmla="*/ 65001 w 1209869"/>
                      <a:gd name="connsiteY289" fmla="*/ 159174 h 1162991"/>
                      <a:gd name="connsiteX290" fmla="*/ 87783 w 1209869"/>
                      <a:gd name="connsiteY290" fmla="*/ 148547 h 1162991"/>
                      <a:gd name="connsiteX291" fmla="*/ 93823 w 1209869"/>
                      <a:gd name="connsiteY291" fmla="*/ 144801 h 1162991"/>
                      <a:gd name="connsiteX292" fmla="*/ 106208 w 1209869"/>
                      <a:gd name="connsiteY292" fmla="*/ 141895 h 1162991"/>
                      <a:gd name="connsiteX293" fmla="*/ 116376 w 1209869"/>
                      <a:gd name="connsiteY293" fmla="*/ 142736 h 1162991"/>
                      <a:gd name="connsiteX294" fmla="*/ 125321 w 1209869"/>
                      <a:gd name="connsiteY294" fmla="*/ 143424 h 1162991"/>
                      <a:gd name="connsiteX295" fmla="*/ 125551 w 1209869"/>
                      <a:gd name="connsiteY295" fmla="*/ 143424 h 1162991"/>
                      <a:gd name="connsiteX296" fmla="*/ 126315 w 1209869"/>
                      <a:gd name="connsiteY296" fmla="*/ 155351 h 1162991"/>
                      <a:gd name="connsiteX297" fmla="*/ 151468 w 1209869"/>
                      <a:gd name="connsiteY297" fmla="*/ 197553 h 1162991"/>
                      <a:gd name="connsiteX298" fmla="*/ 158884 w 1209869"/>
                      <a:gd name="connsiteY298" fmla="*/ 202828 h 1162991"/>
                      <a:gd name="connsiteX299" fmla="*/ 163089 w 1209869"/>
                      <a:gd name="connsiteY299" fmla="*/ 214984 h 1162991"/>
                      <a:gd name="connsiteX300" fmla="*/ 179297 w 1209869"/>
                      <a:gd name="connsiteY300" fmla="*/ 254280 h 1162991"/>
                      <a:gd name="connsiteX301" fmla="*/ 186177 w 1209869"/>
                      <a:gd name="connsiteY301" fmla="*/ 271405 h 1162991"/>
                      <a:gd name="connsiteX302" fmla="*/ 202768 w 1209869"/>
                      <a:gd name="connsiteY302" fmla="*/ 291512 h 1162991"/>
                      <a:gd name="connsiteX303" fmla="*/ 212706 w 1209869"/>
                      <a:gd name="connsiteY303" fmla="*/ 300304 h 1162991"/>
                      <a:gd name="connsiteX304" fmla="*/ 216147 w 1209869"/>
                      <a:gd name="connsiteY304" fmla="*/ 304662 h 1162991"/>
                      <a:gd name="connsiteX305" fmla="*/ 215382 w 1209869"/>
                      <a:gd name="connsiteY305" fmla="*/ 313836 h 1162991"/>
                      <a:gd name="connsiteX306" fmla="*/ 211942 w 1209869"/>
                      <a:gd name="connsiteY306" fmla="*/ 331344 h 1162991"/>
                      <a:gd name="connsiteX307" fmla="*/ 229679 w 1209869"/>
                      <a:gd name="connsiteY307" fmla="*/ 340595 h 1162991"/>
                      <a:gd name="connsiteX308" fmla="*/ 234954 w 1209869"/>
                      <a:gd name="connsiteY308" fmla="*/ 340060 h 1162991"/>
                      <a:gd name="connsiteX309" fmla="*/ 233807 w 1209869"/>
                      <a:gd name="connsiteY309" fmla="*/ 341742 h 1162991"/>
                      <a:gd name="connsiteX310" fmla="*/ 231055 w 1209869"/>
                      <a:gd name="connsiteY310" fmla="*/ 359784 h 1162991"/>
                      <a:gd name="connsiteX311" fmla="*/ 229296 w 1209869"/>
                      <a:gd name="connsiteY311" fmla="*/ 371711 h 1162991"/>
                      <a:gd name="connsiteX312" fmla="*/ 220504 w 1209869"/>
                      <a:gd name="connsiteY312" fmla="*/ 378821 h 1162991"/>
                      <a:gd name="connsiteX313" fmla="*/ 207431 w 1209869"/>
                      <a:gd name="connsiteY313" fmla="*/ 394417 h 1162991"/>
                      <a:gd name="connsiteX314" fmla="*/ 207737 w 1209869"/>
                      <a:gd name="connsiteY314" fmla="*/ 421940 h 1162991"/>
                      <a:gd name="connsiteX315" fmla="*/ 221498 w 1209869"/>
                      <a:gd name="connsiteY315" fmla="*/ 428285 h 1162991"/>
                      <a:gd name="connsiteX316" fmla="*/ 225703 w 1209869"/>
                      <a:gd name="connsiteY316" fmla="*/ 427980 h 1162991"/>
                      <a:gd name="connsiteX317" fmla="*/ 229526 w 1209869"/>
                      <a:gd name="connsiteY317" fmla="*/ 427750 h 1162991"/>
                      <a:gd name="connsiteX318" fmla="*/ 240306 w 1209869"/>
                      <a:gd name="connsiteY318" fmla="*/ 428897 h 1162991"/>
                      <a:gd name="connsiteX319" fmla="*/ 250397 w 1209869"/>
                      <a:gd name="connsiteY319" fmla="*/ 429967 h 1162991"/>
                      <a:gd name="connsiteX320" fmla="*/ 267905 w 1209869"/>
                      <a:gd name="connsiteY320" fmla="*/ 416665 h 1162991"/>
                      <a:gd name="connsiteX321" fmla="*/ 279296 w 1209869"/>
                      <a:gd name="connsiteY321" fmla="*/ 386313 h 1162991"/>
                      <a:gd name="connsiteX322" fmla="*/ 283883 w 1209869"/>
                      <a:gd name="connsiteY322" fmla="*/ 396481 h 1162991"/>
                      <a:gd name="connsiteX323" fmla="*/ 274862 w 1209869"/>
                      <a:gd name="connsiteY323" fmla="*/ 416588 h 1162991"/>
                      <a:gd name="connsiteX324" fmla="*/ 253150 w 1209869"/>
                      <a:gd name="connsiteY324" fmla="*/ 439753 h 1162991"/>
                      <a:gd name="connsiteX325" fmla="*/ 251926 w 1209869"/>
                      <a:gd name="connsiteY325" fmla="*/ 441817 h 1162991"/>
                      <a:gd name="connsiteX326" fmla="*/ 247645 w 1209869"/>
                      <a:gd name="connsiteY326" fmla="*/ 448239 h 1162991"/>
                      <a:gd name="connsiteX327" fmla="*/ 246575 w 1209869"/>
                      <a:gd name="connsiteY327" fmla="*/ 448163 h 1162991"/>
                      <a:gd name="connsiteX328" fmla="*/ 243364 w 1209869"/>
                      <a:gd name="connsiteY328" fmla="*/ 448010 h 1162991"/>
                      <a:gd name="connsiteX329" fmla="*/ 235489 w 1209869"/>
                      <a:gd name="connsiteY329" fmla="*/ 447704 h 1162991"/>
                      <a:gd name="connsiteX330" fmla="*/ 215459 w 1209869"/>
                      <a:gd name="connsiteY330" fmla="*/ 447016 h 1162991"/>
                      <a:gd name="connsiteX331" fmla="*/ 198410 w 1209869"/>
                      <a:gd name="connsiteY331" fmla="*/ 448163 h 1162991"/>
                      <a:gd name="connsiteX332" fmla="*/ 184725 w 1209869"/>
                      <a:gd name="connsiteY332" fmla="*/ 448851 h 1162991"/>
                      <a:gd name="connsiteX333" fmla="*/ 142600 w 1209869"/>
                      <a:gd name="connsiteY333" fmla="*/ 458408 h 1162991"/>
                      <a:gd name="connsiteX334" fmla="*/ 126392 w 1209869"/>
                      <a:gd name="connsiteY334" fmla="*/ 470028 h 1162991"/>
                      <a:gd name="connsiteX335" fmla="*/ 117447 w 1209869"/>
                      <a:gd name="connsiteY335" fmla="*/ 476450 h 1162991"/>
                      <a:gd name="connsiteX336" fmla="*/ 127538 w 1209869"/>
                      <a:gd name="connsiteY336" fmla="*/ 480808 h 1162991"/>
                      <a:gd name="connsiteX337" fmla="*/ 149327 w 1209869"/>
                      <a:gd name="connsiteY337" fmla="*/ 487612 h 1162991"/>
                      <a:gd name="connsiteX338" fmla="*/ 144893 w 1209869"/>
                      <a:gd name="connsiteY338" fmla="*/ 490823 h 1162991"/>
                      <a:gd name="connsiteX339" fmla="*/ 130214 w 1209869"/>
                      <a:gd name="connsiteY339" fmla="*/ 496328 h 1162991"/>
                      <a:gd name="connsiteX340" fmla="*/ 115765 w 1209869"/>
                      <a:gd name="connsiteY340" fmla="*/ 503667 h 1162991"/>
                      <a:gd name="connsiteX341" fmla="*/ 130520 w 1209869"/>
                      <a:gd name="connsiteY341" fmla="*/ 539829 h 1162991"/>
                      <a:gd name="connsiteX342" fmla="*/ 130979 w 1209869"/>
                      <a:gd name="connsiteY342" fmla="*/ 540212 h 1162991"/>
                      <a:gd name="connsiteX343" fmla="*/ 131438 w 1209869"/>
                      <a:gd name="connsiteY343" fmla="*/ 540517 h 1162991"/>
                      <a:gd name="connsiteX344" fmla="*/ 134190 w 1209869"/>
                      <a:gd name="connsiteY344" fmla="*/ 542199 h 1162991"/>
                      <a:gd name="connsiteX345" fmla="*/ 147263 w 1209869"/>
                      <a:gd name="connsiteY345" fmla="*/ 553361 h 1162991"/>
                      <a:gd name="connsiteX346" fmla="*/ 154832 w 1209869"/>
                      <a:gd name="connsiteY346" fmla="*/ 559554 h 1162991"/>
                      <a:gd name="connsiteX347" fmla="*/ 163930 w 1209869"/>
                      <a:gd name="connsiteY347" fmla="*/ 554126 h 1162991"/>
                      <a:gd name="connsiteX348" fmla="*/ 178762 w 1209869"/>
                      <a:gd name="connsiteY348" fmla="*/ 543270 h 1162991"/>
                      <a:gd name="connsiteX349" fmla="*/ 194893 w 1209869"/>
                      <a:gd name="connsiteY349" fmla="*/ 540670 h 1162991"/>
                      <a:gd name="connsiteX350" fmla="*/ 216529 w 1209869"/>
                      <a:gd name="connsiteY350" fmla="*/ 543040 h 1162991"/>
                      <a:gd name="connsiteX351" fmla="*/ 218670 w 1209869"/>
                      <a:gd name="connsiteY351" fmla="*/ 564600 h 1162991"/>
                      <a:gd name="connsiteX352" fmla="*/ 213471 w 1209869"/>
                      <a:gd name="connsiteY352" fmla="*/ 582872 h 1162991"/>
                      <a:gd name="connsiteX353" fmla="*/ 207737 w 1209869"/>
                      <a:gd name="connsiteY353" fmla="*/ 592581 h 1162991"/>
                      <a:gd name="connsiteX354" fmla="*/ 208349 w 1209869"/>
                      <a:gd name="connsiteY354" fmla="*/ 626832 h 1162991"/>
                      <a:gd name="connsiteX355" fmla="*/ 211560 w 1209869"/>
                      <a:gd name="connsiteY355" fmla="*/ 633866 h 1162991"/>
                      <a:gd name="connsiteX356" fmla="*/ 214694 w 1209869"/>
                      <a:gd name="connsiteY356" fmla="*/ 644416 h 1162991"/>
                      <a:gd name="connsiteX357" fmla="*/ 232049 w 1209869"/>
                      <a:gd name="connsiteY357" fmla="*/ 656037 h 1162991"/>
                      <a:gd name="connsiteX358" fmla="*/ 249556 w 1209869"/>
                      <a:gd name="connsiteY358" fmla="*/ 648774 h 1162991"/>
                      <a:gd name="connsiteX359" fmla="*/ 253073 w 1209869"/>
                      <a:gd name="connsiteY359" fmla="*/ 646709 h 1162991"/>
                      <a:gd name="connsiteX360" fmla="*/ 256513 w 1209869"/>
                      <a:gd name="connsiteY360" fmla="*/ 653667 h 1162991"/>
                      <a:gd name="connsiteX361" fmla="*/ 258654 w 1209869"/>
                      <a:gd name="connsiteY361" fmla="*/ 658254 h 1162991"/>
                      <a:gd name="connsiteX362" fmla="*/ 263929 w 1209869"/>
                      <a:gd name="connsiteY362" fmla="*/ 667734 h 1162991"/>
                      <a:gd name="connsiteX363" fmla="*/ 272033 w 1209869"/>
                      <a:gd name="connsiteY363" fmla="*/ 684783 h 1162991"/>
                      <a:gd name="connsiteX364" fmla="*/ 272874 w 1209869"/>
                      <a:gd name="connsiteY364" fmla="*/ 705731 h 1162991"/>
                      <a:gd name="connsiteX365" fmla="*/ 272033 w 1209869"/>
                      <a:gd name="connsiteY365" fmla="*/ 705960 h 1162991"/>
                      <a:gd name="connsiteX366" fmla="*/ 268593 w 1209869"/>
                      <a:gd name="connsiteY366" fmla="*/ 705195 h 1162991"/>
                      <a:gd name="connsiteX367" fmla="*/ 259495 w 1209869"/>
                      <a:gd name="connsiteY367" fmla="*/ 701679 h 1162991"/>
                      <a:gd name="connsiteX368" fmla="*/ 239235 w 1209869"/>
                      <a:gd name="connsiteY368" fmla="*/ 696021 h 1162991"/>
                      <a:gd name="connsiteX369" fmla="*/ 228914 w 1209869"/>
                      <a:gd name="connsiteY369" fmla="*/ 698544 h 1162991"/>
                      <a:gd name="connsiteX370" fmla="*/ 223257 w 1209869"/>
                      <a:gd name="connsiteY370" fmla="*/ 700838 h 1162991"/>
                      <a:gd name="connsiteX371" fmla="*/ 210871 w 1209869"/>
                      <a:gd name="connsiteY371" fmla="*/ 710624 h 1162991"/>
                      <a:gd name="connsiteX372" fmla="*/ 215306 w 1209869"/>
                      <a:gd name="connsiteY372" fmla="*/ 724232 h 1162991"/>
                      <a:gd name="connsiteX373" fmla="*/ 237553 w 1209869"/>
                      <a:gd name="connsiteY373" fmla="*/ 759782 h 1162991"/>
                      <a:gd name="connsiteX374" fmla="*/ 241376 w 1209869"/>
                      <a:gd name="connsiteY374" fmla="*/ 769033 h 1162991"/>
                      <a:gd name="connsiteX375" fmla="*/ 257354 w 1209869"/>
                      <a:gd name="connsiteY375" fmla="*/ 796479 h 1162991"/>
                      <a:gd name="connsiteX376" fmla="*/ 285642 w 1209869"/>
                      <a:gd name="connsiteY376" fmla="*/ 811311 h 1162991"/>
                      <a:gd name="connsiteX377" fmla="*/ 296116 w 1209869"/>
                      <a:gd name="connsiteY377" fmla="*/ 809553 h 1162991"/>
                      <a:gd name="connsiteX378" fmla="*/ 303532 w 1209869"/>
                      <a:gd name="connsiteY378" fmla="*/ 808559 h 1162991"/>
                      <a:gd name="connsiteX379" fmla="*/ 319969 w 1209869"/>
                      <a:gd name="connsiteY379" fmla="*/ 810470 h 1162991"/>
                      <a:gd name="connsiteX380" fmla="*/ 339388 w 1209869"/>
                      <a:gd name="connsiteY380" fmla="*/ 812611 h 1162991"/>
                      <a:gd name="connsiteX381" fmla="*/ 345504 w 1209869"/>
                      <a:gd name="connsiteY381" fmla="*/ 812229 h 1162991"/>
                      <a:gd name="connsiteX382" fmla="*/ 390458 w 1209869"/>
                      <a:gd name="connsiteY382" fmla="*/ 818268 h 1162991"/>
                      <a:gd name="connsiteX383" fmla="*/ 400473 w 1209869"/>
                      <a:gd name="connsiteY383" fmla="*/ 823008 h 1162991"/>
                      <a:gd name="connsiteX384" fmla="*/ 422415 w 1209869"/>
                      <a:gd name="connsiteY384" fmla="*/ 844797 h 1162991"/>
                      <a:gd name="connsiteX385" fmla="*/ 432048 w 1209869"/>
                      <a:gd name="connsiteY385" fmla="*/ 875837 h 1162991"/>
                      <a:gd name="connsiteX386" fmla="*/ 432277 w 1209869"/>
                      <a:gd name="connsiteY386" fmla="*/ 876448 h 1162991"/>
                      <a:gd name="connsiteX387" fmla="*/ 432583 w 1209869"/>
                      <a:gd name="connsiteY387" fmla="*/ 877060 h 1162991"/>
                      <a:gd name="connsiteX388" fmla="*/ 458883 w 1209869"/>
                      <a:gd name="connsiteY388" fmla="*/ 919338 h 1162991"/>
                      <a:gd name="connsiteX389" fmla="*/ 471497 w 1209869"/>
                      <a:gd name="connsiteY389" fmla="*/ 930500 h 1162991"/>
                      <a:gd name="connsiteX390" fmla="*/ 492445 w 1209869"/>
                      <a:gd name="connsiteY390" fmla="*/ 955194 h 1162991"/>
                      <a:gd name="connsiteX391" fmla="*/ 539310 w 1209869"/>
                      <a:gd name="connsiteY391" fmla="*/ 1021708 h 1162991"/>
                      <a:gd name="connsiteX392" fmla="*/ 563775 w 1209869"/>
                      <a:gd name="connsiteY392" fmla="*/ 1030041 h 1162991"/>
                      <a:gd name="connsiteX393" fmla="*/ 589998 w 1209869"/>
                      <a:gd name="connsiteY393" fmla="*/ 1039980 h 1162991"/>
                      <a:gd name="connsiteX394" fmla="*/ 603377 w 1209869"/>
                      <a:gd name="connsiteY394" fmla="*/ 1060087 h 1162991"/>
                      <a:gd name="connsiteX395" fmla="*/ 608653 w 1209869"/>
                      <a:gd name="connsiteY395" fmla="*/ 1098466 h 1162991"/>
                      <a:gd name="connsiteX396" fmla="*/ 614157 w 1209869"/>
                      <a:gd name="connsiteY396" fmla="*/ 1107105 h 1162991"/>
                      <a:gd name="connsiteX397" fmla="*/ 630441 w 1209869"/>
                      <a:gd name="connsiteY397" fmla="*/ 1122548 h 1162991"/>
                      <a:gd name="connsiteX398" fmla="*/ 637704 w 1209869"/>
                      <a:gd name="connsiteY398" fmla="*/ 1119796 h 1162991"/>
                      <a:gd name="connsiteX399" fmla="*/ 643438 w 1209869"/>
                      <a:gd name="connsiteY399" fmla="*/ 1114903 h 1162991"/>
                      <a:gd name="connsiteX400" fmla="*/ 652536 w 1209869"/>
                      <a:gd name="connsiteY400" fmla="*/ 1108710 h 1162991"/>
                      <a:gd name="connsiteX401" fmla="*/ 653148 w 1209869"/>
                      <a:gd name="connsiteY401" fmla="*/ 1108787 h 1162991"/>
                      <a:gd name="connsiteX402" fmla="*/ 653530 w 1209869"/>
                      <a:gd name="connsiteY402" fmla="*/ 1112380 h 1162991"/>
                      <a:gd name="connsiteX403" fmla="*/ 656053 w 1209869"/>
                      <a:gd name="connsiteY403" fmla="*/ 1122931 h 1162991"/>
                      <a:gd name="connsiteX404" fmla="*/ 677765 w 1209869"/>
                      <a:gd name="connsiteY404" fmla="*/ 1136157 h 1162991"/>
                      <a:gd name="connsiteX405" fmla="*/ 689845 w 1209869"/>
                      <a:gd name="connsiteY405" fmla="*/ 1131952 h 1162991"/>
                      <a:gd name="connsiteX406" fmla="*/ 698943 w 1209869"/>
                      <a:gd name="connsiteY406" fmla="*/ 1122778 h 1162991"/>
                      <a:gd name="connsiteX407" fmla="*/ 709570 w 1209869"/>
                      <a:gd name="connsiteY407" fmla="*/ 1113527 h 1162991"/>
                      <a:gd name="connsiteX408" fmla="*/ 712551 w 1209869"/>
                      <a:gd name="connsiteY408" fmla="*/ 1111998 h 1162991"/>
                      <a:gd name="connsiteX409" fmla="*/ 719202 w 1209869"/>
                      <a:gd name="connsiteY409" fmla="*/ 1109169 h 1162991"/>
                      <a:gd name="connsiteX410" fmla="*/ 724554 w 1209869"/>
                      <a:gd name="connsiteY410" fmla="*/ 1113680 h 1162991"/>
                      <a:gd name="connsiteX411" fmla="*/ 725395 w 1209869"/>
                      <a:gd name="connsiteY411" fmla="*/ 1114674 h 1162991"/>
                      <a:gd name="connsiteX412" fmla="*/ 764080 w 1209869"/>
                      <a:gd name="connsiteY412" fmla="*/ 1143726 h 1162991"/>
                      <a:gd name="connsiteX413" fmla="*/ 766603 w 1209869"/>
                      <a:gd name="connsiteY413" fmla="*/ 1143573 h 1162991"/>
                      <a:gd name="connsiteX414" fmla="*/ 774783 w 1209869"/>
                      <a:gd name="connsiteY414" fmla="*/ 1142732 h 1162991"/>
                      <a:gd name="connsiteX415" fmla="*/ 796114 w 1209869"/>
                      <a:gd name="connsiteY415" fmla="*/ 1134933 h 1162991"/>
                      <a:gd name="connsiteX416" fmla="*/ 799019 w 1209869"/>
                      <a:gd name="connsiteY416" fmla="*/ 1131875 h 1162991"/>
                      <a:gd name="connsiteX417" fmla="*/ 811786 w 1209869"/>
                      <a:gd name="connsiteY417" fmla="*/ 1124536 h 1162991"/>
                      <a:gd name="connsiteX418" fmla="*/ 822566 w 1209869"/>
                      <a:gd name="connsiteY418" fmla="*/ 1121325 h 1162991"/>
                      <a:gd name="connsiteX419" fmla="*/ 830211 w 1209869"/>
                      <a:gd name="connsiteY419" fmla="*/ 1119261 h 1162991"/>
                      <a:gd name="connsiteX420" fmla="*/ 833575 w 1209869"/>
                      <a:gd name="connsiteY420" fmla="*/ 1120255 h 1162991"/>
                      <a:gd name="connsiteX421" fmla="*/ 844202 w 1209869"/>
                      <a:gd name="connsiteY421" fmla="*/ 1126753 h 1162991"/>
                      <a:gd name="connsiteX422" fmla="*/ 868743 w 1209869"/>
                      <a:gd name="connsiteY422" fmla="*/ 1141279 h 1162991"/>
                      <a:gd name="connsiteX423" fmla="*/ 873942 w 1209869"/>
                      <a:gd name="connsiteY423" fmla="*/ 1144031 h 1162991"/>
                      <a:gd name="connsiteX424" fmla="*/ 905211 w 1209869"/>
                      <a:gd name="connsiteY424" fmla="*/ 1157487 h 1162991"/>
                      <a:gd name="connsiteX425" fmla="*/ 914003 w 1209869"/>
                      <a:gd name="connsiteY425" fmla="*/ 1159780 h 1162991"/>
                      <a:gd name="connsiteX426" fmla="*/ 929981 w 1209869"/>
                      <a:gd name="connsiteY426" fmla="*/ 1162991 h 1162991"/>
                      <a:gd name="connsiteX427" fmla="*/ 940685 w 1209869"/>
                      <a:gd name="connsiteY427" fmla="*/ 1160163 h 1162991"/>
                      <a:gd name="connsiteX428" fmla="*/ 950165 w 1209869"/>
                      <a:gd name="connsiteY428" fmla="*/ 1156034 h 1162991"/>
                      <a:gd name="connsiteX429" fmla="*/ 962321 w 1209869"/>
                      <a:gd name="connsiteY429" fmla="*/ 1151600 h 1162991"/>
                      <a:gd name="connsiteX430" fmla="*/ 951235 w 1209869"/>
                      <a:gd name="connsiteY430" fmla="*/ 1144872 h 1162991"/>
                      <a:gd name="connsiteX431" fmla="*/ 950853 w 1209869"/>
                      <a:gd name="connsiteY431" fmla="*/ 1144643 h 1162991"/>
                      <a:gd name="connsiteX432" fmla="*/ 950547 w 1209869"/>
                      <a:gd name="connsiteY432" fmla="*/ 1110698 h 1162991"/>
                      <a:gd name="connsiteX433" fmla="*/ 956587 w 1209869"/>
                      <a:gd name="connsiteY433" fmla="*/ 1099307 h 1162991"/>
                      <a:gd name="connsiteX434" fmla="*/ 965379 w 1209869"/>
                      <a:gd name="connsiteY434" fmla="*/ 1093879 h 1162991"/>
                      <a:gd name="connsiteX435" fmla="*/ 993743 w 1209869"/>
                      <a:gd name="connsiteY435" fmla="*/ 1082870 h 1162991"/>
                      <a:gd name="connsiteX436" fmla="*/ 1017519 w 1209869"/>
                      <a:gd name="connsiteY436" fmla="*/ 1065974 h 1162991"/>
                      <a:gd name="connsiteX437" fmla="*/ 1025164 w 1209869"/>
                      <a:gd name="connsiteY437" fmla="*/ 1056799 h 1162991"/>
                      <a:gd name="connsiteX438" fmla="*/ 1030516 w 1209869"/>
                      <a:gd name="connsiteY438" fmla="*/ 1030347 h 1162991"/>
                      <a:gd name="connsiteX439" fmla="*/ 1028758 w 1209869"/>
                      <a:gd name="connsiteY439" fmla="*/ 1017732 h 1162991"/>
                      <a:gd name="connsiteX440" fmla="*/ 1028758 w 1209869"/>
                      <a:gd name="connsiteY440" fmla="*/ 1016815 h 1162991"/>
                      <a:gd name="connsiteX441" fmla="*/ 1029675 w 1209869"/>
                      <a:gd name="connsiteY441" fmla="*/ 1017273 h 1162991"/>
                      <a:gd name="connsiteX442" fmla="*/ 1041831 w 1209869"/>
                      <a:gd name="connsiteY442" fmla="*/ 1021937 h 1162991"/>
                      <a:gd name="connsiteX443" fmla="*/ 1047489 w 1209869"/>
                      <a:gd name="connsiteY443" fmla="*/ 1022702 h 1162991"/>
                      <a:gd name="connsiteX444" fmla="*/ 1072030 w 1209869"/>
                      <a:gd name="connsiteY444" fmla="*/ 993191 h 1162991"/>
                      <a:gd name="connsiteX445" fmla="*/ 1074170 w 1209869"/>
                      <a:gd name="connsiteY445" fmla="*/ 977748 h 1162991"/>
                      <a:gd name="connsiteX446" fmla="*/ 1080210 w 1209869"/>
                      <a:gd name="connsiteY446" fmla="*/ 952748 h 1162991"/>
                      <a:gd name="connsiteX447" fmla="*/ 1082121 w 1209869"/>
                      <a:gd name="connsiteY447" fmla="*/ 934934 h 1162991"/>
                      <a:gd name="connsiteX448" fmla="*/ 1064690 w 1209869"/>
                      <a:gd name="connsiteY448" fmla="*/ 927060 h 1162991"/>
                      <a:gd name="connsiteX449" fmla="*/ 1060103 w 1209869"/>
                      <a:gd name="connsiteY449" fmla="*/ 926448 h 1162991"/>
                      <a:gd name="connsiteX450" fmla="*/ 1023024 w 1209869"/>
                      <a:gd name="connsiteY450" fmla="*/ 916357 h 1162991"/>
                      <a:gd name="connsiteX451" fmla="*/ 1014461 w 1209869"/>
                      <a:gd name="connsiteY451" fmla="*/ 903971 h 1162991"/>
                      <a:gd name="connsiteX452" fmla="*/ 1004981 w 1209869"/>
                      <a:gd name="connsiteY452" fmla="*/ 889063 h 1162991"/>
                      <a:gd name="connsiteX453" fmla="*/ 1005745 w 1209869"/>
                      <a:gd name="connsiteY453" fmla="*/ 869109 h 1162991"/>
                      <a:gd name="connsiteX454" fmla="*/ 1002229 w 1209869"/>
                      <a:gd name="connsiteY454" fmla="*/ 842809 h 1162991"/>
                      <a:gd name="connsiteX455" fmla="*/ 997489 w 1209869"/>
                      <a:gd name="connsiteY455" fmla="*/ 829430 h 1162991"/>
                      <a:gd name="connsiteX456" fmla="*/ 1014002 w 1209869"/>
                      <a:gd name="connsiteY456" fmla="*/ 805807 h 1162991"/>
                      <a:gd name="connsiteX457" fmla="*/ 1032657 w 1209869"/>
                      <a:gd name="connsiteY457" fmla="*/ 789140 h 1162991"/>
                      <a:gd name="connsiteX458" fmla="*/ 1040531 w 1209869"/>
                      <a:gd name="connsiteY458" fmla="*/ 781113 h 1162991"/>
                      <a:gd name="connsiteX459" fmla="*/ 1053605 w 1209869"/>
                      <a:gd name="connsiteY459" fmla="*/ 750455 h 1162991"/>
                      <a:gd name="connsiteX460" fmla="*/ 1054216 w 1209869"/>
                      <a:gd name="connsiteY460" fmla="*/ 747168 h 1162991"/>
                      <a:gd name="connsiteX461" fmla="*/ 1051770 w 1209869"/>
                      <a:gd name="connsiteY461" fmla="*/ 744874 h 1162991"/>
                      <a:gd name="connsiteX462" fmla="*/ 1047412 w 1209869"/>
                      <a:gd name="connsiteY462" fmla="*/ 738223 h 1162991"/>
                      <a:gd name="connsiteX463" fmla="*/ 1019660 w 1209869"/>
                      <a:gd name="connsiteY463" fmla="*/ 722091 h 1162991"/>
                      <a:gd name="connsiteX464" fmla="*/ 1009415 w 1209869"/>
                      <a:gd name="connsiteY464" fmla="*/ 719110 h 1162991"/>
                      <a:gd name="connsiteX465" fmla="*/ 995195 w 1209869"/>
                      <a:gd name="connsiteY465" fmla="*/ 700761 h 1162991"/>
                      <a:gd name="connsiteX466" fmla="*/ 996036 w 1209869"/>
                      <a:gd name="connsiteY466" fmla="*/ 686618 h 1162991"/>
                      <a:gd name="connsiteX467" fmla="*/ 1023330 w 1209869"/>
                      <a:gd name="connsiteY467" fmla="*/ 668575 h 1162991"/>
                      <a:gd name="connsiteX468" fmla="*/ 1064079 w 1209869"/>
                      <a:gd name="connsiteY468" fmla="*/ 642734 h 1162991"/>
                      <a:gd name="connsiteX469" fmla="*/ 1081586 w 1209869"/>
                      <a:gd name="connsiteY469" fmla="*/ 626297 h 1162991"/>
                      <a:gd name="connsiteX470" fmla="*/ 1083956 w 1209869"/>
                      <a:gd name="connsiteY470" fmla="*/ 625074 h 1162991"/>
                      <a:gd name="connsiteX471" fmla="*/ 1126616 w 1209869"/>
                      <a:gd name="connsiteY471" fmla="*/ 589294 h 1162991"/>
                      <a:gd name="connsiteX472" fmla="*/ 1121036 w 1209869"/>
                      <a:gd name="connsiteY472" fmla="*/ 548239 h 1162991"/>
                      <a:gd name="connsiteX473" fmla="*/ 1119583 w 1209869"/>
                      <a:gd name="connsiteY473" fmla="*/ 542734 h 1162991"/>
                      <a:gd name="connsiteX474" fmla="*/ 1117442 w 1209869"/>
                      <a:gd name="connsiteY474" fmla="*/ 493270 h 1162991"/>
                      <a:gd name="connsiteX475" fmla="*/ 1117825 w 1209869"/>
                      <a:gd name="connsiteY475" fmla="*/ 485548 h 1162991"/>
                      <a:gd name="connsiteX476" fmla="*/ 1118130 w 1209869"/>
                      <a:gd name="connsiteY476" fmla="*/ 480961 h 1162991"/>
                      <a:gd name="connsiteX477" fmla="*/ 1125623 w 1209869"/>
                      <a:gd name="connsiteY477" fmla="*/ 483408 h 1162991"/>
                      <a:gd name="connsiteX478" fmla="*/ 1136402 w 1209869"/>
                      <a:gd name="connsiteY478" fmla="*/ 477903 h 1162991"/>
                      <a:gd name="connsiteX479" fmla="*/ 1140454 w 1209869"/>
                      <a:gd name="connsiteY479" fmla="*/ 459707 h 1162991"/>
                      <a:gd name="connsiteX480" fmla="*/ 1149323 w 1209869"/>
                      <a:gd name="connsiteY480" fmla="*/ 442964 h 1162991"/>
                      <a:gd name="connsiteX481" fmla="*/ 1154751 w 1209869"/>
                      <a:gd name="connsiteY481" fmla="*/ 440441 h 1162991"/>
                      <a:gd name="connsiteX482" fmla="*/ 1157656 w 1209869"/>
                      <a:gd name="connsiteY482" fmla="*/ 442506 h 1162991"/>
                      <a:gd name="connsiteX483" fmla="*/ 1167518 w 1209869"/>
                      <a:gd name="connsiteY483" fmla="*/ 448392 h 1162991"/>
                      <a:gd name="connsiteX484" fmla="*/ 1175622 w 1209869"/>
                      <a:gd name="connsiteY484" fmla="*/ 449692 h 1162991"/>
                      <a:gd name="connsiteX485" fmla="*/ 1190148 w 1209869"/>
                      <a:gd name="connsiteY485" fmla="*/ 455961 h 1162991"/>
                      <a:gd name="connsiteX486" fmla="*/ 1199246 w 1209869"/>
                      <a:gd name="connsiteY486" fmla="*/ 460319 h 1162991"/>
                      <a:gd name="connsiteX487" fmla="*/ 1208956 w 1209869"/>
                      <a:gd name="connsiteY487" fmla="*/ 452750 h 1162991"/>
                      <a:gd name="connsiteX488" fmla="*/ 1200699 w 1209869"/>
                      <a:gd name="connsiteY488" fmla="*/ 428209 h 1162991"/>
                      <a:gd name="connsiteX489" fmla="*/ 1190225 w 1209869"/>
                      <a:gd name="connsiteY489" fmla="*/ 411084 h 1162991"/>
                      <a:gd name="connsiteX490" fmla="*/ 1183191 w 1209869"/>
                      <a:gd name="connsiteY490" fmla="*/ 396940 h 1162991"/>
                      <a:gd name="connsiteX491" fmla="*/ 1179369 w 1209869"/>
                      <a:gd name="connsiteY491" fmla="*/ 388913 h 1162991"/>
                      <a:gd name="connsiteX492" fmla="*/ 1156662 w 1209869"/>
                      <a:gd name="connsiteY492" fmla="*/ 366894 h 1162991"/>
                      <a:gd name="connsiteX493" fmla="*/ 1121265 w 1209869"/>
                      <a:gd name="connsiteY493" fmla="*/ 353668 h 1162991"/>
                      <a:gd name="connsiteX494" fmla="*/ 1108574 w 1209869"/>
                      <a:gd name="connsiteY494" fmla="*/ 349081 h 1162991"/>
                      <a:gd name="connsiteX495" fmla="*/ 1108574 w 1209869"/>
                      <a:gd name="connsiteY495" fmla="*/ 349081 h 1162991"/>
                      <a:gd name="connsiteX496" fmla="*/ 1108574 w 1209869"/>
                      <a:gd name="connsiteY496" fmla="*/ 349081 h 1162991"/>
                      <a:gd name="connsiteX497" fmla="*/ 1085638 w 1209869"/>
                      <a:gd name="connsiteY497" fmla="*/ 366512 h 1162991"/>
                      <a:gd name="connsiteX498" fmla="*/ 1075699 w 1209869"/>
                      <a:gd name="connsiteY498" fmla="*/ 386695 h 1162991"/>
                      <a:gd name="connsiteX499" fmla="*/ 1073253 w 1209869"/>
                      <a:gd name="connsiteY499" fmla="*/ 395487 h 1162991"/>
                      <a:gd name="connsiteX500" fmla="*/ 1071189 w 1209869"/>
                      <a:gd name="connsiteY500" fmla="*/ 416435 h 1162991"/>
                      <a:gd name="connsiteX501" fmla="*/ 1072641 w 1209869"/>
                      <a:gd name="connsiteY501" fmla="*/ 423775 h 1162991"/>
                      <a:gd name="connsiteX502" fmla="*/ 1072641 w 1209869"/>
                      <a:gd name="connsiteY502" fmla="*/ 429050 h 1162991"/>
                      <a:gd name="connsiteX503" fmla="*/ 1077840 w 1209869"/>
                      <a:gd name="connsiteY503" fmla="*/ 429891 h 1162991"/>
                      <a:gd name="connsiteX504" fmla="*/ 1082886 w 1209869"/>
                      <a:gd name="connsiteY504" fmla="*/ 430197 h 1162991"/>
                      <a:gd name="connsiteX505" fmla="*/ 1108192 w 1209869"/>
                      <a:gd name="connsiteY505" fmla="*/ 421634 h 1162991"/>
                      <a:gd name="connsiteX506" fmla="*/ 1110867 w 1209869"/>
                      <a:gd name="connsiteY506" fmla="*/ 419646 h 1162991"/>
                      <a:gd name="connsiteX507" fmla="*/ 1111020 w 1209869"/>
                      <a:gd name="connsiteY507" fmla="*/ 420029 h 1162991"/>
                      <a:gd name="connsiteX508" fmla="*/ 1115531 w 1209869"/>
                      <a:gd name="connsiteY508" fmla="*/ 427444 h 1162991"/>
                      <a:gd name="connsiteX509" fmla="*/ 1108115 w 1209869"/>
                      <a:gd name="connsiteY509" fmla="*/ 447399 h 1162991"/>
                      <a:gd name="connsiteX510" fmla="*/ 1106051 w 1209869"/>
                      <a:gd name="connsiteY510" fmla="*/ 450380 h 1162991"/>
                      <a:gd name="connsiteX511" fmla="*/ 1103528 w 1209869"/>
                      <a:gd name="connsiteY511" fmla="*/ 456802 h 1162991"/>
                      <a:gd name="connsiteX512" fmla="*/ 1094048 w 1209869"/>
                      <a:gd name="connsiteY512" fmla="*/ 456267 h 1162991"/>
                      <a:gd name="connsiteX513" fmla="*/ 1083880 w 1209869"/>
                      <a:gd name="connsiteY513" fmla="*/ 455732 h 1162991"/>
                      <a:gd name="connsiteX514" fmla="*/ 1070883 w 1209869"/>
                      <a:gd name="connsiteY514" fmla="*/ 456802 h 1162991"/>
                      <a:gd name="connsiteX515" fmla="*/ 1026311 w 1209869"/>
                      <a:gd name="connsiteY515" fmla="*/ 474310 h 1162991"/>
                      <a:gd name="connsiteX516" fmla="*/ 1014843 w 1209869"/>
                      <a:gd name="connsiteY516" fmla="*/ 487459 h 1162991"/>
                      <a:gd name="connsiteX517" fmla="*/ 984339 w 1209869"/>
                      <a:gd name="connsiteY517" fmla="*/ 510089 h 1162991"/>
                      <a:gd name="connsiteX518" fmla="*/ 982198 w 1209869"/>
                      <a:gd name="connsiteY518" fmla="*/ 510013 h 1162991"/>
                      <a:gd name="connsiteX519" fmla="*/ 946113 w 1209869"/>
                      <a:gd name="connsiteY519" fmla="*/ 488530 h 1162991"/>
                      <a:gd name="connsiteX520" fmla="*/ 942061 w 1209869"/>
                      <a:gd name="connsiteY520" fmla="*/ 484019 h 1162991"/>
                      <a:gd name="connsiteX521" fmla="*/ 880746 w 1209869"/>
                      <a:gd name="connsiteY521" fmla="*/ 459096 h 1162991"/>
                      <a:gd name="connsiteX522" fmla="*/ 853529 w 1209869"/>
                      <a:gd name="connsiteY522" fmla="*/ 445640 h 1162991"/>
                      <a:gd name="connsiteX523" fmla="*/ 843667 w 1209869"/>
                      <a:gd name="connsiteY523" fmla="*/ 439065 h 1162991"/>
                      <a:gd name="connsiteX524" fmla="*/ 805288 w 1209869"/>
                      <a:gd name="connsiteY524" fmla="*/ 425457 h 1162991"/>
                      <a:gd name="connsiteX525" fmla="*/ 791450 w 1209869"/>
                      <a:gd name="connsiteY525" fmla="*/ 431420 h 1162991"/>
                      <a:gd name="connsiteX526" fmla="*/ 777688 w 1209869"/>
                      <a:gd name="connsiteY526" fmla="*/ 439524 h 1162991"/>
                      <a:gd name="connsiteX527" fmla="*/ 765915 w 1209869"/>
                      <a:gd name="connsiteY527" fmla="*/ 445411 h 1162991"/>
                      <a:gd name="connsiteX528" fmla="*/ 764615 w 1209869"/>
                      <a:gd name="connsiteY528" fmla="*/ 443270 h 1162991"/>
                      <a:gd name="connsiteX529" fmla="*/ 759646 w 1209869"/>
                      <a:gd name="connsiteY529" fmla="*/ 430655 h 1162991"/>
                      <a:gd name="connsiteX530" fmla="*/ 761328 w 1209869"/>
                      <a:gd name="connsiteY530" fmla="*/ 429432 h 1162991"/>
                      <a:gd name="connsiteX531" fmla="*/ 767979 w 1209869"/>
                      <a:gd name="connsiteY531" fmla="*/ 420793 h 1162991"/>
                      <a:gd name="connsiteX532" fmla="*/ 747796 w 1209869"/>
                      <a:gd name="connsiteY532" fmla="*/ 399234 h 1162991"/>
                      <a:gd name="connsiteX533" fmla="*/ 741909 w 1209869"/>
                      <a:gd name="connsiteY533" fmla="*/ 396711 h 1162991"/>
                      <a:gd name="connsiteX534" fmla="*/ 723102 w 1209869"/>
                      <a:gd name="connsiteY534" fmla="*/ 391283 h 1162991"/>
                      <a:gd name="connsiteX535" fmla="*/ 711404 w 1209869"/>
                      <a:gd name="connsiteY535" fmla="*/ 394188 h 1162991"/>
                      <a:gd name="connsiteX536" fmla="*/ 671649 w 1209869"/>
                      <a:gd name="connsiteY536" fmla="*/ 405197 h 1162991"/>
                      <a:gd name="connsiteX537" fmla="*/ 636328 w 1209869"/>
                      <a:gd name="connsiteY537" fmla="*/ 421481 h 1162991"/>
                      <a:gd name="connsiteX538" fmla="*/ 630212 w 1209869"/>
                      <a:gd name="connsiteY538" fmla="*/ 420258 h 1162991"/>
                      <a:gd name="connsiteX539" fmla="*/ 627842 w 1209869"/>
                      <a:gd name="connsiteY539" fmla="*/ 418041 h 1162991"/>
                      <a:gd name="connsiteX540" fmla="*/ 640227 w 1209869"/>
                      <a:gd name="connsiteY540" fmla="*/ 408714 h 1162991"/>
                      <a:gd name="connsiteX541" fmla="*/ 642980 w 1209869"/>
                      <a:gd name="connsiteY541" fmla="*/ 408179 h 1162991"/>
                      <a:gd name="connsiteX542" fmla="*/ 683729 w 1209869"/>
                      <a:gd name="connsiteY542" fmla="*/ 384861 h 1162991"/>
                      <a:gd name="connsiteX543" fmla="*/ 696114 w 1209869"/>
                      <a:gd name="connsiteY543" fmla="*/ 330885 h 1162991"/>
                      <a:gd name="connsiteX544" fmla="*/ 698790 w 1209869"/>
                      <a:gd name="connsiteY544" fmla="*/ 304509 h 1162991"/>
                      <a:gd name="connsiteX545" fmla="*/ 700778 w 1209869"/>
                      <a:gd name="connsiteY545" fmla="*/ 292506 h 1162991"/>
                      <a:gd name="connsiteX546" fmla="*/ 698255 w 1209869"/>
                      <a:gd name="connsiteY546" fmla="*/ 277216 h 1162991"/>
                      <a:gd name="connsiteX547" fmla="*/ 686557 w 1209869"/>
                      <a:gd name="connsiteY547" fmla="*/ 272399 h 1162991"/>
                      <a:gd name="connsiteX548" fmla="*/ 682658 w 1209869"/>
                      <a:gd name="connsiteY548" fmla="*/ 271788 h 1162991"/>
                      <a:gd name="connsiteX549" fmla="*/ 672490 w 1209869"/>
                      <a:gd name="connsiteY549" fmla="*/ 269188 h 1162991"/>
                      <a:gd name="connsiteX550" fmla="*/ 679830 w 1209869"/>
                      <a:gd name="connsiteY550" fmla="*/ 250840 h 1162991"/>
                      <a:gd name="connsiteX551" fmla="*/ 672108 w 1209869"/>
                      <a:gd name="connsiteY551" fmla="*/ 207415 h 1162991"/>
                      <a:gd name="connsiteX552" fmla="*/ 649402 w 1209869"/>
                      <a:gd name="connsiteY552" fmla="*/ 184632 h 1162991"/>
                      <a:gd name="connsiteX553" fmla="*/ 639769 w 1209869"/>
                      <a:gd name="connsiteY553" fmla="*/ 178210 h 1162991"/>
                      <a:gd name="connsiteX554" fmla="*/ 639769 w 1209869"/>
                      <a:gd name="connsiteY554" fmla="*/ 189831 h 1162991"/>
                      <a:gd name="connsiteX555" fmla="*/ 632123 w 1209869"/>
                      <a:gd name="connsiteY555" fmla="*/ 206803 h 1162991"/>
                      <a:gd name="connsiteX556" fmla="*/ 601772 w 1209869"/>
                      <a:gd name="connsiteY556" fmla="*/ 194724 h 1162991"/>
                      <a:gd name="connsiteX557" fmla="*/ 566604 w 1209869"/>
                      <a:gd name="connsiteY557" fmla="*/ 177522 h 1162991"/>
                      <a:gd name="connsiteX558" fmla="*/ 564387 w 1209869"/>
                      <a:gd name="connsiteY558" fmla="*/ 176910 h 1162991"/>
                      <a:gd name="connsiteX559" fmla="*/ 524861 w 1209869"/>
                      <a:gd name="connsiteY559" fmla="*/ 158485 h 1162991"/>
                      <a:gd name="connsiteX560" fmla="*/ 524861 w 1209869"/>
                      <a:gd name="connsiteY560" fmla="*/ 145871 h 1162991"/>
                      <a:gd name="connsiteX561" fmla="*/ 524861 w 1209869"/>
                      <a:gd name="connsiteY561" fmla="*/ 135091 h 1162991"/>
                      <a:gd name="connsiteX562" fmla="*/ 515534 w 1209869"/>
                      <a:gd name="connsiteY562" fmla="*/ 140519 h 1162991"/>
                      <a:gd name="connsiteX563" fmla="*/ 475396 w 1209869"/>
                      <a:gd name="connsiteY563" fmla="*/ 166513 h 1162991"/>
                      <a:gd name="connsiteX564" fmla="*/ 462782 w 1209869"/>
                      <a:gd name="connsiteY564" fmla="*/ 180810 h 1162991"/>
                      <a:gd name="connsiteX565" fmla="*/ 461711 w 1209869"/>
                      <a:gd name="connsiteY565" fmla="*/ 182262 h 1162991"/>
                      <a:gd name="connsiteX566" fmla="*/ 457659 w 1209869"/>
                      <a:gd name="connsiteY566" fmla="*/ 163608 h 1162991"/>
                      <a:gd name="connsiteX567" fmla="*/ 456971 w 1209869"/>
                      <a:gd name="connsiteY567" fmla="*/ 158180 h 1162991"/>
                      <a:gd name="connsiteX568" fmla="*/ 451467 w 1209869"/>
                      <a:gd name="connsiteY568" fmla="*/ 158180 h 1162991"/>
                      <a:gd name="connsiteX569" fmla="*/ 421268 w 1209869"/>
                      <a:gd name="connsiteY569" fmla="*/ 174311 h 1162991"/>
                      <a:gd name="connsiteX570" fmla="*/ 402002 w 1209869"/>
                      <a:gd name="connsiteY570" fmla="*/ 186620 h 1162991"/>
                      <a:gd name="connsiteX571" fmla="*/ 394128 w 1209869"/>
                      <a:gd name="connsiteY571" fmla="*/ 181803 h 1162991"/>
                      <a:gd name="connsiteX572" fmla="*/ 390917 w 1209869"/>
                      <a:gd name="connsiteY572" fmla="*/ 166819 h 1162991"/>
                      <a:gd name="connsiteX573" fmla="*/ 386406 w 1209869"/>
                      <a:gd name="connsiteY573" fmla="*/ 150764 h 1162991"/>
                      <a:gd name="connsiteX574" fmla="*/ 347339 w 1209869"/>
                      <a:gd name="connsiteY574" fmla="*/ 135091 h 1162991"/>
                      <a:gd name="connsiteX575" fmla="*/ 301850 w 1209869"/>
                      <a:gd name="connsiteY575" fmla="*/ 129051 h 1162991"/>
                      <a:gd name="connsiteX576" fmla="*/ 296804 w 1209869"/>
                      <a:gd name="connsiteY576" fmla="*/ 125917 h 1162991"/>
                      <a:gd name="connsiteX577" fmla="*/ 268593 w 1209869"/>
                      <a:gd name="connsiteY577" fmla="*/ 116590 h 1162991"/>
                      <a:gd name="connsiteX578" fmla="*/ 210719 w 1209869"/>
                      <a:gd name="connsiteY578" fmla="*/ 116590 h 1162991"/>
                      <a:gd name="connsiteX579" fmla="*/ 199633 w 1209869"/>
                      <a:gd name="connsiteY579" fmla="*/ 118042 h 1162991"/>
                      <a:gd name="connsiteX580" fmla="*/ 182814 w 1209869"/>
                      <a:gd name="connsiteY580" fmla="*/ 120106 h 1162991"/>
                      <a:gd name="connsiteX581" fmla="*/ 171651 w 1209869"/>
                      <a:gd name="connsiteY581" fmla="*/ 116590 h 1162991"/>
                      <a:gd name="connsiteX582" fmla="*/ 155061 w 1209869"/>
                      <a:gd name="connsiteY582" fmla="*/ 108409 h 1162991"/>
                      <a:gd name="connsiteX583" fmla="*/ 140153 w 1209869"/>
                      <a:gd name="connsiteY583" fmla="*/ 112920 h 1162991"/>
                      <a:gd name="connsiteX584" fmla="*/ 139312 w 1209869"/>
                      <a:gd name="connsiteY584" fmla="*/ 113455 h 1162991"/>
                      <a:gd name="connsiteX585" fmla="*/ 138701 w 1209869"/>
                      <a:gd name="connsiteY585" fmla="*/ 114296 h 1162991"/>
                      <a:gd name="connsiteX586" fmla="*/ 131590 w 1209869"/>
                      <a:gd name="connsiteY586" fmla="*/ 125458 h 1162991"/>
                      <a:gd name="connsiteX587" fmla="*/ 65077 w 1209869"/>
                      <a:gd name="connsiteY587" fmla="*/ 123547 h 1162991"/>
                      <a:gd name="connsiteX588" fmla="*/ 49634 w 1209869"/>
                      <a:gd name="connsiteY588" fmla="*/ 117736 h 1162991"/>
                      <a:gd name="connsiteX589" fmla="*/ 47952 w 1209869"/>
                      <a:gd name="connsiteY589" fmla="*/ 107492 h 1162991"/>
                      <a:gd name="connsiteX590" fmla="*/ 45505 w 1209869"/>
                      <a:gd name="connsiteY590" fmla="*/ 84480 h 1162991"/>
                      <a:gd name="connsiteX591" fmla="*/ 43670 w 1209869"/>
                      <a:gd name="connsiteY591" fmla="*/ 57033 h 1162991"/>
                      <a:gd name="connsiteX592" fmla="*/ 45352 w 1209869"/>
                      <a:gd name="connsiteY592" fmla="*/ 56804 h 1162991"/>
                      <a:gd name="connsiteX593" fmla="*/ 48563 w 1209869"/>
                      <a:gd name="connsiteY593" fmla="*/ 57033 h 1162991"/>
                      <a:gd name="connsiteX594" fmla="*/ 53227 w 1209869"/>
                      <a:gd name="connsiteY594" fmla="*/ 57339 h 1162991"/>
                      <a:gd name="connsiteX595" fmla="*/ 70123 w 1209869"/>
                      <a:gd name="connsiteY595" fmla="*/ 47400 h 1162991"/>
                      <a:gd name="connsiteX596" fmla="*/ 79374 w 1209869"/>
                      <a:gd name="connsiteY596" fmla="*/ 38073 h 1162991"/>
                      <a:gd name="connsiteX597" fmla="*/ 89542 w 1209869"/>
                      <a:gd name="connsiteY597" fmla="*/ 22706 h 1162991"/>
                      <a:gd name="connsiteX598" fmla="*/ 81514 w 1209869"/>
                      <a:gd name="connsiteY598" fmla="*/ 13150 h 1162991"/>
                      <a:gd name="connsiteX599" fmla="*/ 72034 w 1209869"/>
                      <a:gd name="connsiteY599" fmla="*/ 7187 h 1162991"/>
                      <a:gd name="connsiteX600" fmla="*/ 55520 w 1209869"/>
                      <a:gd name="connsiteY600" fmla="*/ 0 h 1162991"/>
                      <a:gd name="connsiteX601" fmla="*/ 55520 w 1209869"/>
                      <a:gd name="connsiteY601" fmla="*/ 0 h 1162991"/>
                      <a:gd name="connsiteX602" fmla="*/ 747490 w 1209869"/>
                      <a:gd name="connsiteY602" fmla="*/ 484096 h 1162991"/>
                      <a:gd name="connsiteX603" fmla="*/ 749248 w 1209869"/>
                      <a:gd name="connsiteY603" fmla="*/ 472322 h 1162991"/>
                      <a:gd name="connsiteX604" fmla="*/ 752001 w 1209869"/>
                      <a:gd name="connsiteY604" fmla="*/ 470716 h 1162991"/>
                      <a:gd name="connsiteX605" fmla="*/ 747490 w 1209869"/>
                      <a:gd name="connsiteY605" fmla="*/ 484096 h 1162991"/>
                      <a:gd name="connsiteX606" fmla="*/ 747490 w 1209869"/>
                      <a:gd name="connsiteY606" fmla="*/ 484096 h 1162991"/>
                      <a:gd name="connsiteX607" fmla="*/ 110184 w 1209869"/>
                      <a:gd name="connsiteY607" fmla="*/ 210702 h 1162991"/>
                      <a:gd name="connsiteX608" fmla="*/ 110184 w 1209869"/>
                      <a:gd name="connsiteY608" fmla="*/ 210702 h 1162991"/>
                      <a:gd name="connsiteX609" fmla="*/ 101010 w 1209869"/>
                      <a:gd name="connsiteY609" fmla="*/ 212002 h 1162991"/>
                      <a:gd name="connsiteX610" fmla="*/ 74786 w 1209869"/>
                      <a:gd name="connsiteY610" fmla="*/ 219112 h 1162991"/>
                      <a:gd name="connsiteX611" fmla="*/ 68517 w 1209869"/>
                      <a:gd name="connsiteY611" fmla="*/ 220259 h 1162991"/>
                      <a:gd name="connsiteX612" fmla="*/ 66071 w 1209869"/>
                      <a:gd name="connsiteY612" fmla="*/ 220106 h 1162991"/>
                      <a:gd name="connsiteX613" fmla="*/ 63472 w 1209869"/>
                      <a:gd name="connsiteY613" fmla="*/ 219953 h 1162991"/>
                      <a:gd name="connsiteX614" fmla="*/ 48410 w 1209869"/>
                      <a:gd name="connsiteY614" fmla="*/ 230809 h 1162991"/>
                      <a:gd name="connsiteX615" fmla="*/ 48028 w 1209869"/>
                      <a:gd name="connsiteY615" fmla="*/ 231344 h 1162991"/>
                      <a:gd name="connsiteX616" fmla="*/ 47799 w 1209869"/>
                      <a:gd name="connsiteY616" fmla="*/ 231956 h 1162991"/>
                      <a:gd name="connsiteX617" fmla="*/ 50322 w 1209869"/>
                      <a:gd name="connsiteY617" fmla="*/ 262461 h 1162991"/>
                      <a:gd name="connsiteX618" fmla="*/ 85260 w 1209869"/>
                      <a:gd name="connsiteY618" fmla="*/ 279280 h 1162991"/>
                      <a:gd name="connsiteX619" fmla="*/ 100627 w 1209869"/>
                      <a:gd name="connsiteY619" fmla="*/ 281956 h 1162991"/>
                      <a:gd name="connsiteX620" fmla="*/ 109037 w 1209869"/>
                      <a:gd name="connsiteY620" fmla="*/ 283179 h 1162991"/>
                      <a:gd name="connsiteX621" fmla="*/ 125168 w 1209869"/>
                      <a:gd name="connsiteY621" fmla="*/ 266436 h 1162991"/>
                      <a:gd name="connsiteX622" fmla="*/ 128685 w 1209869"/>
                      <a:gd name="connsiteY622" fmla="*/ 255274 h 1162991"/>
                      <a:gd name="connsiteX623" fmla="*/ 129068 w 1209869"/>
                      <a:gd name="connsiteY623" fmla="*/ 228974 h 1162991"/>
                      <a:gd name="connsiteX624" fmla="*/ 126009 w 1209869"/>
                      <a:gd name="connsiteY624" fmla="*/ 224158 h 1162991"/>
                      <a:gd name="connsiteX625" fmla="*/ 110184 w 1209869"/>
                      <a:gd name="connsiteY625" fmla="*/ 210702 h 1162991"/>
                      <a:gd name="connsiteX626" fmla="*/ 110184 w 1209869"/>
                      <a:gd name="connsiteY626" fmla="*/ 210702 h 1162991"/>
                      <a:gd name="connsiteX627" fmla="*/ 110184 w 1209869"/>
                      <a:gd name="connsiteY627" fmla="*/ 210702 h 1162991"/>
                      <a:gd name="connsiteX628" fmla="*/ 44588 w 1209869"/>
                      <a:gd name="connsiteY628" fmla="*/ 232262 h 1162991"/>
                      <a:gd name="connsiteX629" fmla="*/ 31209 w 1209869"/>
                      <a:gd name="connsiteY629" fmla="*/ 243347 h 1162991"/>
                      <a:gd name="connsiteX630" fmla="*/ 21041 w 1209869"/>
                      <a:gd name="connsiteY630" fmla="*/ 249464 h 1162991"/>
                      <a:gd name="connsiteX631" fmla="*/ 8196 w 1209869"/>
                      <a:gd name="connsiteY631" fmla="*/ 276528 h 1162991"/>
                      <a:gd name="connsiteX632" fmla="*/ 9114 w 1209869"/>
                      <a:gd name="connsiteY632" fmla="*/ 287690 h 1162991"/>
                      <a:gd name="connsiteX633" fmla="*/ 25475 w 1209869"/>
                      <a:gd name="connsiteY633" fmla="*/ 320794 h 1162991"/>
                      <a:gd name="connsiteX634" fmla="*/ 45735 w 1209869"/>
                      <a:gd name="connsiteY634" fmla="*/ 328133 h 1162991"/>
                      <a:gd name="connsiteX635" fmla="*/ 57661 w 1209869"/>
                      <a:gd name="connsiteY635" fmla="*/ 312919 h 1162991"/>
                      <a:gd name="connsiteX636" fmla="*/ 57738 w 1209869"/>
                      <a:gd name="connsiteY636" fmla="*/ 307491 h 1162991"/>
                      <a:gd name="connsiteX637" fmla="*/ 50016 w 1209869"/>
                      <a:gd name="connsiteY637" fmla="*/ 287766 h 1162991"/>
                      <a:gd name="connsiteX638" fmla="*/ 47187 w 1209869"/>
                      <a:gd name="connsiteY638" fmla="*/ 283867 h 1162991"/>
                      <a:gd name="connsiteX639" fmla="*/ 41300 w 1209869"/>
                      <a:gd name="connsiteY639" fmla="*/ 249311 h 1162991"/>
                      <a:gd name="connsiteX640" fmla="*/ 44588 w 1209869"/>
                      <a:gd name="connsiteY640" fmla="*/ 232262 h 1162991"/>
                      <a:gd name="connsiteX641" fmla="*/ 44588 w 1209869"/>
                      <a:gd name="connsiteY641" fmla="*/ 232262 h 1162991"/>
                      <a:gd name="connsiteX642" fmla="*/ 169740 w 1209869"/>
                      <a:gd name="connsiteY642" fmla="*/ 248088 h 1162991"/>
                      <a:gd name="connsiteX643" fmla="*/ 159649 w 1209869"/>
                      <a:gd name="connsiteY643" fmla="*/ 263302 h 1162991"/>
                      <a:gd name="connsiteX644" fmla="*/ 149939 w 1209869"/>
                      <a:gd name="connsiteY644" fmla="*/ 276298 h 1162991"/>
                      <a:gd name="connsiteX645" fmla="*/ 141529 w 1209869"/>
                      <a:gd name="connsiteY645" fmla="*/ 285931 h 1162991"/>
                      <a:gd name="connsiteX646" fmla="*/ 121346 w 1209869"/>
                      <a:gd name="connsiteY646" fmla="*/ 293729 h 1162991"/>
                      <a:gd name="connsiteX647" fmla="*/ 101850 w 1209869"/>
                      <a:gd name="connsiteY647" fmla="*/ 298240 h 1162991"/>
                      <a:gd name="connsiteX648" fmla="*/ 96270 w 1209869"/>
                      <a:gd name="connsiteY648" fmla="*/ 301069 h 1162991"/>
                      <a:gd name="connsiteX649" fmla="*/ 99098 w 1209869"/>
                      <a:gd name="connsiteY649" fmla="*/ 306650 h 1162991"/>
                      <a:gd name="connsiteX650" fmla="*/ 113471 w 1209869"/>
                      <a:gd name="connsiteY650" fmla="*/ 318653 h 1162991"/>
                      <a:gd name="connsiteX651" fmla="*/ 123410 w 1209869"/>
                      <a:gd name="connsiteY651" fmla="*/ 320870 h 1162991"/>
                      <a:gd name="connsiteX652" fmla="*/ 147645 w 1209869"/>
                      <a:gd name="connsiteY652" fmla="*/ 314754 h 1162991"/>
                      <a:gd name="connsiteX653" fmla="*/ 155214 w 1209869"/>
                      <a:gd name="connsiteY653" fmla="*/ 312078 h 1162991"/>
                      <a:gd name="connsiteX654" fmla="*/ 171040 w 1209869"/>
                      <a:gd name="connsiteY654" fmla="*/ 266436 h 1162991"/>
                      <a:gd name="connsiteX655" fmla="*/ 169740 w 1209869"/>
                      <a:gd name="connsiteY655" fmla="*/ 248088 h 1162991"/>
                      <a:gd name="connsiteX656" fmla="*/ 169740 w 1209869"/>
                      <a:gd name="connsiteY656" fmla="*/ 248088 h 1162991"/>
                      <a:gd name="connsiteX657" fmla="*/ 96193 w 1209869"/>
                      <a:gd name="connsiteY657" fmla="*/ 329356 h 1162991"/>
                      <a:gd name="connsiteX658" fmla="*/ 88242 w 1209869"/>
                      <a:gd name="connsiteY658" fmla="*/ 333714 h 1162991"/>
                      <a:gd name="connsiteX659" fmla="*/ 90383 w 1209869"/>
                      <a:gd name="connsiteY659" fmla="*/ 344417 h 1162991"/>
                      <a:gd name="connsiteX660" fmla="*/ 93670 w 1209869"/>
                      <a:gd name="connsiteY660" fmla="*/ 353668 h 1162991"/>
                      <a:gd name="connsiteX661" fmla="*/ 103838 w 1209869"/>
                      <a:gd name="connsiteY661" fmla="*/ 365824 h 1162991"/>
                      <a:gd name="connsiteX662" fmla="*/ 113089 w 1209869"/>
                      <a:gd name="connsiteY662" fmla="*/ 361696 h 1162991"/>
                      <a:gd name="connsiteX663" fmla="*/ 122110 w 1209869"/>
                      <a:gd name="connsiteY663" fmla="*/ 346634 h 1162991"/>
                      <a:gd name="connsiteX664" fmla="*/ 117294 w 1209869"/>
                      <a:gd name="connsiteY664" fmla="*/ 337842 h 1162991"/>
                      <a:gd name="connsiteX665" fmla="*/ 96193 w 1209869"/>
                      <a:gd name="connsiteY665" fmla="*/ 329356 h 1162991"/>
                      <a:gd name="connsiteX666" fmla="*/ 96193 w 1209869"/>
                      <a:gd name="connsiteY666" fmla="*/ 329356 h 1162991"/>
                      <a:gd name="connsiteX667" fmla="*/ 167141 w 1209869"/>
                      <a:gd name="connsiteY667" fmla="*/ 346176 h 1162991"/>
                      <a:gd name="connsiteX668" fmla="*/ 136560 w 1209869"/>
                      <a:gd name="connsiteY668" fmla="*/ 364677 h 1162991"/>
                      <a:gd name="connsiteX669" fmla="*/ 116529 w 1209869"/>
                      <a:gd name="connsiteY669" fmla="*/ 371481 h 1162991"/>
                      <a:gd name="connsiteX670" fmla="*/ 117600 w 1209869"/>
                      <a:gd name="connsiteY670" fmla="*/ 387460 h 1162991"/>
                      <a:gd name="connsiteX671" fmla="*/ 120964 w 1209869"/>
                      <a:gd name="connsiteY671" fmla="*/ 394799 h 1162991"/>
                      <a:gd name="connsiteX672" fmla="*/ 137783 w 1209869"/>
                      <a:gd name="connsiteY672" fmla="*/ 410625 h 1162991"/>
                      <a:gd name="connsiteX673" fmla="*/ 145963 w 1209869"/>
                      <a:gd name="connsiteY673" fmla="*/ 409096 h 1162991"/>
                      <a:gd name="connsiteX674" fmla="*/ 150551 w 1209869"/>
                      <a:gd name="connsiteY674" fmla="*/ 408408 h 1162991"/>
                      <a:gd name="connsiteX675" fmla="*/ 155826 w 1209869"/>
                      <a:gd name="connsiteY675" fmla="*/ 408943 h 1162991"/>
                      <a:gd name="connsiteX676" fmla="*/ 161101 w 1209869"/>
                      <a:gd name="connsiteY676" fmla="*/ 409478 h 1162991"/>
                      <a:gd name="connsiteX677" fmla="*/ 175627 w 1209869"/>
                      <a:gd name="connsiteY677" fmla="*/ 389983 h 1162991"/>
                      <a:gd name="connsiteX678" fmla="*/ 178073 w 1209869"/>
                      <a:gd name="connsiteY678" fmla="*/ 373240 h 1162991"/>
                      <a:gd name="connsiteX679" fmla="*/ 176927 w 1209869"/>
                      <a:gd name="connsiteY679" fmla="*/ 350228 h 1162991"/>
                      <a:gd name="connsiteX680" fmla="*/ 167141 w 1209869"/>
                      <a:gd name="connsiteY680" fmla="*/ 346176 h 1162991"/>
                      <a:gd name="connsiteX681" fmla="*/ 167141 w 1209869"/>
                      <a:gd name="connsiteY681" fmla="*/ 346176 h 1162991"/>
                      <a:gd name="connsiteX682" fmla="*/ 71958 w 1209869"/>
                      <a:gd name="connsiteY682" fmla="*/ 402445 h 1162991"/>
                      <a:gd name="connsiteX683" fmla="*/ 63624 w 1209869"/>
                      <a:gd name="connsiteY683" fmla="*/ 417123 h 1162991"/>
                      <a:gd name="connsiteX684" fmla="*/ 61407 w 1209869"/>
                      <a:gd name="connsiteY684" fmla="*/ 429585 h 1162991"/>
                      <a:gd name="connsiteX685" fmla="*/ 72722 w 1209869"/>
                      <a:gd name="connsiteY685" fmla="*/ 453209 h 1162991"/>
                      <a:gd name="connsiteX686" fmla="*/ 77004 w 1209869"/>
                      <a:gd name="connsiteY686" fmla="*/ 454432 h 1162991"/>
                      <a:gd name="connsiteX687" fmla="*/ 89007 w 1209869"/>
                      <a:gd name="connsiteY687" fmla="*/ 457031 h 1162991"/>
                      <a:gd name="connsiteX688" fmla="*/ 103456 w 1209869"/>
                      <a:gd name="connsiteY688" fmla="*/ 442200 h 1162991"/>
                      <a:gd name="connsiteX689" fmla="*/ 102156 w 1209869"/>
                      <a:gd name="connsiteY689" fmla="*/ 426680 h 1162991"/>
                      <a:gd name="connsiteX690" fmla="*/ 91453 w 1209869"/>
                      <a:gd name="connsiteY690" fmla="*/ 420487 h 1162991"/>
                      <a:gd name="connsiteX691" fmla="*/ 86560 w 1209869"/>
                      <a:gd name="connsiteY691" fmla="*/ 414524 h 1162991"/>
                      <a:gd name="connsiteX692" fmla="*/ 71958 w 1209869"/>
                      <a:gd name="connsiteY692" fmla="*/ 402445 h 1162991"/>
                      <a:gd name="connsiteX693" fmla="*/ 71958 w 1209869"/>
                      <a:gd name="connsiteY693" fmla="*/ 402445 h 11629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  <a:cxn ang="0">
                        <a:pos x="connsiteX442" y="connsiteY442"/>
                      </a:cxn>
                      <a:cxn ang="0">
                        <a:pos x="connsiteX443" y="connsiteY443"/>
                      </a:cxn>
                      <a:cxn ang="0">
                        <a:pos x="connsiteX444" y="connsiteY444"/>
                      </a:cxn>
                      <a:cxn ang="0">
                        <a:pos x="connsiteX445" y="connsiteY445"/>
                      </a:cxn>
                      <a:cxn ang="0">
                        <a:pos x="connsiteX446" y="connsiteY446"/>
                      </a:cxn>
                      <a:cxn ang="0">
                        <a:pos x="connsiteX447" y="connsiteY447"/>
                      </a:cxn>
                      <a:cxn ang="0">
                        <a:pos x="connsiteX448" y="connsiteY448"/>
                      </a:cxn>
                      <a:cxn ang="0">
                        <a:pos x="connsiteX449" y="connsiteY449"/>
                      </a:cxn>
                      <a:cxn ang="0">
                        <a:pos x="connsiteX450" y="connsiteY450"/>
                      </a:cxn>
                      <a:cxn ang="0">
                        <a:pos x="connsiteX451" y="connsiteY451"/>
                      </a:cxn>
                      <a:cxn ang="0">
                        <a:pos x="connsiteX452" y="connsiteY452"/>
                      </a:cxn>
                      <a:cxn ang="0">
                        <a:pos x="connsiteX453" y="connsiteY453"/>
                      </a:cxn>
                      <a:cxn ang="0">
                        <a:pos x="connsiteX454" y="connsiteY454"/>
                      </a:cxn>
                      <a:cxn ang="0">
                        <a:pos x="connsiteX455" y="connsiteY455"/>
                      </a:cxn>
                      <a:cxn ang="0">
                        <a:pos x="connsiteX456" y="connsiteY456"/>
                      </a:cxn>
                      <a:cxn ang="0">
                        <a:pos x="connsiteX457" y="connsiteY457"/>
                      </a:cxn>
                      <a:cxn ang="0">
                        <a:pos x="connsiteX458" y="connsiteY458"/>
                      </a:cxn>
                      <a:cxn ang="0">
                        <a:pos x="connsiteX459" y="connsiteY459"/>
                      </a:cxn>
                      <a:cxn ang="0">
                        <a:pos x="connsiteX460" y="connsiteY460"/>
                      </a:cxn>
                      <a:cxn ang="0">
                        <a:pos x="connsiteX461" y="connsiteY461"/>
                      </a:cxn>
                      <a:cxn ang="0">
                        <a:pos x="connsiteX462" y="connsiteY462"/>
                      </a:cxn>
                      <a:cxn ang="0">
                        <a:pos x="connsiteX463" y="connsiteY463"/>
                      </a:cxn>
                      <a:cxn ang="0">
                        <a:pos x="connsiteX464" y="connsiteY464"/>
                      </a:cxn>
                      <a:cxn ang="0">
                        <a:pos x="connsiteX465" y="connsiteY465"/>
                      </a:cxn>
                      <a:cxn ang="0">
                        <a:pos x="connsiteX466" y="connsiteY466"/>
                      </a:cxn>
                      <a:cxn ang="0">
                        <a:pos x="connsiteX467" y="connsiteY467"/>
                      </a:cxn>
                      <a:cxn ang="0">
                        <a:pos x="connsiteX468" y="connsiteY468"/>
                      </a:cxn>
                      <a:cxn ang="0">
                        <a:pos x="connsiteX469" y="connsiteY469"/>
                      </a:cxn>
                      <a:cxn ang="0">
                        <a:pos x="connsiteX470" y="connsiteY470"/>
                      </a:cxn>
                      <a:cxn ang="0">
                        <a:pos x="connsiteX471" y="connsiteY471"/>
                      </a:cxn>
                      <a:cxn ang="0">
                        <a:pos x="connsiteX472" y="connsiteY472"/>
                      </a:cxn>
                      <a:cxn ang="0">
                        <a:pos x="connsiteX473" y="connsiteY473"/>
                      </a:cxn>
                      <a:cxn ang="0">
                        <a:pos x="connsiteX474" y="connsiteY474"/>
                      </a:cxn>
                      <a:cxn ang="0">
                        <a:pos x="connsiteX475" y="connsiteY475"/>
                      </a:cxn>
                      <a:cxn ang="0">
                        <a:pos x="connsiteX476" y="connsiteY476"/>
                      </a:cxn>
                      <a:cxn ang="0">
                        <a:pos x="connsiteX477" y="connsiteY477"/>
                      </a:cxn>
                      <a:cxn ang="0">
                        <a:pos x="connsiteX478" y="connsiteY478"/>
                      </a:cxn>
                      <a:cxn ang="0">
                        <a:pos x="connsiteX479" y="connsiteY479"/>
                      </a:cxn>
                      <a:cxn ang="0">
                        <a:pos x="connsiteX480" y="connsiteY480"/>
                      </a:cxn>
                      <a:cxn ang="0">
                        <a:pos x="connsiteX481" y="connsiteY481"/>
                      </a:cxn>
                      <a:cxn ang="0">
                        <a:pos x="connsiteX482" y="connsiteY482"/>
                      </a:cxn>
                      <a:cxn ang="0">
                        <a:pos x="connsiteX483" y="connsiteY483"/>
                      </a:cxn>
                      <a:cxn ang="0">
                        <a:pos x="connsiteX484" y="connsiteY484"/>
                      </a:cxn>
                      <a:cxn ang="0">
                        <a:pos x="connsiteX485" y="connsiteY485"/>
                      </a:cxn>
                      <a:cxn ang="0">
                        <a:pos x="connsiteX486" y="connsiteY486"/>
                      </a:cxn>
                      <a:cxn ang="0">
                        <a:pos x="connsiteX487" y="connsiteY487"/>
                      </a:cxn>
                      <a:cxn ang="0">
                        <a:pos x="connsiteX488" y="connsiteY488"/>
                      </a:cxn>
                      <a:cxn ang="0">
                        <a:pos x="connsiteX489" y="connsiteY489"/>
                      </a:cxn>
                      <a:cxn ang="0">
                        <a:pos x="connsiteX490" y="connsiteY490"/>
                      </a:cxn>
                      <a:cxn ang="0">
                        <a:pos x="connsiteX491" y="connsiteY491"/>
                      </a:cxn>
                      <a:cxn ang="0">
                        <a:pos x="connsiteX492" y="connsiteY492"/>
                      </a:cxn>
                      <a:cxn ang="0">
                        <a:pos x="connsiteX493" y="connsiteY493"/>
                      </a:cxn>
                      <a:cxn ang="0">
                        <a:pos x="connsiteX494" y="connsiteY494"/>
                      </a:cxn>
                      <a:cxn ang="0">
                        <a:pos x="connsiteX495" y="connsiteY495"/>
                      </a:cxn>
                      <a:cxn ang="0">
                        <a:pos x="connsiteX496" y="connsiteY496"/>
                      </a:cxn>
                      <a:cxn ang="0">
                        <a:pos x="connsiteX497" y="connsiteY497"/>
                      </a:cxn>
                      <a:cxn ang="0">
                        <a:pos x="connsiteX498" y="connsiteY498"/>
                      </a:cxn>
                      <a:cxn ang="0">
                        <a:pos x="connsiteX499" y="connsiteY499"/>
                      </a:cxn>
                      <a:cxn ang="0">
                        <a:pos x="connsiteX500" y="connsiteY500"/>
                      </a:cxn>
                      <a:cxn ang="0">
                        <a:pos x="connsiteX501" y="connsiteY501"/>
                      </a:cxn>
                      <a:cxn ang="0">
                        <a:pos x="connsiteX502" y="connsiteY502"/>
                      </a:cxn>
                      <a:cxn ang="0">
                        <a:pos x="connsiteX503" y="connsiteY503"/>
                      </a:cxn>
                      <a:cxn ang="0">
                        <a:pos x="connsiteX504" y="connsiteY504"/>
                      </a:cxn>
                      <a:cxn ang="0">
                        <a:pos x="connsiteX505" y="connsiteY505"/>
                      </a:cxn>
                      <a:cxn ang="0">
                        <a:pos x="connsiteX506" y="connsiteY506"/>
                      </a:cxn>
                      <a:cxn ang="0">
                        <a:pos x="connsiteX507" y="connsiteY507"/>
                      </a:cxn>
                      <a:cxn ang="0">
                        <a:pos x="connsiteX508" y="connsiteY508"/>
                      </a:cxn>
                      <a:cxn ang="0">
                        <a:pos x="connsiteX509" y="connsiteY509"/>
                      </a:cxn>
                      <a:cxn ang="0">
                        <a:pos x="connsiteX510" y="connsiteY510"/>
                      </a:cxn>
                      <a:cxn ang="0">
                        <a:pos x="connsiteX511" y="connsiteY511"/>
                      </a:cxn>
                      <a:cxn ang="0">
                        <a:pos x="connsiteX512" y="connsiteY512"/>
                      </a:cxn>
                      <a:cxn ang="0">
                        <a:pos x="connsiteX513" y="connsiteY513"/>
                      </a:cxn>
                      <a:cxn ang="0">
                        <a:pos x="connsiteX514" y="connsiteY514"/>
                      </a:cxn>
                      <a:cxn ang="0">
                        <a:pos x="connsiteX515" y="connsiteY515"/>
                      </a:cxn>
                      <a:cxn ang="0">
                        <a:pos x="connsiteX516" y="connsiteY516"/>
                      </a:cxn>
                      <a:cxn ang="0">
                        <a:pos x="connsiteX517" y="connsiteY517"/>
                      </a:cxn>
                      <a:cxn ang="0">
                        <a:pos x="connsiteX518" y="connsiteY518"/>
                      </a:cxn>
                      <a:cxn ang="0">
                        <a:pos x="connsiteX519" y="connsiteY519"/>
                      </a:cxn>
                      <a:cxn ang="0">
                        <a:pos x="connsiteX520" y="connsiteY520"/>
                      </a:cxn>
                      <a:cxn ang="0">
                        <a:pos x="connsiteX521" y="connsiteY521"/>
                      </a:cxn>
                      <a:cxn ang="0">
                        <a:pos x="connsiteX522" y="connsiteY522"/>
                      </a:cxn>
                      <a:cxn ang="0">
                        <a:pos x="connsiteX523" y="connsiteY523"/>
                      </a:cxn>
                      <a:cxn ang="0">
                        <a:pos x="connsiteX524" y="connsiteY524"/>
                      </a:cxn>
                      <a:cxn ang="0">
                        <a:pos x="connsiteX525" y="connsiteY525"/>
                      </a:cxn>
                      <a:cxn ang="0">
                        <a:pos x="connsiteX526" y="connsiteY526"/>
                      </a:cxn>
                      <a:cxn ang="0">
                        <a:pos x="connsiteX527" y="connsiteY527"/>
                      </a:cxn>
                      <a:cxn ang="0">
                        <a:pos x="connsiteX528" y="connsiteY528"/>
                      </a:cxn>
                      <a:cxn ang="0">
                        <a:pos x="connsiteX529" y="connsiteY529"/>
                      </a:cxn>
                      <a:cxn ang="0">
                        <a:pos x="connsiteX530" y="connsiteY530"/>
                      </a:cxn>
                      <a:cxn ang="0">
                        <a:pos x="connsiteX531" y="connsiteY531"/>
                      </a:cxn>
                      <a:cxn ang="0">
                        <a:pos x="connsiteX532" y="connsiteY532"/>
                      </a:cxn>
                      <a:cxn ang="0">
                        <a:pos x="connsiteX533" y="connsiteY533"/>
                      </a:cxn>
                      <a:cxn ang="0">
                        <a:pos x="connsiteX534" y="connsiteY534"/>
                      </a:cxn>
                      <a:cxn ang="0">
                        <a:pos x="connsiteX535" y="connsiteY535"/>
                      </a:cxn>
                      <a:cxn ang="0">
                        <a:pos x="connsiteX536" y="connsiteY536"/>
                      </a:cxn>
                      <a:cxn ang="0">
                        <a:pos x="connsiteX537" y="connsiteY537"/>
                      </a:cxn>
                      <a:cxn ang="0">
                        <a:pos x="connsiteX538" y="connsiteY538"/>
                      </a:cxn>
                      <a:cxn ang="0">
                        <a:pos x="connsiteX539" y="connsiteY539"/>
                      </a:cxn>
                      <a:cxn ang="0">
                        <a:pos x="connsiteX540" y="connsiteY540"/>
                      </a:cxn>
                      <a:cxn ang="0">
                        <a:pos x="connsiteX541" y="connsiteY541"/>
                      </a:cxn>
                      <a:cxn ang="0">
                        <a:pos x="connsiteX542" y="connsiteY542"/>
                      </a:cxn>
                      <a:cxn ang="0">
                        <a:pos x="connsiteX543" y="connsiteY543"/>
                      </a:cxn>
                      <a:cxn ang="0">
                        <a:pos x="connsiteX544" y="connsiteY544"/>
                      </a:cxn>
                      <a:cxn ang="0">
                        <a:pos x="connsiteX545" y="connsiteY545"/>
                      </a:cxn>
                      <a:cxn ang="0">
                        <a:pos x="connsiteX546" y="connsiteY546"/>
                      </a:cxn>
                      <a:cxn ang="0">
                        <a:pos x="connsiteX547" y="connsiteY547"/>
                      </a:cxn>
                      <a:cxn ang="0">
                        <a:pos x="connsiteX548" y="connsiteY548"/>
                      </a:cxn>
                      <a:cxn ang="0">
                        <a:pos x="connsiteX549" y="connsiteY549"/>
                      </a:cxn>
                      <a:cxn ang="0">
                        <a:pos x="connsiteX550" y="connsiteY550"/>
                      </a:cxn>
                      <a:cxn ang="0">
                        <a:pos x="connsiteX551" y="connsiteY551"/>
                      </a:cxn>
                      <a:cxn ang="0">
                        <a:pos x="connsiteX552" y="connsiteY552"/>
                      </a:cxn>
                      <a:cxn ang="0">
                        <a:pos x="connsiteX553" y="connsiteY553"/>
                      </a:cxn>
                      <a:cxn ang="0">
                        <a:pos x="connsiteX554" y="connsiteY554"/>
                      </a:cxn>
                      <a:cxn ang="0">
                        <a:pos x="connsiteX555" y="connsiteY555"/>
                      </a:cxn>
                      <a:cxn ang="0">
                        <a:pos x="connsiteX556" y="connsiteY556"/>
                      </a:cxn>
                      <a:cxn ang="0">
                        <a:pos x="connsiteX557" y="connsiteY557"/>
                      </a:cxn>
                      <a:cxn ang="0">
                        <a:pos x="connsiteX558" y="connsiteY558"/>
                      </a:cxn>
                      <a:cxn ang="0">
                        <a:pos x="connsiteX559" y="connsiteY559"/>
                      </a:cxn>
                      <a:cxn ang="0">
                        <a:pos x="connsiteX560" y="connsiteY560"/>
                      </a:cxn>
                      <a:cxn ang="0">
                        <a:pos x="connsiteX561" y="connsiteY561"/>
                      </a:cxn>
                      <a:cxn ang="0">
                        <a:pos x="connsiteX562" y="connsiteY562"/>
                      </a:cxn>
                      <a:cxn ang="0">
                        <a:pos x="connsiteX563" y="connsiteY563"/>
                      </a:cxn>
                      <a:cxn ang="0">
                        <a:pos x="connsiteX564" y="connsiteY564"/>
                      </a:cxn>
                      <a:cxn ang="0">
                        <a:pos x="connsiteX565" y="connsiteY565"/>
                      </a:cxn>
                      <a:cxn ang="0">
                        <a:pos x="connsiteX566" y="connsiteY566"/>
                      </a:cxn>
                      <a:cxn ang="0">
                        <a:pos x="connsiteX567" y="connsiteY567"/>
                      </a:cxn>
                      <a:cxn ang="0">
                        <a:pos x="connsiteX568" y="connsiteY568"/>
                      </a:cxn>
                      <a:cxn ang="0">
                        <a:pos x="connsiteX569" y="connsiteY569"/>
                      </a:cxn>
                      <a:cxn ang="0">
                        <a:pos x="connsiteX570" y="connsiteY570"/>
                      </a:cxn>
                      <a:cxn ang="0">
                        <a:pos x="connsiteX571" y="connsiteY571"/>
                      </a:cxn>
                      <a:cxn ang="0">
                        <a:pos x="connsiteX572" y="connsiteY572"/>
                      </a:cxn>
                      <a:cxn ang="0">
                        <a:pos x="connsiteX573" y="connsiteY573"/>
                      </a:cxn>
                      <a:cxn ang="0">
                        <a:pos x="connsiteX574" y="connsiteY574"/>
                      </a:cxn>
                      <a:cxn ang="0">
                        <a:pos x="connsiteX575" y="connsiteY575"/>
                      </a:cxn>
                      <a:cxn ang="0">
                        <a:pos x="connsiteX576" y="connsiteY576"/>
                      </a:cxn>
                      <a:cxn ang="0">
                        <a:pos x="connsiteX577" y="connsiteY577"/>
                      </a:cxn>
                      <a:cxn ang="0">
                        <a:pos x="connsiteX578" y="connsiteY578"/>
                      </a:cxn>
                      <a:cxn ang="0">
                        <a:pos x="connsiteX579" y="connsiteY579"/>
                      </a:cxn>
                      <a:cxn ang="0">
                        <a:pos x="connsiteX580" y="connsiteY580"/>
                      </a:cxn>
                      <a:cxn ang="0">
                        <a:pos x="connsiteX581" y="connsiteY581"/>
                      </a:cxn>
                      <a:cxn ang="0">
                        <a:pos x="connsiteX582" y="connsiteY582"/>
                      </a:cxn>
                      <a:cxn ang="0">
                        <a:pos x="connsiteX583" y="connsiteY583"/>
                      </a:cxn>
                      <a:cxn ang="0">
                        <a:pos x="connsiteX584" y="connsiteY584"/>
                      </a:cxn>
                      <a:cxn ang="0">
                        <a:pos x="connsiteX585" y="connsiteY585"/>
                      </a:cxn>
                      <a:cxn ang="0">
                        <a:pos x="connsiteX586" y="connsiteY586"/>
                      </a:cxn>
                      <a:cxn ang="0">
                        <a:pos x="connsiteX587" y="connsiteY587"/>
                      </a:cxn>
                      <a:cxn ang="0">
                        <a:pos x="connsiteX588" y="connsiteY588"/>
                      </a:cxn>
                      <a:cxn ang="0">
                        <a:pos x="connsiteX589" y="connsiteY589"/>
                      </a:cxn>
                      <a:cxn ang="0">
                        <a:pos x="connsiteX590" y="connsiteY590"/>
                      </a:cxn>
                      <a:cxn ang="0">
                        <a:pos x="connsiteX591" y="connsiteY591"/>
                      </a:cxn>
                      <a:cxn ang="0">
                        <a:pos x="connsiteX592" y="connsiteY592"/>
                      </a:cxn>
                      <a:cxn ang="0">
                        <a:pos x="connsiteX593" y="connsiteY593"/>
                      </a:cxn>
                      <a:cxn ang="0">
                        <a:pos x="connsiteX594" y="connsiteY594"/>
                      </a:cxn>
                      <a:cxn ang="0">
                        <a:pos x="connsiteX595" y="connsiteY595"/>
                      </a:cxn>
                      <a:cxn ang="0">
                        <a:pos x="connsiteX596" y="connsiteY596"/>
                      </a:cxn>
                      <a:cxn ang="0">
                        <a:pos x="connsiteX597" y="connsiteY597"/>
                      </a:cxn>
                      <a:cxn ang="0">
                        <a:pos x="connsiteX598" y="connsiteY598"/>
                      </a:cxn>
                      <a:cxn ang="0">
                        <a:pos x="connsiteX599" y="connsiteY599"/>
                      </a:cxn>
                      <a:cxn ang="0">
                        <a:pos x="connsiteX600" y="connsiteY600"/>
                      </a:cxn>
                      <a:cxn ang="0">
                        <a:pos x="connsiteX601" y="connsiteY601"/>
                      </a:cxn>
                      <a:cxn ang="0">
                        <a:pos x="connsiteX602" y="connsiteY602"/>
                      </a:cxn>
                      <a:cxn ang="0">
                        <a:pos x="connsiteX603" y="connsiteY603"/>
                      </a:cxn>
                      <a:cxn ang="0">
                        <a:pos x="connsiteX604" y="connsiteY604"/>
                      </a:cxn>
                      <a:cxn ang="0">
                        <a:pos x="connsiteX605" y="connsiteY605"/>
                      </a:cxn>
                      <a:cxn ang="0">
                        <a:pos x="connsiteX606" y="connsiteY606"/>
                      </a:cxn>
                      <a:cxn ang="0">
                        <a:pos x="connsiteX607" y="connsiteY607"/>
                      </a:cxn>
                      <a:cxn ang="0">
                        <a:pos x="connsiteX608" y="connsiteY608"/>
                      </a:cxn>
                      <a:cxn ang="0">
                        <a:pos x="connsiteX609" y="connsiteY609"/>
                      </a:cxn>
                      <a:cxn ang="0">
                        <a:pos x="connsiteX610" y="connsiteY610"/>
                      </a:cxn>
                      <a:cxn ang="0">
                        <a:pos x="connsiteX611" y="connsiteY611"/>
                      </a:cxn>
                      <a:cxn ang="0">
                        <a:pos x="connsiteX612" y="connsiteY612"/>
                      </a:cxn>
                      <a:cxn ang="0">
                        <a:pos x="connsiteX613" y="connsiteY613"/>
                      </a:cxn>
                      <a:cxn ang="0">
                        <a:pos x="connsiteX614" y="connsiteY614"/>
                      </a:cxn>
                      <a:cxn ang="0">
                        <a:pos x="connsiteX615" y="connsiteY615"/>
                      </a:cxn>
                      <a:cxn ang="0">
                        <a:pos x="connsiteX616" y="connsiteY616"/>
                      </a:cxn>
                      <a:cxn ang="0">
                        <a:pos x="connsiteX617" y="connsiteY617"/>
                      </a:cxn>
                      <a:cxn ang="0">
                        <a:pos x="connsiteX618" y="connsiteY618"/>
                      </a:cxn>
                      <a:cxn ang="0">
                        <a:pos x="connsiteX619" y="connsiteY619"/>
                      </a:cxn>
                      <a:cxn ang="0">
                        <a:pos x="connsiteX620" y="connsiteY620"/>
                      </a:cxn>
                      <a:cxn ang="0">
                        <a:pos x="connsiteX621" y="connsiteY621"/>
                      </a:cxn>
                      <a:cxn ang="0">
                        <a:pos x="connsiteX622" y="connsiteY622"/>
                      </a:cxn>
                      <a:cxn ang="0">
                        <a:pos x="connsiteX623" y="connsiteY623"/>
                      </a:cxn>
                      <a:cxn ang="0">
                        <a:pos x="connsiteX624" y="connsiteY624"/>
                      </a:cxn>
                      <a:cxn ang="0">
                        <a:pos x="connsiteX625" y="connsiteY625"/>
                      </a:cxn>
                      <a:cxn ang="0">
                        <a:pos x="connsiteX626" y="connsiteY626"/>
                      </a:cxn>
                      <a:cxn ang="0">
                        <a:pos x="connsiteX627" y="connsiteY627"/>
                      </a:cxn>
                      <a:cxn ang="0">
                        <a:pos x="connsiteX628" y="connsiteY628"/>
                      </a:cxn>
                      <a:cxn ang="0">
                        <a:pos x="connsiteX629" y="connsiteY629"/>
                      </a:cxn>
                      <a:cxn ang="0">
                        <a:pos x="connsiteX630" y="connsiteY630"/>
                      </a:cxn>
                      <a:cxn ang="0">
                        <a:pos x="connsiteX631" y="connsiteY631"/>
                      </a:cxn>
                      <a:cxn ang="0">
                        <a:pos x="connsiteX632" y="connsiteY632"/>
                      </a:cxn>
                      <a:cxn ang="0">
                        <a:pos x="connsiteX633" y="connsiteY633"/>
                      </a:cxn>
                      <a:cxn ang="0">
                        <a:pos x="connsiteX634" y="connsiteY634"/>
                      </a:cxn>
                      <a:cxn ang="0">
                        <a:pos x="connsiteX635" y="connsiteY635"/>
                      </a:cxn>
                      <a:cxn ang="0">
                        <a:pos x="connsiteX636" y="connsiteY636"/>
                      </a:cxn>
                      <a:cxn ang="0">
                        <a:pos x="connsiteX637" y="connsiteY637"/>
                      </a:cxn>
                      <a:cxn ang="0">
                        <a:pos x="connsiteX638" y="connsiteY638"/>
                      </a:cxn>
                      <a:cxn ang="0">
                        <a:pos x="connsiteX639" y="connsiteY639"/>
                      </a:cxn>
                      <a:cxn ang="0">
                        <a:pos x="connsiteX640" y="connsiteY640"/>
                      </a:cxn>
                      <a:cxn ang="0">
                        <a:pos x="connsiteX641" y="connsiteY641"/>
                      </a:cxn>
                      <a:cxn ang="0">
                        <a:pos x="connsiteX642" y="connsiteY642"/>
                      </a:cxn>
                      <a:cxn ang="0">
                        <a:pos x="connsiteX643" y="connsiteY643"/>
                      </a:cxn>
                      <a:cxn ang="0">
                        <a:pos x="connsiteX644" y="connsiteY644"/>
                      </a:cxn>
                      <a:cxn ang="0">
                        <a:pos x="connsiteX645" y="connsiteY645"/>
                      </a:cxn>
                      <a:cxn ang="0">
                        <a:pos x="connsiteX646" y="connsiteY646"/>
                      </a:cxn>
                      <a:cxn ang="0">
                        <a:pos x="connsiteX647" y="connsiteY647"/>
                      </a:cxn>
                      <a:cxn ang="0">
                        <a:pos x="connsiteX648" y="connsiteY648"/>
                      </a:cxn>
                      <a:cxn ang="0">
                        <a:pos x="connsiteX649" y="connsiteY649"/>
                      </a:cxn>
                      <a:cxn ang="0">
                        <a:pos x="connsiteX650" y="connsiteY650"/>
                      </a:cxn>
                      <a:cxn ang="0">
                        <a:pos x="connsiteX651" y="connsiteY651"/>
                      </a:cxn>
                      <a:cxn ang="0">
                        <a:pos x="connsiteX652" y="connsiteY652"/>
                      </a:cxn>
                      <a:cxn ang="0">
                        <a:pos x="connsiteX653" y="connsiteY653"/>
                      </a:cxn>
                      <a:cxn ang="0">
                        <a:pos x="connsiteX654" y="connsiteY654"/>
                      </a:cxn>
                      <a:cxn ang="0">
                        <a:pos x="connsiteX655" y="connsiteY655"/>
                      </a:cxn>
                      <a:cxn ang="0">
                        <a:pos x="connsiteX656" y="connsiteY656"/>
                      </a:cxn>
                      <a:cxn ang="0">
                        <a:pos x="connsiteX657" y="connsiteY657"/>
                      </a:cxn>
                      <a:cxn ang="0">
                        <a:pos x="connsiteX658" y="connsiteY658"/>
                      </a:cxn>
                      <a:cxn ang="0">
                        <a:pos x="connsiteX659" y="connsiteY659"/>
                      </a:cxn>
                      <a:cxn ang="0">
                        <a:pos x="connsiteX660" y="connsiteY660"/>
                      </a:cxn>
                      <a:cxn ang="0">
                        <a:pos x="connsiteX661" y="connsiteY661"/>
                      </a:cxn>
                      <a:cxn ang="0">
                        <a:pos x="connsiteX662" y="connsiteY662"/>
                      </a:cxn>
                      <a:cxn ang="0">
                        <a:pos x="connsiteX663" y="connsiteY663"/>
                      </a:cxn>
                      <a:cxn ang="0">
                        <a:pos x="connsiteX664" y="connsiteY664"/>
                      </a:cxn>
                      <a:cxn ang="0">
                        <a:pos x="connsiteX665" y="connsiteY665"/>
                      </a:cxn>
                      <a:cxn ang="0">
                        <a:pos x="connsiteX666" y="connsiteY666"/>
                      </a:cxn>
                      <a:cxn ang="0">
                        <a:pos x="connsiteX667" y="connsiteY667"/>
                      </a:cxn>
                      <a:cxn ang="0">
                        <a:pos x="connsiteX668" y="connsiteY668"/>
                      </a:cxn>
                      <a:cxn ang="0">
                        <a:pos x="connsiteX669" y="connsiteY669"/>
                      </a:cxn>
                      <a:cxn ang="0">
                        <a:pos x="connsiteX670" y="connsiteY670"/>
                      </a:cxn>
                      <a:cxn ang="0">
                        <a:pos x="connsiteX671" y="connsiteY671"/>
                      </a:cxn>
                      <a:cxn ang="0">
                        <a:pos x="connsiteX672" y="connsiteY672"/>
                      </a:cxn>
                      <a:cxn ang="0">
                        <a:pos x="connsiteX673" y="connsiteY673"/>
                      </a:cxn>
                      <a:cxn ang="0">
                        <a:pos x="connsiteX674" y="connsiteY674"/>
                      </a:cxn>
                      <a:cxn ang="0">
                        <a:pos x="connsiteX675" y="connsiteY675"/>
                      </a:cxn>
                      <a:cxn ang="0">
                        <a:pos x="connsiteX676" y="connsiteY676"/>
                      </a:cxn>
                      <a:cxn ang="0">
                        <a:pos x="connsiteX677" y="connsiteY677"/>
                      </a:cxn>
                      <a:cxn ang="0">
                        <a:pos x="connsiteX678" y="connsiteY678"/>
                      </a:cxn>
                      <a:cxn ang="0">
                        <a:pos x="connsiteX679" y="connsiteY679"/>
                      </a:cxn>
                      <a:cxn ang="0">
                        <a:pos x="connsiteX680" y="connsiteY680"/>
                      </a:cxn>
                      <a:cxn ang="0">
                        <a:pos x="connsiteX681" y="connsiteY681"/>
                      </a:cxn>
                      <a:cxn ang="0">
                        <a:pos x="connsiteX682" y="connsiteY682"/>
                      </a:cxn>
                      <a:cxn ang="0">
                        <a:pos x="connsiteX683" y="connsiteY683"/>
                      </a:cxn>
                      <a:cxn ang="0">
                        <a:pos x="connsiteX684" y="connsiteY684"/>
                      </a:cxn>
                      <a:cxn ang="0">
                        <a:pos x="connsiteX685" y="connsiteY685"/>
                      </a:cxn>
                      <a:cxn ang="0">
                        <a:pos x="connsiteX686" y="connsiteY686"/>
                      </a:cxn>
                      <a:cxn ang="0">
                        <a:pos x="connsiteX687" y="connsiteY687"/>
                      </a:cxn>
                      <a:cxn ang="0">
                        <a:pos x="connsiteX688" y="connsiteY688"/>
                      </a:cxn>
                      <a:cxn ang="0">
                        <a:pos x="connsiteX689" y="connsiteY689"/>
                      </a:cxn>
                      <a:cxn ang="0">
                        <a:pos x="connsiteX690" y="connsiteY690"/>
                      </a:cxn>
                      <a:cxn ang="0">
                        <a:pos x="connsiteX691" y="connsiteY691"/>
                      </a:cxn>
                      <a:cxn ang="0">
                        <a:pos x="connsiteX692" y="connsiteY692"/>
                      </a:cxn>
                      <a:cxn ang="0">
                        <a:pos x="connsiteX693" y="connsiteY693"/>
                      </a:cxn>
                    </a:cxnLst>
                    <a:rect l="l" t="t" r="r" b="b"/>
                    <a:pathLst>
                      <a:path w="1209869" h="1162991">
                        <a:moveTo>
                          <a:pt x="55520" y="6193"/>
                        </a:moveTo>
                        <a:cubicBezTo>
                          <a:pt x="62248" y="6193"/>
                          <a:pt x="69588" y="14220"/>
                          <a:pt x="79221" y="19037"/>
                        </a:cubicBezTo>
                        <a:cubicBezTo>
                          <a:pt x="93135" y="25994"/>
                          <a:pt x="72264" y="32951"/>
                          <a:pt x="65306" y="44572"/>
                        </a:cubicBezTo>
                        <a:cubicBezTo>
                          <a:pt x="61866" y="50382"/>
                          <a:pt x="57814" y="51529"/>
                          <a:pt x="53762" y="51529"/>
                        </a:cubicBezTo>
                        <a:cubicBezTo>
                          <a:pt x="51086" y="51529"/>
                          <a:pt x="48334" y="50994"/>
                          <a:pt x="45811" y="50994"/>
                        </a:cubicBezTo>
                        <a:cubicBezTo>
                          <a:pt x="44511" y="50994"/>
                          <a:pt x="43288" y="51147"/>
                          <a:pt x="42141" y="51529"/>
                        </a:cubicBezTo>
                        <a:cubicBezTo>
                          <a:pt x="35184" y="53822"/>
                          <a:pt x="35184" y="65443"/>
                          <a:pt x="39848" y="86238"/>
                        </a:cubicBezTo>
                        <a:cubicBezTo>
                          <a:pt x="44435" y="107110"/>
                          <a:pt x="39848" y="111697"/>
                          <a:pt x="44435" y="120947"/>
                        </a:cubicBezTo>
                        <a:cubicBezTo>
                          <a:pt x="49098" y="130198"/>
                          <a:pt x="65230" y="130198"/>
                          <a:pt x="65230" y="130198"/>
                        </a:cubicBezTo>
                        <a:lnTo>
                          <a:pt x="135719" y="132262"/>
                        </a:lnTo>
                        <a:cubicBezTo>
                          <a:pt x="139312" y="124617"/>
                          <a:pt x="143899" y="118654"/>
                          <a:pt x="143899" y="118654"/>
                        </a:cubicBezTo>
                        <a:cubicBezTo>
                          <a:pt x="143899" y="118654"/>
                          <a:pt x="149174" y="115137"/>
                          <a:pt x="155367" y="115137"/>
                        </a:cubicBezTo>
                        <a:cubicBezTo>
                          <a:pt x="159266" y="115137"/>
                          <a:pt x="163471" y="116513"/>
                          <a:pt x="167064" y="120947"/>
                        </a:cubicBezTo>
                        <a:cubicBezTo>
                          <a:pt x="170581" y="125382"/>
                          <a:pt x="176544" y="126758"/>
                          <a:pt x="183043" y="126758"/>
                        </a:cubicBezTo>
                        <a:cubicBezTo>
                          <a:pt x="193440" y="126758"/>
                          <a:pt x="205290" y="123241"/>
                          <a:pt x="210948" y="123241"/>
                        </a:cubicBezTo>
                        <a:lnTo>
                          <a:pt x="268822" y="123241"/>
                        </a:lnTo>
                        <a:cubicBezTo>
                          <a:pt x="282660" y="123241"/>
                          <a:pt x="287324" y="127828"/>
                          <a:pt x="298868" y="134785"/>
                        </a:cubicBezTo>
                        <a:cubicBezTo>
                          <a:pt x="310489" y="141742"/>
                          <a:pt x="333654" y="141742"/>
                          <a:pt x="347492" y="141742"/>
                        </a:cubicBezTo>
                        <a:cubicBezTo>
                          <a:pt x="361406" y="141742"/>
                          <a:pt x="375320" y="148700"/>
                          <a:pt x="382201" y="155580"/>
                        </a:cubicBezTo>
                        <a:cubicBezTo>
                          <a:pt x="389158" y="162537"/>
                          <a:pt x="379907" y="171788"/>
                          <a:pt x="389158" y="185702"/>
                        </a:cubicBezTo>
                        <a:cubicBezTo>
                          <a:pt x="392675" y="190978"/>
                          <a:pt x="397262" y="193271"/>
                          <a:pt x="402155" y="193271"/>
                        </a:cubicBezTo>
                        <a:cubicBezTo>
                          <a:pt x="410106" y="193271"/>
                          <a:pt x="419051" y="187384"/>
                          <a:pt x="426161" y="178745"/>
                        </a:cubicBezTo>
                        <a:cubicBezTo>
                          <a:pt x="437705" y="164831"/>
                          <a:pt x="451620" y="164831"/>
                          <a:pt x="451620" y="164831"/>
                        </a:cubicBezTo>
                        <a:cubicBezTo>
                          <a:pt x="451620" y="164831"/>
                          <a:pt x="453913" y="183332"/>
                          <a:pt x="458577" y="190290"/>
                        </a:cubicBezTo>
                        <a:cubicBezTo>
                          <a:pt x="459341" y="191436"/>
                          <a:pt x="460106" y="191972"/>
                          <a:pt x="460947" y="191972"/>
                        </a:cubicBezTo>
                        <a:cubicBezTo>
                          <a:pt x="464922" y="191972"/>
                          <a:pt x="469739" y="179510"/>
                          <a:pt x="479372" y="171788"/>
                        </a:cubicBezTo>
                        <a:cubicBezTo>
                          <a:pt x="490916" y="162537"/>
                          <a:pt x="518745" y="146330"/>
                          <a:pt x="518745" y="146330"/>
                        </a:cubicBezTo>
                        <a:lnTo>
                          <a:pt x="518745" y="162537"/>
                        </a:lnTo>
                        <a:cubicBezTo>
                          <a:pt x="518745" y="162537"/>
                          <a:pt x="546497" y="178745"/>
                          <a:pt x="562705" y="183332"/>
                        </a:cubicBezTo>
                        <a:cubicBezTo>
                          <a:pt x="578913" y="187996"/>
                          <a:pt x="588163" y="190290"/>
                          <a:pt x="597414" y="199540"/>
                        </a:cubicBezTo>
                        <a:cubicBezTo>
                          <a:pt x="606665" y="208791"/>
                          <a:pt x="618209" y="213455"/>
                          <a:pt x="632123" y="213455"/>
                        </a:cubicBezTo>
                        <a:cubicBezTo>
                          <a:pt x="645961" y="213455"/>
                          <a:pt x="645961" y="190290"/>
                          <a:pt x="645961" y="190290"/>
                        </a:cubicBezTo>
                        <a:cubicBezTo>
                          <a:pt x="645961" y="190290"/>
                          <a:pt x="659876" y="199540"/>
                          <a:pt x="666833" y="211161"/>
                        </a:cubicBezTo>
                        <a:cubicBezTo>
                          <a:pt x="673790" y="222705"/>
                          <a:pt x="676083" y="234326"/>
                          <a:pt x="673790" y="250534"/>
                        </a:cubicBezTo>
                        <a:cubicBezTo>
                          <a:pt x="671496" y="266742"/>
                          <a:pt x="659876" y="273699"/>
                          <a:pt x="659876" y="273699"/>
                        </a:cubicBezTo>
                        <a:cubicBezTo>
                          <a:pt x="659876" y="273699"/>
                          <a:pt x="673790" y="275993"/>
                          <a:pt x="680747" y="278363"/>
                        </a:cubicBezTo>
                        <a:cubicBezTo>
                          <a:pt x="687704" y="280656"/>
                          <a:pt x="696955" y="276069"/>
                          <a:pt x="694585" y="292277"/>
                        </a:cubicBezTo>
                        <a:cubicBezTo>
                          <a:pt x="692215" y="308408"/>
                          <a:pt x="689921" y="315365"/>
                          <a:pt x="689921" y="331573"/>
                        </a:cubicBezTo>
                        <a:cubicBezTo>
                          <a:pt x="689921" y="347781"/>
                          <a:pt x="687628" y="366283"/>
                          <a:pt x="678301" y="382491"/>
                        </a:cubicBezTo>
                        <a:cubicBezTo>
                          <a:pt x="669050" y="398622"/>
                          <a:pt x="650625" y="400992"/>
                          <a:pt x="639004" y="403286"/>
                        </a:cubicBezTo>
                        <a:cubicBezTo>
                          <a:pt x="627460" y="405579"/>
                          <a:pt x="613545" y="419493"/>
                          <a:pt x="627460" y="426451"/>
                        </a:cubicBezTo>
                        <a:cubicBezTo>
                          <a:pt x="630059" y="427750"/>
                          <a:pt x="633117" y="428362"/>
                          <a:pt x="636328" y="428362"/>
                        </a:cubicBezTo>
                        <a:cubicBezTo>
                          <a:pt x="650319" y="428362"/>
                          <a:pt x="668591" y="417812"/>
                          <a:pt x="676083" y="410243"/>
                        </a:cubicBezTo>
                        <a:cubicBezTo>
                          <a:pt x="685334" y="400992"/>
                          <a:pt x="713086" y="400992"/>
                          <a:pt x="713086" y="400992"/>
                        </a:cubicBezTo>
                        <a:cubicBezTo>
                          <a:pt x="716603" y="398928"/>
                          <a:pt x="719891" y="398087"/>
                          <a:pt x="723102" y="398087"/>
                        </a:cubicBezTo>
                        <a:cubicBezTo>
                          <a:pt x="730441" y="398087"/>
                          <a:pt x="737398" y="402445"/>
                          <a:pt x="745426" y="405656"/>
                        </a:cubicBezTo>
                        <a:cubicBezTo>
                          <a:pt x="757046" y="410319"/>
                          <a:pt x="766221" y="421863"/>
                          <a:pt x="759340" y="424157"/>
                        </a:cubicBezTo>
                        <a:cubicBezTo>
                          <a:pt x="752383" y="426451"/>
                          <a:pt x="750089" y="433408"/>
                          <a:pt x="759340" y="447322"/>
                        </a:cubicBezTo>
                        <a:cubicBezTo>
                          <a:pt x="768591" y="461236"/>
                          <a:pt x="745426" y="463530"/>
                          <a:pt x="743132" y="470487"/>
                        </a:cubicBezTo>
                        <a:cubicBezTo>
                          <a:pt x="740838" y="477444"/>
                          <a:pt x="738468" y="516817"/>
                          <a:pt x="738468" y="516817"/>
                        </a:cubicBezTo>
                        <a:lnTo>
                          <a:pt x="750089" y="495946"/>
                        </a:lnTo>
                        <a:cubicBezTo>
                          <a:pt x="750089" y="495946"/>
                          <a:pt x="759340" y="465823"/>
                          <a:pt x="763927" y="456573"/>
                        </a:cubicBezTo>
                        <a:cubicBezTo>
                          <a:pt x="768514" y="447322"/>
                          <a:pt x="789386" y="444952"/>
                          <a:pt x="796343" y="435778"/>
                        </a:cubicBezTo>
                        <a:cubicBezTo>
                          <a:pt x="798178" y="433331"/>
                          <a:pt x="801312" y="432337"/>
                          <a:pt x="805211" y="432337"/>
                        </a:cubicBezTo>
                        <a:cubicBezTo>
                          <a:pt x="815838" y="432337"/>
                          <a:pt x="831817" y="439906"/>
                          <a:pt x="840379" y="445028"/>
                        </a:cubicBezTo>
                        <a:cubicBezTo>
                          <a:pt x="851924" y="451986"/>
                          <a:pt x="863468" y="463530"/>
                          <a:pt x="879752" y="465900"/>
                        </a:cubicBezTo>
                        <a:cubicBezTo>
                          <a:pt x="895960" y="468194"/>
                          <a:pt x="930670" y="482108"/>
                          <a:pt x="937626" y="489065"/>
                        </a:cubicBezTo>
                        <a:cubicBezTo>
                          <a:pt x="944584" y="496022"/>
                          <a:pt x="956205" y="514524"/>
                          <a:pt x="981587" y="516894"/>
                        </a:cubicBezTo>
                        <a:cubicBezTo>
                          <a:pt x="982504" y="516970"/>
                          <a:pt x="983422" y="517046"/>
                          <a:pt x="984339" y="517046"/>
                        </a:cubicBezTo>
                        <a:cubicBezTo>
                          <a:pt x="1007886" y="517046"/>
                          <a:pt x="1019048" y="488759"/>
                          <a:pt x="1030210" y="479891"/>
                        </a:cubicBezTo>
                        <a:cubicBezTo>
                          <a:pt x="1041831" y="470640"/>
                          <a:pt x="1057963" y="465976"/>
                          <a:pt x="1071877" y="463683"/>
                        </a:cubicBezTo>
                        <a:cubicBezTo>
                          <a:pt x="1076540" y="462918"/>
                          <a:pt x="1080363" y="462689"/>
                          <a:pt x="1083880" y="462689"/>
                        </a:cubicBezTo>
                        <a:cubicBezTo>
                          <a:pt x="1090913" y="462689"/>
                          <a:pt x="1096571" y="463683"/>
                          <a:pt x="1104216" y="463683"/>
                        </a:cubicBezTo>
                        <a:cubicBezTo>
                          <a:pt x="1115837" y="463683"/>
                          <a:pt x="1111173" y="482184"/>
                          <a:pt x="1111173" y="493729"/>
                        </a:cubicBezTo>
                        <a:cubicBezTo>
                          <a:pt x="1111173" y="505349"/>
                          <a:pt x="1111173" y="535395"/>
                          <a:pt x="1113467" y="544646"/>
                        </a:cubicBezTo>
                        <a:cubicBezTo>
                          <a:pt x="1115760" y="553896"/>
                          <a:pt x="1122718" y="574691"/>
                          <a:pt x="1120424" y="588606"/>
                        </a:cubicBezTo>
                        <a:cubicBezTo>
                          <a:pt x="1118130" y="602520"/>
                          <a:pt x="1088008" y="616358"/>
                          <a:pt x="1078758" y="621022"/>
                        </a:cubicBezTo>
                        <a:cubicBezTo>
                          <a:pt x="1069507" y="625685"/>
                          <a:pt x="1060256" y="630272"/>
                          <a:pt x="1057886" y="641817"/>
                        </a:cubicBezTo>
                        <a:cubicBezTo>
                          <a:pt x="1055592" y="653361"/>
                          <a:pt x="1037091" y="662688"/>
                          <a:pt x="1023253" y="662688"/>
                        </a:cubicBezTo>
                        <a:cubicBezTo>
                          <a:pt x="1009339" y="662688"/>
                          <a:pt x="1000088" y="669569"/>
                          <a:pt x="990837" y="683483"/>
                        </a:cubicBezTo>
                        <a:cubicBezTo>
                          <a:pt x="981587" y="697397"/>
                          <a:pt x="995501" y="720486"/>
                          <a:pt x="1007045" y="725149"/>
                        </a:cubicBezTo>
                        <a:cubicBezTo>
                          <a:pt x="1018590" y="729737"/>
                          <a:pt x="1034797" y="729737"/>
                          <a:pt x="1041755" y="741281"/>
                        </a:cubicBezTo>
                        <a:cubicBezTo>
                          <a:pt x="1044277" y="745486"/>
                          <a:pt x="1045883" y="748162"/>
                          <a:pt x="1047489" y="749614"/>
                        </a:cubicBezTo>
                        <a:cubicBezTo>
                          <a:pt x="1045730" y="759324"/>
                          <a:pt x="1043360" y="770944"/>
                          <a:pt x="1036556" y="776525"/>
                        </a:cubicBezTo>
                        <a:cubicBezTo>
                          <a:pt x="1026158" y="785241"/>
                          <a:pt x="1027840" y="788681"/>
                          <a:pt x="1010562" y="800837"/>
                        </a:cubicBezTo>
                        <a:cubicBezTo>
                          <a:pt x="993207" y="812993"/>
                          <a:pt x="989691" y="816433"/>
                          <a:pt x="991449" y="830348"/>
                        </a:cubicBezTo>
                        <a:cubicBezTo>
                          <a:pt x="993207" y="844186"/>
                          <a:pt x="1005363" y="854660"/>
                          <a:pt x="1000088" y="866815"/>
                        </a:cubicBezTo>
                        <a:cubicBezTo>
                          <a:pt x="994889" y="878971"/>
                          <a:pt x="993131" y="889369"/>
                          <a:pt x="1001847" y="894568"/>
                        </a:cubicBezTo>
                        <a:cubicBezTo>
                          <a:pt x="1010485" y="899766"/>
                          <a:pt x="1007045" y="917121"/>
                          <a:pt x="1020883" y="922396"/>
                        </a:cubicBezTo>
                        <a:cubicBezTo>
                          <a:pt x="1034797" y="927595"/>
                          <a:pt x="1048712" y="931112"/>
                          <a:pt x="1059109" y="932794"/>
                        </a:cubicBezTo>
                        <a:cubicBezTo>
                          <a:pt x="1069507" y="934552"/>
                          <a:pt x="1083345" y="932794"/>
                          <a:pt x="1074629" y="950148"/>
                        </a:cubicBezTo>
                        <a:cubicBezTo>
                          <a:pt x="1065990" y="967503"/>
                          <a:pt x="1069507" y="977901"/>
                          <a:pt x="1065990" y="991815"/>
                        </a:cubicBezTo>
                        <a:cubicBezTo>
                          <a:pt x="1062855" y="1004200"/>
                          <a:pt x="1058345" y="1016662"/>
                          <a:pt x="1047489" y="1016662"/>
                        </a:cubicBezTo>
                        <a:cubicBezTo>
                          <a:pt x="1046189" y="1016662"/>
                          <a:pt x="1044813" y="1016509"/>
                          <a:pt x="1043360" y="1016127"/>
                        </a:cubicBezTo>
                        <a:cubicBezTo>
                          <a:pt x="1035103" y="1014062"/>
                          <a:pt x="1029293" y="1009475"/>
                          <a:pt x="1025929" y="1009475"/>
                        </a:cubicBezTo>
                        <a:cubicBezTo>
                          <a:pt x="1023635" y="1009475"/>
                          <a:pt x="1022565" y="1011540"/>
                          <a:pt x="1022565" y="1017885"/>
                        </a:cubicBezTo>
                        <a:cubicBezTo>
                          <a:pt x="1022565" y="1033481"/>
                          <a:pt x="1031204" y="1042197"/>
                          <a:pt x="1020807" y="1052594"/>
                        </a:cubicBezTo>
                        <a:cubicBezTo>
                          <a:pt x="1010409" y="1062992"/>
                          <a:pt x="1006969" y="1075148"/>
                          <a:pt x="993054" y="1076906"/>
                        </a:cubicBezTo>
                        <a:cubicBezTo>
                          <a:pt x="979217" y="1078588"/>
                          <a:pt x="973941" y="1080347"/>
                          <a:pt x="961862" y="1089062"/>
                        </a:cubicBezTo>
                        <a:cubicBezTo>
                          <a:pt x="949706" y="1097778"/>
                          <a:pt x="942749" y="1096019"/>
                          <a:pt x="944507" y="1111616"/>
                        </a:cubicBezTo>
                        <a:cubicBezTo>
                          <a:pt x="946266" y="1127288"/>
                          <a:pt x="944507" y="1148083"/>
                          <a:pt x="944507" y="1148083"/>
                        </a:cubicBezTo>
                        <a:cubicBezTo>
                          <a:pt x="944507" y="1148083"/>
                          <a:pt x="945960" y="1149077"/>
                          <a:pt x="948101" y="1150377"/>
                        </a:cubicBezTo>
                        <a:cubicBezTo>
                          <a:pt x="943819" y="1151906"/>
                          <a:pt x="939997" y="1153511"/>
                          <a:pt x="937550" y="1155040"/>
                        </a:cubicBezTo>
                        <a:cubicBezTo>
                          <a:pt x="935256" y="1156417"/>
                          <a:pt x="932734" y="1156952"/>
                          <a:pt x="930058" y="1156952"/>
                        </a:cubicBezTo>
                        <a:cubicBezTo>
                          <a:pt x="922565" y="1156952"/>
                          <a:pt x="914003" y="1152823"/>
                          <a:pt x="906358" y="1151524"/>
                        </a:cubicBezTo>
                        <a:cubicBezTo>
                          <a:pt x="895960" y="1149765"/>
                          <a:pt x="878605" y="1139368"/>
                          <a:pt x="871648" y="1135851"/>
                        </a:cubicBezTo>
                        <a:cubicBezTo>
                          <a:pt x="864691" y="1132411"/>
                          <a:pt x="845578" y="1120255"/>
                          <a:pt x="836939" y="1115056"/>
                        </a:cubicBezTo>
                        <a:cubicBezTo>
                          <a:pt x="834645" y="1113680"/>
                          <a:pt x="832505" y="1113145"/>
                          <a:pt x="830364" y="1113145"/>
                        </a:cubicBezTo>
                        <a:cubicBezTo>
                          <a:pt x="824401" y="1113145"/>
                          <a:pt x="818590" y="1117273"/>
                          <a:pt x="810945" y="1118496"/>
                        </a:cubicBezTo>
                        <a:cubicBezTo>
                          <a:pt x="800548" y="1120178"/>
                          <a:pt x="798789" y="1123619"/>
                          <a:pt x="791832" y="1130576"/>
                        </a:cubicBezTo>
                        <a:cubicBezTo>
                          <a:pt x="784951" y="1137456"/>
                          <a:pt x="777994" y="1135774"/>
                          <a:pt x="765762" y="1137456"/>
                        </a:cubicBezTo>
                        <a:cubicBezTo>
                          <a:pt x="765227" y="1137533"/>
                          <a:pt x="764692" y="1137609"/>
                          <a:pt x="764156" y="1137609"/>
                        </a:cubicBezTo>
                        <a:cubicBezTo>
                          <a:pt x="752306" y="1137609"/>
                          <a:pt x="737704" y="1119720"/>
                          <a:pt x="729371" y="1109704"/>
                        </a:cubicBezTo>
                        <a:cubicBezTo>
                          <a:pt x="725242" y="1104811"/>
                          <a:pt x="722337" y="1102977"/>
                          <a:pt x="719279" y="1102977"/>
                        </a:cubicBezTo>
                        <a:cubicBezTo>
                          <a:pt x="715839" y="1102977"/>
                          <a:pt x="712322" y="1105270"/>
                          <a:pt x="706817" y="1108022"/>
                        </a:cubicBezTo>
                        <a:cubicBezTo>
                          <a:pt x="696420" y="1113297"/>
                          <a:pt x="694661" y="1120178"/>
                          <a:pt x="685946" y="1127135"/>
                        </a:cubicBezTo>
                        <a:cubicBezTo>
                          <a:pt x="683423" y="1129123"/>
                          <a:pt x="680594" y="1130041"/>
                          <a:pt x="677765" y="1130041"/>
                        </a:cubicBezTo>
                        <a:cubicBezTo>
                          <a:pt x="670885" y="1130041"/>
                          <a:pt x="664080" y="1125148"/>
                          <a:pt x="661634" y="1120178"/>
                        </a:cubicBezTo>
                        <a:cubicBezTo>
                          <a:pt x="658194" y="1113297"/>
                          <a:pt x="661634" y="1104582"/>
                          <a:pt x="654677" y="1102824"/>
                        </a:cubicBezTo>
                        <a:cubicBezTo>
                          <a:pt x="653989" y="1102671"/>
                          <a:pt x="653224" y="1102594"/>
                          <a:pt x="652536" y="1102594"/>
                        </a:cubicBezTo>
                        <a:cubicBezTo>
                          <a:pt x="646573" y="1102594"/>
                          <a:pt x="641603" y="1108787"/>
                          <a:pt x="633882" y="1115056"/>
                        </a:cubicBezTo>
                        <a:cubicBezTo>
                          <a:pt x="632659" y="1116050"/>
                          <a:pt x="631512" y="1116432"/>
                          <a:pt x="630441" y="1116432"/>
                        </a:cubicBezTo>
                        <a:cubicBezTo>
                          <a:pt x="623714" y="1116432"/>
                          <a:pt x="619050" y="1100148"/>
                          <a:pt x="613087" y="1094108"/>
                        </a:cubicBezTo>
                        <a:cubicBezTo>
                          <a:pt x="606130" y="1087151"/>
                          <a:pt x="607812" y="1071555"/>
                          <a:pt x="609570" y="1061157"/>
                        </a:cubicBezTo>
                        <a:cubicBezTo>
                          <a:pt x="611252" y="1050760"/>
                          <a:pt x="602613" y="1042044"/>
                          <a:pt x="593897" y="1035163"/>
                        </a:cubicBezTo>
                        <a:cubicBezTo>
                          <a:pt x="585258" y="1028206"/>
                          <a:pt x="557506" y="1023007"/>
                          <a:pt x="541833" y="1016050"/>
                        </a:cubicBezTo>
                        <a:cubicBezTo>
                          <a:pt x="526161" y="1009093"/>
                          <a:pt x="503607" y="972702"/>
                          <a:pt x="498408" y="953589"/>
                        </a:cubicBezTo>
                        <a:cubicBezTo>
                          <a:pt x="493210" y="934476"/>
                          <a:pt x="472415" y="925837"/>
                          <a:pt x="463699" y="915363"/>
                        </a:cubicBezTo>
                        <a:cubicBezTo>
                          <a:pt x="459112" y="909858"/>
                          <a:pt x="447721" y="890669"/>
                          <a:pt x="438011" y="873926"/>
                        </a:cubicBezTo>
                        <a:cubicBezTo>
                          <a:pt x="436023" y="867733"/>
                          <a:pt x="432659" y="857183"/>
                          <a:pt x="428455" y="843039"/>
                        </a:cubicBezTo>
                        <a:cubicBezTo>
                          <a:pt x="421497" y="819874"/>
                          <a:pt x="405290" y="819874"/>
                          <a:pt x="393745" y="812993"/>
                        </a:cubicBezTo>
                        <a:cubicBezTo>
                          <a:pt x="382201" y="806036"/>
                          <a:pt x="345198" y="806036"/>
                          <a:pt x="345198" y="806036"/>
                        </a:cubicBezTo>
                        <a:cubicBezTo>
                          <a:pt x="343363" y="806265"/>
                          <a:pt x="341452" y="806418"/>
                          <a:pt x="339464" y="806418"/>
                        </a:cubicBezTo>
                        <a:cubicBezTo>
                          <a:pt x="327843" y="806418"/>
                          <a:pt x="314694" y="802443"/>
                          <a:pt x="303608" y="802443"/>
                        </a:cubicBezTo>
                        <a:cubicBezTo>
                          <a:pt x="300244" y="802443"/>
                          <a:pt x="297110" y="802825"/>
                          <a:pt x="294281" y="803742"/>
                        </a:cubicBezTo>
                        <a:cubicBezTo>
                          <a:pt x="291223" y="804736"/>
                          <a:pt x="288394" y="805195"/>
                          <a:pt x="285795" y="805195"/>
                        </a:cubicBezTo>
                        <a:cubicBezTo>
                          <a:pt x="276315" y="805195"/>
                          <a:pt x="269128" y="799385"/>
                          <a:pt x="261865" y="792198"/>
                        </a:cubicBezTo>
                        <a:cubicBezTo>
                          <a:pt x="252538" y="782947"/>
                          <a:pt x="250321" y="773697"/>
                          <a:pt x="243364" y="757489"/>
                        </a:cubicBezTo>
                        <a:cubicBezTo>
                          <a:pt x="236407" y="741281"/>
                          <a:pt x="229449" y="732030"/>
                          <a:pt x="220199" y="720486"/>
                        </a:cubicBezTo>
                        <a:cubicBezTo>
                          <a:pt x="210948" y="708942"/>
                          <a:pt x="222492" y="708942"/>
                          <a:pt x="231743" y="704278"/>
                        </a:cubicBezTo>
                        <a:cubicBezTo>
                          <a:pt x="234342" y="702978"/>
                          <a:pt x="236789" y="702367"/>
                          <a:pt x="239312" y="702367"/>
                        </a:cubicBezTo>
                        <a:cubicBezTo>
                          <a:pt x="245810" y="702367"/>
                          <a:pt x="253150" y="706189"/>
                          <a:pt x="266452" y="711159"/>
                        </a:cubicBezTo>
                        <a:cubicBezTo>
                          <a:pt x="268593" y="712000"/>
                          <a:pt x="270504" y="712382"/>
                          <a:pt x="272033" y="712382"/>
                        </a:cubicBezTo>
                        <a:cubicBezTo>
                          <a:pt x="283883" y="712382"/>
                          <a:pt x="280061" y="691587"/>
                          <a:pt x="277997" y="683483"/>
                        </a:cubicBezTo>
                        <a:cubicBezTo>
                          <a:pt x="275627" y="674232"/>
                          <a:pt x="268746" y="664982"/>
                          <a:pt x="264082" y="655731"/>
                        </a:cubicBezTo>
                        <a:cubicBezTo>
                          <a:pt x="260642" y="648927"/>
                          <a:pt x="258501" y="640746"/>
                          <a:pt x="252920" y="640746"/>
                        </a:cubicBezTo>
                        <a:cubicBezTo>
                          <a:pt x="250932" y="640746"/>
                          <a:pt x="248562" y="641740"/>
                          <a:pt x="245581" y="644187"/>
                        </a:cubicBezTo>
                        <a:cubicBezTo>
                          <a:pt x="240535" y="648239"/>
                          <a:pt x="235871" y="650073"/>
                          <a:pt x="231896" y="650073"/>
                        </a:cubicBezTo>
                        <a:cubicBezTo>
                          <a:pt x="226774" y="650073"/>
                          <a:pt x="222722" y="647092"/>
                          <a:pt x="220122" y="641893"/>
                        </a:cubicBezTo>
                        <a:cubicBezTo>
                          <a:pt x="215459" y="632642"/>
                          <a:pt x="220122" y="632642"/>
                          <a:pt x="213165" y="623392"/>
                        </a:cubicBezTo>
                        <a:cubicBezTo>
                          <a:pt x="206208" y="614141"/>
                          <a:pt x="206208" y="609477"/>
                          <a:pt x="213165" y="595639"/>
                        </a:cubicBezTo>
                        <a:cubicBezTo>
                          <a:pt x="220122" y="581725"/>
                          <a:pt x="222416" y="586389"/>
                          <a:pt x="224709" y="565594"/>
                        </a:cubicBezTo>
                        <a:cubicBezTo>
                          <a:pt x="227003" y="544722"/>
                          <a:pt x="220046" y="537842"/>
                          <a:pt x="220046" y="537842"/>
                        </a:cubicBezTo>
                        <a:cubicBezTo>
                          <a:pt x="220046" y="537842"/>
                          <a:pt x="207661" y="534783"/>
                          <a:pt x="194664" y="534783"/>
                        </a:cubicBezTo>
                        <a:cubicBezTo>
                          <a:pt x="188165" y="534783"/>
                          <a:pt x="181437" y="535548"/>
                          <a:pt x="176086" y="537842"/>
                        </a:cubicBezTo>
                        <a:cubicBezTo>
                          <a:pt x="163012" y="543423"/>
                          <a:pt x="157431" y="553591"/>
                          <a:pt x="154603" y="553591"/>
                        </a:cubicBezTo>
                        <a:cubicBezTo>
                          <a:pt x="153915" y="553591"/>
                          <a:pt x="153379" y="553055"/>
                          <a:pt x="152921" y="551679"/>
                        </a:cubicBezTo>
                        <a:cubicBezTo>
                          <a:pt x="150627" y="544722"/>
                          <a:pt x="146040" y="542429"/>
                          <a:pt x="134419" y="535472"/>
                        </a:cubicBezTo>
                        <a:cubicBezTo>
                          <a:pt x="134419" y="535472"/>
                          <a:pt x="113624" y="516970"/>
                          <a:pt x="120505" y="507719"/>
                        </a:cubicBezTo>
                        <a:cubicBezTo>
                          <a:pt x="127462" y="498469"/>
                          <a:pt x="132049" y="507719"/>
                          <a:pt x="148257" y="496175"/>
                        </a:cubicBezTo>
                        <a:cubicBezTo>
                          <a:pt x="164465" y="484554"/>
                          <a:pt x="164465" y="482261"/>
                          <a:pt x="155214" y="482261"/>
                        </a:cubicBezTo>
                        <a:cubicBezTo>
                          <a:pt x="145963" y="482261"/>
                          <a:pt x="129756" y="475304"/>
                          <a:pt x="129756" y="475304"/>
                        </a:cubicBezTo>
                        <a:cubicBezTo>
                          <a:pt x="129756" y="475304"/>
                          <a:pt x="129756" y="475304"/>
                          <a:pt x="145963" y="463683"/>
                        </a:cubicBezTo>
                        <a:cubicBezTo>
                          <a:pt x="162171" y="452062"/>
                          <a:pt x="185336" y="456726"/>
                          <a:pt x="199174" y="454432"/>
                        </a:cubicBezTo>
                        <a:cubicBezTo>
                          <a:pt x="203838" y="453668"/>
                          <a:pt x="209419" y="453362"/>
                          <a:pt x="215229" y="453362"/>
                        </a:cubicBezTo>
                        <a:cubicBezTo>
                          <a:pt x="226697" y="453362"/>
                          <a:pt x="238547" y="454432"/>
                          <a:pt x="243211" y="454432"/>
                        </a:cubicBezTo>
                        <a:cubicBezTo>
                          <a:pt x="245198" y="454432"/>
                          <a:pt x="246575" y="454585"/>
                          <a:pt x="247798" y="454585"/>
                        </a:cubicBezTo>
                        <a:cubicBezTo>
                          <a:pt x="250780" y="454585"/>
                          <a:pt x="252156" y="453438"/>
                          <a:pt x="257125" y="445105"/>
                        </a:cubicBezTo>
                        <a:cubicBezTo>
                          <a:pt x="264082" y="433561"/>
                          <a:pt x="266376" y="428897"/>
                          <a:pt x="277920" y="421940"/>
                        </a:cubicBezTo>
                        <a:cubicBezTo>
                          <a:pt x="289464" y="414983"/>
                          <a:pt x="294128" y="405732"/>
                          <a:pt x="289464" y="394188"/>
                        </a:cubicBezTo>
                        <a:cubicBezTo>
                          <a:pt x="285948" y="385396"/>
                          <a:pt x="282431" y="377903"/>
                          <a:pt x="278838" y="377903"/>
                        </a:cubicBezTo>
                        <a:cubicBezTo>
                          <a:pt x="277691" y="377903"/>
                          <a:pt x="276620" y="378591"/>
                          <a:pt x="275550" y="380273"/>
                        </a:cubicBezTo>
                        <a:cubicBezTo>
                          <a:pt x="270963" y="387231"/>
                          <a:pt x="266299" y="398775"/>
                          <a:pt x="261712" y="414983"/>
                        </a:cubicBezTo>
                        <a:cubicBezTo>
                          <a:pt x="259724" y="421940"/>
                          <a:pt x="255596" y="423775"/>
                          <a:pt x="250168" y="423775"/>
                        </a:cubicBezTo>
                        <a:cubicBezTo>
                          <a:pt x="244281" y="423775"/>
                          <a:pt x="236942" y="421558"/>
                          <a:pt x="229296" y="421558"/>
                        </a:cubicBezTo>
                        <a:cubicBezTo>
                          <a:pt x="227767" y="421558"/>
                          <a:pt x="226162" y="421634"/>
                          <a:pt x="224633" y="421863"/>
                        </a:cubicBezTo>
                        <a:cubicBezTo>
                          <a:pt x="223410" y="422016"/>
                          <a:pt x="222263" y="422093"/>
                          <a:pt x="221269" y="422093"/>
                        </a:cubicBezTo>
                        <a:cubicBezTo>
                          <a:pt x="208425" y="422093"/>
                          <a:pt x="208807" y="409172"/>
                          <a:pt x="213089" y="396405"/>
                        </a:cubicBezTo>
                        <a:cubicBezTo>
                          <a:pt x="217676" y="382491"/>
                          <a:pt x="224633" y="387078"/>
                          <a:pt x="233960" y="375610"/>
                        </a:cubicBezTo>
                        <a:cubicBezTo>
                          <a:pt x="243211" y="363989"/>
                          <a:pt x="231590" y="354738"/>
                          <a:pt x="238547" y="345488"/>
                        </a:cubicBezTo>
                        <a:cubicBezTo>
                          <a:pt x="244281" y="337842"/>
                          <a:pt x="245275" y="333332"/>
                          <a:pt x="238929" y="333332"/>
                        </a:cubicBezTo>
                        <a:cubicBezTo>
                          <a:pt x="237630" y="333332"/>
                          <a:pt x="235948" y="333485"/>
                          <a:pt x="233960" y="333943"/>
                        </a:cubicBezTo>
                        <a:cubicBezTo>
                          <a:pt x="232431" y="334249"/>
                          <a:pt x="230978" y="334402"/>
                          <a:pt x="229449" y="334402"/>
                        </a:cubicBezTo>
                        <a:cubicBezTo>
                          <a:pt x="219663" y="334402"/>
                          <a:pt x="211942" y="327827"/>
                          <a:pt x="220046" y="317736"/>
                        </a:cubicBezTo>
                        <a:cubicBezTo>
                          <a:pt x="229296" y="306115"/>
                          <a:pt x="222339" y="303821"/>
                          <a:pt x="217752" y="296864"/>
                        </a:cubicBezTo>
                        <a:cubicBezTo>
                          <a:pt x="213089" y="289907"/>
                          <a:pt x="192217" y="278363"/>
                          <a:pt x="192217" y="271405"/>
                        </a:cubicBezTo>
                        <a:cubicBezTo>
                          <a:pt x="192217" y="264448"/>
                          <a:pt x="189924" y="250534"/>
                          <a:pt x="180673" y="248240"/>
                        </a:cubicBezTo>
                        <a:cubicBezTo>
                          <a:pt x="171422" y="245947"/>
                          <a:pt x="166835" y="232033"/>
                          <a:pt x="169129" y="215825"/>
                        </a:cubicBezTo>
                        <a:cubicBezTo>
                          <a:pt x="171422" y="199617"/>
                          <a:pt x="166835" y="201910"/>
                          <a:pt x="155214" y="192660"/>
                        </a:cubicBezTo>
                        <a:cubicBezTo>
                          <a:pt x="143670" y="183409"/>
                          <a:pt x="136713" y="167201"/>
                          <a:pt x="132049" y="153287"/>
                        </a:cubicBezTo>
                        <a:cubicBezTo>
                          <a:pt x="130444" y="148547"/>
                          <a:pt x="131361" y="142966"/>
                          <a:pt x="133120" y="137690"/>
                        </a:cubicBezTo>
                        <a:cubicBezTo>
                          <a:pt x="130749" y="137385"/>
                          <a:pt x="128074" y="137079"/>
                          <a:pt x="125092" y="137079"/>
                        </a:cubicBezTo>
                        <a:cubicBezTo>
                          <a:pt x="119817" y="137079"/>
                          <a:pt x="113013" y="135550"/>
                          <a:pt x="105979" y="135550"/>
                        </a:cubicBezTo>
                        <a:cubicBezTo>
                          <a:pt x="100704" y="135550"/>
                          <a:pt x="95352" y="136391"/>
                          <a:pt x="90383" y="139372"/>
                        </a:cubicBezTo>
                        <a:cubicBezTo>
                          <a:pt x="78838" y="146330"/>
                          <a:pt x="81132" y="146330"/>
                          <a:pt x="62631" y="153287"/>
                        </a:cubicBezTo>
                        <a:cubicBezTo>
                          <a:pt x="58731" y="154739"/>
                          <a:pt x="55673" y="155351"/>
                          <a:pt x="53227" y="155351"/>
                        </a:cubicBezTo>
                        <a:cubicBezTo>
                          <a:pt x="43900" y="155351"/>
                          <a:pt x="43135" y="146177"/>
                          <a:pt x="39542" y="137079"/>
                        </a:cubicBezTo>
                        <a:cubicBezTo>
                          <a:pt x="38242" y="133791"/>
                          <a:pt x="36943" y="132415"/>
                          <a:pt x="35566" y="132415"/>
                        </a:cubicBezTo>
                        <a:cubicBezTo>
                          <a:pt x="32050" y="132415"/>
                          <a:pt x="28303" y="141666"/>
                          <a:pt x="23334" y="153287"/>
                        </a:cubicBezTo>
                        <a:cubicBezTo>
                          <a:pt x="16377" y="169495"/>
                          <a:pt x="16377" y="167201"/>
                          <a:pt x="20964" y="192660"/>
                        </a:cubicBezTo>
                        <a:cubicBezTo>
                          <a:pt x="24710" y="213455"/>
                          <a:pt x="22340" y="218806"/>
                          <a:pt x="16301" y="218806"/>
                        </a:cubicBezTo>
                        <a:cubicBezTo>
                          <a:pt x="14924" y="218806"/>
                          <a:pt x="13395" y="218500"/>
                          <a:pt x="11713" y="218118"/>
                        </a:cubicBezTo>
                        <a:cubicBezTo>
                          <a:pt x="2463" y="215825"/>
                          <a:pt x="7050" y="197323"/>
                          <a:pt x="7050" y="181115"/>
                        </a:cubicBezTo>
                        <a:cubicBezTo>
                          <a:pt x="7050" y="164907"/>
                          <a:pt x="4756" y="144112"/>
                          <a:pt x="9420" y="118577"/>
                        </a:cubicBezTo>
                        <a:cubicBezTo>
                          <a:pt x="14007" y="93119"/>
                          <a:pt x="20964" y="76911"/>
                          <a:pt x="32508" y="56116"/>
                        </a:cubicBezTo>
                        <a:lnTo>
                          <a:pt x="37172" y="39985"/>
                        </a:lnTo>
                        <a:cubicBezTo>
                          <a:pt x="37172" y="39985"/>
                          <a:pt x="37172" y="26070"/>
                          <a:pt x="46423" y="12156"/>
                        </a:cubicBezTo>
                        <a:cubicBezTo>
                          <a:pt x="49634" y="7875"/>
                          <a:pt x="52462" y="6193"/>
                          <a:pt x="55520" y="6193"/>
                        </a:cubicBezTo>
                        <a:moveTo>
                          <a:pt x="110184" y="216895"/>
                        </a:moveTo>
                        <a:cubicBezTo>
                          <a:pt x="114542" y="216895"/>
                          <a:pt x="115994" y="219418"/>
                          <a:pt x="120811" y="227369"/>
                        </a:cubicBezTo>
                        <a:cubicBezTo>
                          <a:pt x="127768" y="238913"/>
                          <a:pt x="130061" y="236620"/>
                          <a:pt x="123181" y="252828"/>
                        </a:cubicBezTo>
                        <a:cubicBezTo>
                          <a:pt x="117294" y="266589"/>
                          <a:pt x="119740" y="276986"/>
                          <a:pt x="109266" y="276986"/>
                        </a:cubicBezTo>
                        <a:cubicBezTo>
                          <a:pt x="107432" y="276986"/>
                          <a:pt x="105138" y="276681"/>
                          <a:pt x="102309" y="275993"/>
                        </a:cubicBezTo>
                        <a:cubicBezTo>
                          <a:pt x="83808" y="271405"/>
                          <a:pt x="63013" y="273699"/>
                          <a:pt x="56056" y="259785"/>
                        </a:cubicBezTo>
                        <a:cubicBezTo>
                          <a:pt x="49098" y="245947"/>
                          <a:pt x="53762" y="234326"/>
                          <a:pt x="53762" y="234326"/>
                        </a:cubicBezTo>
                        <a:cubicBezTo>
                          <a:pt x="58426" y="227369"/>
                          <a:pt x="60719" y="226222"/>
                          <a:pt x="63624" y="226222"/>
                        </a:cubicBezTo>
                        <a:cubicBezTo>
                          <a:pt x="65077" y="226222"/>
                          <a:pt x="66606" y="226528"/>
                          <a:pt x="68670" y="226528"/>
                        </a:cubicBezTo>
                        <a:cubicBezTo>
                          <a:pt x="70734" y="226528"/>
                          <a:pt x="73410" y="226222"/>
                          <a:pt x="76851" y="225075"/>
                        </a:cubicBezTo>
                        <a:cubicBezTo>
                          <a:pt x="90765" y="220488"/>
                          <a:pt x="90765" y="220488"/>
                          <a:pt x="102309" y="218118"/>
                        </a:cubicBezTo>
                        <a:cubicBezTo>
                          <a:pt x="105826" y="217354"/>
                          <a:pt x="108349" y="216895"/>
                          <a:pt x="110184" y="216895"/>
                        </a:cubicBezTo>
                        <a:moveTo>
                          <a:pt x="35184" y="248164"/>
                        </a:moveTo>
                        <a:cubicBezTo>
                          <a:pt x="35184" y="248164"/>
                          <a:pt x="30597" y="271329"/>
                          <a:pt x="42141" y="287537"/>
                        </a:cubicBezTo>
                        <a:cubicBezTo>
                          <a:pt x="53686" y="303668"/>
                          <a:pt x="51392" y="299081"/>
                          <a:pt x="51392" y="312995"/>
                        </a:cubicBezTo>
                        <a:cubicBezTo>
                          <a:pt x="51392" y="319570"/>
                          <a:pt x="49328" y="321940"/>
                          <a:pt x="45658" y="321940"/>
                        </a:cubicBezTo>
                        <a:cubicBezTo>
                          <a:pt x="41606" y="321940"/>
                          <a:pt x="35566" y="318959"/>
                          <a:pt x="28227" y="315213"/>
                        </a:cubicBezTo>
                        <a:cubicBezTo>
                          <a:pt x="14313" y="308255"/>
                          <a:pt x="16683" y="299005"/>
                          <a:pt x="14313" y="275916"/>
                        </a:cubicBezTo>
                        <a:cubicBezTo>
                          <a:pt x="12019" y="252828"/>
                          <a:pt x="21270" y="259785"/>
                          <a:pt x="35184" y="248164"/>
                        </a:cubicBezTo>
                        <a:moveTo>
                          <a:pt x="164771" y="266665"/>
                        </a:moveTo>
                        <a:cubicBezTo>
                          <a:pt x="164771" y="266665"/>
                          <a:pt x="167141" y="301375"/>
                          <a:pt x="153150" y="306038"/>
                        </a:cubicBezTo>
                        <a:cubicBezTo>
                          <a:pt x="142523" y="309632"/>
                          <a:pt x="131896" y="314525"/>
                          <a:pt x="123334" y="314525"/>
                        </a:cubicBezTo>
                        <a:cubicBezTo>
                          <a:pt x="120734" y="314525"/>
                          <a:pt x="118364" y="314066"/>
                          <a:pt x="116224" y="312995"/>
                        </a:cubicBezTo>
                        <a:cubicBezTo>
                          <a:pt x="106973" y="308332"/>
                          <a:pt x="104603" y="303668"/>
                          <a:pt x="104603" y="303668"/>
                        </a:cubicBezTo>
                        <a:cubicBezTo>
                          <a:pt x="118517" y="296711"/>
                          <a:pt x="134725" y="303668"/>
                          <a:pt x="146269" y="289830"/>
                        </a:cubicBezTo>
                        <a:cubicBezTo>
                          <a:pt x="157814" y="275993"/>
                          <a:pt x="155520" y="280580"/>
                          <a:pt x="164771" y="266665"/>
                        </a:cubicBezTo>
                        <a:moveTo>
                          <a:pt x="96193" y="335625"/>
                        </a:moveTo>
                        <a:cubicBezTo>
                          <a:pt x="100245" y="335625"/>
                          <a:pt x="108349" y="338989"/>
                          <a:pt x="113854" y="343118"/>
                        </a:cubicBezTo>
                        <a:cubicBezTo>
                          <a:pt x="113854" y="343118"/>
                          <a:pt x="120811" y="347781"/>
                          <a:pt x="109190" y="357032"/>
                        </a:cubicBezTo>
                        <a:cubicBezTo>
                          <a:pt x="106743" y="358943"/>
                          <a:pt x="105061" y="359784"/>
                          <a:pt x="103762" y="359784"/>
                        </a:cubicBezTo>
                        <a:cubicBezTo>
                          <a:pt x="99022" y="359784"/>
                          <a:pt x="100780" y="348087"/>
                          <a:pt x="95276" y="340824"/>
                        </a:cubicBezTo>
                        <a:cubicBezTo>
                          <a:pt x="92523" y="337078"/>
                          <a:pt x="93517" y="335625"/>
                          <a:pt x="96193" y="335625"/>
                        </a:cubicBezTo>
                        <a:moveTo>
                          <a:pt x="167141" y="352368"/>
                        </a:moveTo>
                        <a:cubicBezTo>
                          <a:pt x="178609" y="352368"/>
                          <a:pt x="171728" y="366206"/>
                          <a:pt x="169434" y="389371"/>
                        </a:cubicBezTo>
                        <a:cubicBezTo>
                          <a:pt x="168288" y="400916"/>
                          <a:pt x="165382" y="403209"/>
                          <a:pt x="161101" y="403209"/>
                        </a:cubicBezTo>
                        <a:cubicBezTo>
                          <a:pt x="158196" y="403209"/>
                          <a:pt x="154679" y="402215"/>
                          <a:pt x="150551" y="402215"/>
                        </a:cubicBezTo>
                        <a:cubicBezTo>
                          <a:pt x="148486" y="402215"/>
                          <a:pt x="146346" y="402445"/>
                          <a:pt x="143976" y="403209"/>
                        </a:cubicBezTo>
                        <a:cubicBezTo>
                          <a:pt x="141529" y="404050"/>
                          <a:pt x="139465" y="404432"/>
                          <a:pt x="137783" y="404432"/>
                        </a:cubicBezTo>
                        <a:cubicBezTo>
                          <a:pt x="129832" y="404432"/>
                          <a:pt x="128838" y="396099"/>
                          <a:pt x="123181" y="384708"/>
                        </a:cubicBezTo>
                        <a:cubicBezTo>
                          <a:pt x="116224" y="370870"/>
                          <a:pt x="127768" y="370870"/>
                          <a:pt x="139312" y="370870"/>
                        </a:cubicBezTo>
                        <a:cubicBezTo>
                          <a:pt x="139312" y="370870"/>
                          <a:pt x="155520" y="352368"/>
                          <a:pt x="167141" y="352368"/>
                        </a:cubicBezTo>
                        <a:moveTo>
                          <a:pt x="1108727" y="355656"/>
                        </a:moveTo>
                        <a:cubicBezTo>
                          <a:pt x="1111403" y="355656"/>
                          <a:pt x="1114308" y="356955"/>
                          <a:pt x="1118283" y="359326"/>
                        </a:cubicBezTo>
                        <a:cubicBezTo>
                          <a:pt x="1129904" y="366283"/>
                          <a:pt x="1136785" y="368500"/>
                          <a:pt x="1155363" y="373163"/>
                        </a:cubicBezTo>
                        <a:cubicBezTo>
                          <a:pt x="1173864" y="377827"/>
                          <a:pt x="1171570" y="391665"/>
                          <a:pt x="1178451" y="400916"/>
                        </a:cubicBezTo>
                        <a:cubicBezTo>
                          <a:pt x="1185408" y="410166"/>
                          <a:pt x="1185408" y="424081"/>
                          <a:pt x="1196953" y="433331"/>
                        </a:cubicBezTo>
                        <a:cubicBezTo>
                          <a:pt x="1206280" y="440824"/>
                          <a:pt x="1205057" y="454356"/>
                          <a:pt x="1199399" y="454356"/>
                        </a:cubicBezTo>
                        <a:cubicBezTo>
                          <a:pt x="1198023" y="454356"/>
                          <a:pt x="1196417" y="453591"/>
                          <a:pt x="1194659" y="451833"/>
                        </a:cubicBezTo>
                        <a:cubicBezTo>
                          <a:pt x="1185408" y="442582"/>
                          <a:pt x="1178451" y="444876"/>
                          <a:pt x="1169200" y="442582"/>
                        </a:cubicBezTo>
                        <a:cubicBezTo>
                          <a:pt x="1162549" y="440900"/>
                          <a:pt x="1160638" y="434402"/>
                          <a:pt x="1154904" y="434402"/>
                        </a:cubicBezTo>
                        <a:cubicBezTo>
                          <a:pt x="1152687" y="434402"/>
                          <a:pt x="1149858" y="435396"/>
                          <a:pt x="1146035" y="437995"/>
                        </a:cubicBezTo>
                        <a:cubicBezTo>
                          <a:pt x="1132198" y="447246"/>
                          <a:pt x="1132198" y="449539"/>
                          <a:pt x="1134491" y="461160"/>
                        </a:cubicBezTo>
                        <a:cubicBezTo>
                          <a:pt x="1136250" y="469952"/>
                          <a:pt x="1131280" y="477444"/>
                          <a:pt x="1125776" y="477444"/>
                        </a:cubicBezTo>
                        <a:cubicBezTo>
                          <a:pt x="1124017" y="477444"/>
                          <a:pt x="1122259" y="476680"/>
                          <a:pt x="1120577" y="475074"/>
                        </a:cubicBezTo>
                        <a:cubicBezTo>
                          <a:pt x="1113620" y="468117"/>
                          <a:pt x="1106663" y="461160"/>
                          <a:pt x="1111326" y="454279"/>
                        </a:cubicBezTo>
                        <a:cubicBezTo>
                          <a:pt x="1115913" y="447322"/>
                          <a:pt x="1127458" y="433408"/>
                          <a:pt x="1120577" y="424157"/>
                        </a:cubicBezTo>
                        <a:cubicBezTo>
                          <a:pt x="1115913" y="417964"/>
                          <a:pt x="1115455" y="412842"/>
                          <a:pt x="1112167" y="412842"/>
                        </a:cubicBezTo>
                        <a:cubicBezTo>
                          <a:pt x="1110562" y="412842"/>
                          <a:pt x="1108192" y="414142"/>
                          <a:pt x="1104369" y="417200"/>
                        </a:cubicBezTo>
                        <a:cubicBezTo>
                          <a:pt x="1096647" y="423393"/>
                          <a:pt x="1087932" y="424386"/>
                          <a:pt x="1082962" y="424386"/>
                        </a:cubicBezTo>
                        <a:cubicBezTo>
                          <a:pt x="1080516" y="424386"/>
                          <a:pt x="1078910" y="424157"/>
                          <a:pt x="1078910" y="424157"/>
                        </a:cubicBezTo>
                        <a:cubicBezTo>
                          <a:pt x="1078910" y="412613"/>
                          <a:pt x="1071953" y="412613"/>
                          <a:pt x="1078910" y="398698"/>
                        </a:cubicBezTo>
                        <a:cubicBezTo>
                          <a:pt x="1085868" y="384784"/>
                          <a:pt x="1076617" y="387078"/>
                          <a:pt x="1090531" y="370946"/>
                        </a:cubicBezTo>
                        <a:cubicBezTo>
                          <a:pt x="1099553" y="360243"/>
                          <a:pt x="1103681" y="355656"/>
                          <a:pt x="1108727" y="355656"/>
                        </a:cubicBezTo>
                        <a:moveTo>
                          <a:pt x="71958" y="408637"/>
                        </a:moveTo>
                        <a:cubicBezTo>
                          <a:pt x="74481" y="408637"/>
                          <a:pt x="79603" y="416130"/>
                          <a:pt x="88395" y="426374"/>
                        </a:cubicBezTo>
                        <a:cubicBezTo>
                          <a:pt x="88395" y="426374"/>
                          <a:pt x="102233" y="426374"/>
                          <a:pt x="97646" y="440212"/>
                        </a:cubicBezTo>
                        <a:cubicBezTo>
                          <a:pt x="95046" y="448087"/>
                          <a:pt x="93211" y="450762"/>
                          <a:pt x="89083" y="450762"/>
                        </a:cubicBezTo>
                        <a:cubicBezTo>
                          <a:pt x="85948" y="450762"/>
                          <a:pt x="81514" y="449157"/>
                          <a:pt x="74481" y="447169"/>
                        </a:cubicBezTo>
                        <a:cubicBezTo>
                          <a:pt x="58273" y="442582"/>
                          <a:pt x="69817" y="433331"/>
                          <a:pt x="69817" y="417123"/>
                        </a:cubicBezTo>
                        <a:cubicBezTo>
                          <a:pt x="69894" y="411160"/>
                          <a:pt x="70505" y="408637"/>
                          <a:pt x="71958" y="408637"/>
                        </a:cubicBezTo>
                        <a:moveTo>
                          <a:pt x="55520" y="0"/>
                        </a:moveTo>
                        <a:lnTo>
                          <a:pt x="55520" y="6193"/>
                        </a:lnTo>
                        <a:lnTo>
                          <a:pt x="55520" y="0"/>
                        </a:lnTo>
                        <a:cubicBezTo>
                          <a:pt x="50169" y="0"/>
                          <a:pt x="45429" y="2905"/>
                          <a:pt x="41606" y="8716"/>
                        </a:cubicBezTo>
                        <a:cubicBezTo>
                          <a:pt x="32738" y="22018"/>
                          <a:pt x="31514" y="35321"/>
                          <a:pt x="31362" y="38991"/>
                        </a:cubicBezTo>
                        <a:lnTo>
                          <a:pt x="27157" y="53746"/>
                        </a:lnTo>
                        <a:cubicBezTo>
                          <a:pt x="15918" y="74006"/>
                          <a:pt x="8426" y="91055"/>
                          <a:pt x="3686" y="117507"/>
                        </a:cubicBezTo>
                        <a:cubicBezTo>
                          <a:pt x="16" y="137690"/>
                          <a:pt x="551" y="155198"/>
                          <a:pt x="934" y="169265"/>
                        </a:cubicBezTo>
                        <a:cubicBezTo>
                          <a:pt x="1086" y="173470"/>
                          <a:pt x="1163" y="177446"/>
                          <a:pt x="1163" y="181115"/>
                        </a:cubicBezTo>
                        <a:cubicBezTo>
                          <a:pt x="1163" y="185091"/>
                          <a:pt x="857" y="189296"/>
                          <a:pt x="551" y="193424"/>
                        </a:cubicBezTo>
                        <a:cubicBezTo>
                          <a:pt x="-443" y="207109"/>
                          <a:pt x="-1436" y="221253"/>
                          <a:pt x="10490" y="224158"/>
                        </a:cubicBezTo>
                        <a:cubicBezTo>
                          <a:pt x="12860" y="224770"/>
                          <a:pt x="14771" y="225075"/>
                          <a:pt x="16530" y="225075"/>
                        </a:cubicBezTo>
                        <a:cubicBezTo>
                          <a:pt x="21346" y="225075"/>
                          <a:pt x="24252" y="222858"/>
                          <a:pt x="25781" y="221023"/>
                        </a:cubicBezTo>
                        <a:cubicBezTo>
                          <a:pt x="29832" y="216130"/>
                          <a:pt x="30291" y="207950"/>
                          <a:pt x="27310" y="191666"/>
                        </a:cubicBezTo>
                        <a:lnTo>
                          <a:pt x="26774" y="188761"/>
                        </a:lnTo>
                        <a:cubicBezTo>
                          <a:pt x="23258" y="169648"/>
                          <a:pt x="23258" y="169648"/>
                          <a:pt x="28074" y="158638"/>
                        </a:cubicBezTo>
                        <a:lnTo>
                          <a:pt x="29221" y="155886"/>
                        </a:lnTo>
                        <a:lnTo>
                          <a:pt x="29909" y="154281"/>
                        </a:lnTo>
                        <a:cubicBezTo>
                          <a:pt x="31591" y="150382"/>
                          <a:pt x="33502" y="145947"/>
                          <a:pt x="35108" y="142660"/>
                        </a:cubicBezTo>
                        <a:cubicBezTo>
                          <a:pt x="35337" y="143271"/>
                          <a:pt x="35566" y="143960"/>
                          <a:pt x="35796" y="144571"/>
                        </a:cubicBezTo>
                        <a:cubicBezTo>
                          <a:pt x="38242" y="151834"/>
                          <a:pt x="41530" y="161696"/>
                          <a:pt x="53456" y="161696"/>
                        </a:cubicBezTo>
                        <a:cubicBezTo>
                          <a:pt x="56744" y="161696"/>
                          <a:pt x="60566" y="160856"/>
                          <a:pt x="65001" y="159174"/>
                        </a:cubicBezTo>
                        <a:cubicBezTo>
                          <a:pt x="79221" y="153822"/>
                          <a:pt x="81667" y="152446"/>
                          <a:pt x="87783" y="148547"/>
                        </a:cubicBezTo>
                        <a:cubicBezTo>
                          <a:pt x="89312" y="147553"/>
                          <a:pt x="91224" y="146330"/>
                          <a:pt x="93823" y="144801"/>
                        </a:cubicBezTo>
                        <a:cubicBezTo>
                          <a:pt x="97110" y="142813"/>
                          <a:pt x="101086" y="141895"/>
                          <a:pt x="106208" y="141895"/>
                        </a:cubicBezTo>
                        <a:cubicBezTo>
                          <a:pt x="109572" y="141895"/>
                          <a:pt x="113089" y="142278"/>
                          <a:pt x="116376" y="142736"/>
                        </a:cubicBezTo>
                        <a:cubicBezTo>
                          <a:pt x="119511" y="143119"/>
                          <a:pt x="122493" y="143424"/>
                          <a:pt x="125321" y="143424"/>
                        </a:cubicBezTo>
                        <a:cubicBezTo>
                          <a:pt x="125398" y="143424"/>
                          <a:pt x="125474" y="143424"/>
                          <a:pt x="125551" y="143424"/>
                        </a:cubicBezTo>
                        <a:cubicBezTo>
                          <a:pt x="124863" y="147859"/>
                          <a:pt x="125168" y="151834"/>
                          <a:pt x="126315" y="155351"/>
                        </a:cubicBezTo>
                        <a:cubicBezTo>
                          <a:pt x="130597" y="168271"/>
                          <a:pt x="137936" y="186696"/>
                          <a:pt x="151468" y="197553"/>
                        </a:cubicBezTo>
                        <a:cubicBezTo>
                          <a:pt x="154373" y="199846"/>
                          <a:pt x="156820" y="201452"/>
                          <a:pt x="158884" y="202828"/>
                        </a:cubicBezTo>
                        <a:cubicBezTo>
                          <a:pt x="164312" y="206421"/>
                          <a:pt x="164312" y="206421"/>
                          <a:pt x="163089" y="214984"/>
                        </a:cubicBezTo>
                        <a:cubicBezTo>
                          <a:pt x="160260" y="235014"/>
                          <a:pt x="166911" y="251146"/>
                          <a:pt x="179297" y="254280"/>
                        </a:cubicBezTo>
                        <a:cubicBezTo>
                          <a:pt x="183960" y="255427"/>
                          <a:pt x="186177" y="265213"/>
                          <a:pt x="186177" y="271405"/>
                        </a:cubicBezTo>
                        <a:cubicBezTo>
                          <a:pt x="186177" y="278516"/>
                          <a:pt x="193899" y="284555"/>
                          <a:pt x="202768" y="291512"/>
                        </a:cubicBezTo>
                        <a:cubicBezTo>
                          <a:pt x="206590" y="294494"/>
                          <a:pt x="211407" y="298240"/>
                          <a:pt x="212706" y="300304"/>
                        </a:cubicBezTo>
                        <a:cubicBezTo>
                          <a:pt x="213777" y="301910"/>
                          <a:pt x="215000" y="303362"/>
                          <a:pt x="216147" y="304662"/>
                        </a:cubicBezTo>
                        <a:cubicBezTo>
                          <a:pt x="219281" y="308408"/>
                          <a:pt x="219511" y="308638"/>
                          <a:pt x="215382" y="313836"/>
                        </a:cubicBezTo>
                        <a:cubicBezTo>
                          <a:pt x="208960" y="321864"/>
                          <a:pt x="210489" y="328209"/>
                          <a:pt x="211942" y="331344"/>
                        </a:cubicBezTo>
                        <a:cubicBezTo>
                          <a:pt x="214694" y="337001"/>
                          <a:pt x="221422" y="340595"/>
                          <a:pt x="229679" y="340595"/>
                        </a:cubicBezTo>
                        <a:cubicBezTo>
                          <a:pt x="231437" y="340595"/>
                          <a:pt x="233196" y="340442"/>
                          <a:pt x="234954" y="340060"/>
                        </a:cubicBezTo>
                        <a:cubicBezTo>
                          <a:pt x="234648" y="340595"/>
                          <a:pt x="234189" y="341130"/>
                          <a:pt x="233807" y="341742"/>
                        </a:cubicBezTo>
                        <a:cubicBezTo>
                          <a:pt x="228914" y="348240"/>
                          <a:pt x="230137" y="354891"/>
                          <a:pt x="231055" y="359784"/>
                        </a:cubicBezTo>
                        <a:cubicBezTo>
                          <a:pt x="231972" y="364983"/>
                          <a:pt x="232355" y="367888"/>
                          <a:pt x="229296" y="371711"/>
                        </a:cubicBezTo>
                        <a:cubicBezTo>
                          <a:pt x="226085" y="375686"/>
                          <a:pt x="223333" y="377215"/>
                          <a:pt x="220504" y="378821"/>
                        </a:cubicBezTo>
                        <a:cubicBezTo>
                          <a:pt x="215994" y="381344"/>
                          <a:pt x="210871" y="384249"/>
                          <a:pt x="207431" y="394417"/>
                        </a:cubicBezTo>
                        <a:cubicBezTo>
                          <a:pt x="203303" y="406649"/>
                          <a:pt x="203456" y="415977"/>
                          <a:pt x="207737" y="421940"/>
                        </a:cubicBezTo>
                        <a:cubicBezTo>
                          <a:pt x="209801" y="424845"/>
                          <a:pt x="213930" y="428285"/>
                          <a:pt x="221498" y="428285"/>
                        </a:cubicBezTo>
                        <a:cubicBezTo>
                          <a:pt x="222798" y="428285"/>
                          <a:pt x="224174" y="428209"/>
                          <a:pt x="225703" y="427980"/>
                        </a:cubicBezTo>
                        <a:cubicBezTo>
                          <a:pt x="227003" y="427827"/>
                          <a:pt x="228226" y="427750"/>
                          <a:pt x="229526" y="427750"/>
                        </a:cubicBezTo>
                        <a:cubicBezTo>
                          <a:pt x="233119" y="427750"/>
                          <a:pt x="236789" y="428285"/>
                          <a:pt x="240306" y="428897"/>
                        </a:cubicBezTo>
                        <a:cubicBezTo>
                          <a:pt x="243822" y="429432"/>
                          <a:pt x="247110" y="429967"/>
                          <a:pt x="250397" y="429967"/>
                        </a:cubicBezTo>
                        <a:cubicBezTo>
                          <a:pt x="259495" y="429967"/>
                          <a:pt x="265382" y="425457"/>
                          <a:pt x="267905" y="416665"/>
                        </a:cubicBezTo>
                        <a:cubicBezTo>
                          <a:pt x="271727" y="403133"/>
                          <a:pt x="275550" y="392965"/>
                          <a:pt x="279296" y="386313"/>
                        </a:cubicBezTo>
                        <a:cubicBezTo>
                          <a:pt x="280367" y="388224"/>
                          <a:pt x="281819" y="391283"/>
                          <a:pt x="283883" y="396481"/>
                        </a:cubicBezTo>
                        <a:cubicBezTo>
                          <a:pt x="286100" y="401986"/>
                          <a:pt x="287094" y="409249"/>
                          <a:pt x="274862" y="416588"/>
                        </a:cubicBezTo>
                        <a:cubicBezTo>
                          <a:pt x="262630" y="423851"/>
                          <a:pt x="259266" y="429509"/>
                          <a:pt x="253150" y="439753"/>
                        </a:cubicBezTo>
                        <a:lnTo>
                          <a:pt x="251926" y="441817"/>
                        </a:lnTo>
                        <a:cubicBezTo>
                          <a:pt x="249480" y="445869"/>
                          <a:pt x="248257" y="447628"/>
                          <a:pt x="247645" y="448239"/>
                        </a:cubicBezTo>
                        <a:cubicBezTo>
                          <a:pt x="247263" y="448239"/>
                          <a:pt x="246957" y="448163"/>
                          <a:pt x="246575" y="448163"/>
                        </a:cubicBezTo>
                        <a:cubicBezTo>
                          <a:pt x="245657" y="448087"/>
                          <a:pt x="244587" y="448010"/>
                          <a:pt x="243364" y="448010"/>
                        </a:cubicBezTo>
                        <a:cubicBezTo>
                          <a:pt x="241605" y="448010"/>
                          <a:pt x="238853" y="447857"/>
                          <a:pt x="235489" y="447704"/>
                        </a:cubicBezTo>
                        <a:cubicBezTo>
                          <a:pt x="229755" y="447399"/>
                          <a:pt x="222645" y="447016"/>
                          <a:pt x="215459" y="447016"/>
                        </a:cubicBezTo>
                        <a:cubicBezTo>
                          <a:pt x="208501" y="447016"/>
                          <a:pt x="202920" y="447399"/>
                          <a:pt x="198410" y="448163"/>
                        </a:cubicBezTo>
                        <a:cubicBezTo>
                          <a:pt x="194740" y="448775"/>
                          <a:pt x="189847" y="448851"/>
                          <a:pt x="184725" y="448851"/>
                        </a:cubicBezTo>
                        <a:cubicBezTo>
                          <a:pt x="171728" y="449004"/>
                          <a:pt x="155520" y="449233"/>
                          <a:pt x="142600" y="458408"/>
                        </a:cubicBezTo>
                        <a:lnTo>
                          <a:pt x="126392" y="470028"/>
                        </a:lnTo>
                        <a:lnTo>
                          <a:pt x="117447" y="476450"/>
                        </a:lnTo>
                        <a:lnTo>
                          <a:pt x="127538" y="480808"/>
                        </a:lnTo>
                        <a:cubicBezTo>
                          <a:pt x="128991" y="481420"/>
                          <a:pt x="139771" y="486007"/>
                          <a:pt x="149327" y="487612"/>
                        </a:cubicBezTo>
                        <a:cubicBezTo>
                          <a:pt x="148104" y="488530"/>
                          <a:pt x="146652" y="489600"/>
                          <a:pt x="144893" y="490823"/>
                        </a:cubicBezTo>
                        <a:cubicBezTo>
                          <a:pt x="137860" y="495869"/>
                          <a:pt x="133961" y="496099"/>
                          <a:pt x="130214" y="496328"/>
                        </a:cubicBezTo>
                        <a:cubicBezTo>
                          <a:pt x="126009" y="496634"/>
                          <a:pt x="120811" y="496940"/>
                          <a:pt x="115765" y="503667"/>
                        </a:cubicBezTo>
                        <a:cubicBezTo>
                          <a:pt x="105902" y="516894"/>
                          <a:pt x="126315" y="536083"/>
                          <a:pt x="130520" y="539829"/>
                        </a:cubicBezTo>
                        <a:lnTo>
                          <a:pt x="130979" y="540212"/>
                        </a:lnTo>
                        <a:lnTo>
                          <a:pt x="131438" y="540517"/>
                        </a:lnTo>
                        <a:lnTo>
                          <a:pt x="134190" y="542199"/>
                        </a:lnTo>
                        <a:cubicBezTo>
                          <a:pt x="143670" y="547857"/>
                          <a:pt x="145963" y="549386"/>
                          <a:pt x="147263" y="553361"/>
                        </a:cubicBezTo>
                        <a:cubicBezTo>
                          <a:pt x="149174" y="558942"/>
                          <a:pt x="153150" y="559554"/>
                          <a:pt x="154832" y="559554"/>
                        </a:cubicBezTo>
                        <a:cubicBezTo>
                          <a:pt x="158502" y="559554"/>
                          <a:pt x="160872" y="557184"/>
                          <a:pt x="163930" y="554126"/>
                        </a:cubicBezTo>
                        <a:cubicBezTo>
                          <a:pt x="167217" y="550838"/>
                          <a:pt x="171728" y="546328"/>
                          <a:pt x="178762" y="543270"/>
                        </a:cubicBezTo>
                        <a:cubicBezTo>
                          <a:pt x="182737" y="541588"/>
                          <a:pt x="188165" y="540670"/>
                          <a:pt x="194893" y="540670"/>
                        </a:cubicBezTo>
                        <a:cubicBezTo>
                          <a:pt x="203838" y="540670"/>
                          <a:pt x="212553" y="542276"/>
                          <a:pt x="216529" y="543040"/>
                        </a:cubicBezTo>
                        <a:cubicBezTo>
                          <a:pt x="217752" y="545487"/>
                          <a:pt x="220122" y="551985"/>
                          <a:pt x="218670" y="564600"/>
                        </a:cubicBezTo>
                        <a:cubicBezTo>
                          <a:pt x="217217" y="577291"/>
                          <a:pt x="216147" y="578973"/>
                          <a:pt x="213471" y="582872"/>
                        </a:cubicBezTo>
                        <a:cubicBezTo>
                          <a:pt x="211942" y="585089"/>
                          <a:pt x="210107" y="587841"/>
                          <a:pt x="207737" y="592581"/>
                        </a:cubicBezTo>
                        <a:cubicBezTo>
                          <a:pt x="200321" y="607413"/>
                          <a:pt x="199327" y="614829"/>
                          <a:pt x="208349" y="626832"/>
                        </a:cubicBezTo>
                        <a:cubicBezTo>
                          <a:pt x="211254" y="630655"/>
                          <a:pt x="211330" y="631801"/>
                          <a:pt x="211560" y="633866"/>
                        </a:cubicBezTo>
                        <a:cubicBezTo>
                          <a:pt x="211789" y="636159"/>
                          <a:pt x="212171" y="639294"/>
                          <a:pt x="214694" y="644416"/>
                        </a:cubicBezTo>
                        <a:cubicBezTo>
                          <a:pt x="218364" y="651832"/>
                          <a:pt x="224709" y="656037"/>
                          <a:pt x="232049" y="656037"/>
                        </a:cubicBezTo>
                        <a:cubicBezTo>
                          <a:pt x="237706" y="656037"/>
                          <a:pt x="243593" y="653590"/>
                          <a:pt x="249556" y="648774"/>
                        </a:cubicBezTo>
                        <a:cubicBezTo>
                          <a:pt x="252003" y="646786"/>
                          <a:pt x="253073" y="646709"/>
                          <a:pt x="253073" y="646709"/>
                        </a:cubicBezTo>
                        <a:cubicBezTo>
                          <a:pt x="253685" y="647321"/>
                          <a:pt x="255443" y="651297"/>
                          <a:pt x="256513" y="653667"/>
                        </a:cubicBezTo>
                        <a:cubicBezTo>
                          <a:pt x="257202" y="655196"/>
                          <a:pt x="257890" y="656801"/>
                          <a:pt x="258654" y="658254"/>
                        </a:cubicBezTo>
                        <a:cubicBezTo>
                          <a:pt x="260260" y="661388"/>
                          <a:pt x="262094" y="664599"/>
                          <a:pt x="263929" y="667734"/>
                        </a:cubicBezTo>
                        <a:cubicBezTo>
                          <a:pt x="267446" y="673697"/>
                          <a:pt x="270734" y="679431"/>
                          <a:pt x="272033" y="684783"/>
                        </a:cubicBezTo>
                        <a:cubicBezTo>
                          <a:pt x="274709" y="695639"/>
                          <a:pt x="274480" y="703666"/>
                          <a:pt x="272874" y="705731"/>
                        </a:cubicBezTo>
                        <a:cubicBezTo>
                          <a:pt x="272798" y="705884"/>
                          <a:pt x="272721" y="705960"/>
                          <a:pt x="272033" y="705960"/>
                        </a:cubicBezTo>
                        <a:cubicBezTo>
                          <a:pt x="271422" y="705960"/>
                          <a:pt x="270351" y="705807"/>
                          <a:pt x="268593" y="705195"/>
                        </a:cubicBezTo>
                        <a:cubicBezTo>
                          <a:pt x="265153" y="703896"/>
                          <a:pt x="262171" y="702749"/>
                          <a:pt x="259495" y="701679"/>
                        </a:cubicBezTo>
                        <a:cubicBezTo>
                          <a:pt x="251238" y="698391"/>
                          <a:pt x="245275" y="696021"/>
                          <a:pt x="239235" y="696021"/>
                        </a:cubicBezTo>
                        <a:cubicBezTo>
                          <a:pt x="235718" y="696021"/>
                          <a:pt x="232278" y="696862"/>
                          <a:pt x="228914" y="698544"/>
                        </a:cubicBezTo>
                        <a:cubicBezTo>
                          <a:pt x="227079" y="699462"/>
                          <a:pt x="225092" y="700150"/>
                          <a:pt x="223257" y="700838"/>
                        </a:cubicBezTo>
                        <a:cubicBezTo>
                          <a:pt x="218211" y="702749"/>
                          <a:pt x="212477" y="704813"/>
                          <a:pt x="210871" y="710624"/>
                        </a:cubicBezTo>
                        <a:cubicBezTo>
                          <a:pt x="209342" y="715975"/>
                          <a:pt x="212706" y="720945"/>
                          <a:pt x="215306" y="724232"/>
                        </a:cubicBezTo>
                        <a:cubicBezTo>
                          <a:pt x="224480" y="735700"/>
                          <a:pt x="230978" y="744415"/>
                          <a:pt x="237553" y="759782"/>
                        </a:cubicBezTo>
                        <a:cubicBezTo>
                          <a:pt x="239006" y="763146"/>
                          <a:pt x="240229" y="766204"/>
                          <a:pt x="241376" y="769033"/>
                        </a:cubicBezTo>
                        <a:cubicBezTo>
                          <a:pt x="245887" y="780195"/>
                          <a:pt x="249174" y="788223"/>
                          <a:pt x="257354" y="796479"/>
                        </a:cubicBezTo>
                        <a:cubicBezTo>
                          <a:pt x="265076" y="804201"/>
                          <a:pt x="273868" y="811311"/>
                          <a:pt x="285642" y="811311"/>
                        </a:cubicBezTo>
                        <a:cubicBezTo>
                          <a:pt x="289006" y="811311"/>
                          <a:pt x="292522" y="810700"/>
                          <a:pt x="296116" y="809553"/>
                        </a:cubicBezTo>
                        <a:cubicBezTo>
                          <a:pt x="298103" y="808865"/>
                          <a:pt x="300550" y="808559"/>
                          <a:pt x="303532" y="808559"/>
                        </a:cubicBezTo>
                        <a:cubicBezTo>
                          <a:pt x="308501" y="808559"/>
                          <a:pt x="314082" y="809476"/>
                          <a:pt x="319969" y="810470"/>
                        </a:cubicBezTo>
                        <a:cubicBezTo>
                          <a:pt x="326391" y="811541"/>
                          <a:pt x="332966" y="812611"/>
                          <a:pt x="339388" y="812611"/>
                        </a:cubicBezTo>
                        <a:cubicBezTo>
                          <a:pt x="341605" y="812611"/>
                          <a:pt x="343593" y="812458"/>
                          <a:pt x="345504" y="812229"/>
                        </a:cubicBezTo>
                        <a:cubicBezTo>
                          <a:pt x="359265" y="812229"/>
                          <a:pt x="383195" y="813911"/>
                          <a:pt x="390458" y="818268"/>
                        </a:cubicBezTo>
                        <a:cubicBezTo>
                          <a:pt x="393745" y="820180"/>
                          <a:pt x="397186" y="821632"/>
                          <a:pt x="400473" y="823008"/>
                        </a:cubicBezTo>
                        <a:cubicBezTo>
                          <a:pt x="409877" y="826907"/>
                          <a:pt x="418057" y="830195"/>
                          <a:pt x="422415" y="844797"/>
                        </a:cubicBezTo>
                        <a:cubicBezTo>
                          <a:pt x="426620" y="858941"/>
                          <a:pt x="429984" y="869568"/>
                          <a:pt x="432048" y="875837"/>
                        </a:cubicBezTo>
                        <a:lnTo>
                          <a:pt x="432277" y="876448"/>
                        </a:lnTo>
                        <a:lnTo>
                          <a:pt x="432583" y="877060"/>
                        </a:lnTo>
                        <a:cubicBezTo>
                          <a:pt x="446574" y="901219"/>
                          <a:pt x="454907" y="914675"/>
                          <a:pt x="458883" y="919338"/>
                        </a:cubicBezTo>
                        <a:cubicBezTo>
                          <a:pt x="462246" y="923314"/>
                          <a:pt x="466681" y="926831"/>
                          <a:pt x="471497" y="930500"/>
                        </a:cubicBezTo>
                        <a:cubicBezTo>
                          <a:pt x="480366" y="937381"/>
                          <a:pt x="489464" y="944415"/>
                          <a:pt x="492445" y="955194"/>
                        </a:cubicBezTo>
                        <a:cubicBezTo>
                          <a:pt x="497873" y="975225"/>
                          <a:pt x="521497" y="1013833"/>
                          <a:pt x="539310" y="1021708"/>
                        </a:cubicBezTo>
                        <a:cubicBezTo>
                          <a:pt x="546191" y="1024766"/>
                          <a:pt x="555136" y="1027442"/>
                          <a:pt x="563775" y="1030041"/>
                        </a:cubicBezTo>
                        <a:cubicBezTo>
                          <a:pt x="574096" y="1033176"/>
                          <a:pt x="585870" y="1036692"/>
                          <a:pt x="589998" y="1039980"/>
                        </a:cubicBezTo>
                        <a:cubicBezTo>
                          <a:pt x="600243" y="1048160"/>
                          <a:pt x="604371" y="1054353"/>
                          <a:pt x="603377" y="1060087"/>
                        </a:cubicBezTo>
                        <a:cubicBezTo>
                          <a:pt x="601313" y="1072319"/>
                          <a:pt x="599631" y="1089521"/>
                          <a:pt x="608653" y="1098466"/>
                        </a:cubicBezTo>
                        <a:cubicBezTo>
                          <a:pt x="610335" y="1100148"/>
                          <a:pt x="612246" y="1103665"/>
                          <a:pt x="614157" y="1107105"/>
                        </a:cubicBezTo>
                        <a:cubicBezTo>
                          <a:pt x="618286" y="1114674"/>
                          <a:pt x="622643" y="1122548"/>
                          <a:pt x="630441" y="1122548"/>
                        </a:cubicBezTo>
                        <a:cubicBezTo>
                          <a:pt x="632964" y="1122548"/>
                          <a:pt x="635487" y="1121631"/>
                          <a:pt x="637704" y="1119796"/>
                        </a:cubicBezTo>
                        <a:cubicBezTo>
                          <a:pt x="639769" y="1118114"/>
                          <a:pt x="641680" y="1116432"/>
                          <a:pt x="643438" y="1114903"/>
                        </a:cubicBezTo>
                        <a:cubicBezTo>
                          <a:pt x="647032" y="1111692"/>
                          <a:pt x="650472" y="1108710"/>
                          <a:pt x="652536" y="1108710"/>
                        </a:cubicBezTo>
                        <a:cubicBezTo>
                          <a:pt x="652766" y="1108710"/>
                          <a:pt x="652918" y="1108787"/>
                          <a:pt x="653148" y="1108787"/>
                        </a:cubicBezTo>
                        <a:cubicBezTo>
                          <a:pt x="653148" y="1109016"/>
                          <a:pt x="653377" y="1111004"/>
                          <a:pt x="653530" y="1112380"/>
                        </a:cubicBezTo>
                        <a:cubicBezTo>
                          <a:pt x="653836" y="1115438"/>
                          <a:pt x="654218" y="1119184"/>
                          <a:pt x="656053" y="1122931"/>
                        </a:cubicBezTo>
                        <a:cubicBezTo>
                          <a:pt x="659264" y="1129353"/>
                          <a:pt x="667979" y="1136157"/>
                          <a:pt x="677765" y="1136157"/>
                        </a:cubicBezTo>
                        <a:cubicBezTo>
                          <a:pt x="682200" y="1136157"/>
                          <a:pt x="686404" y="1134704"/>
                          <a:pt x="689845" y="1131952"/>
                        </a:cubicBezTo>
                        <a:cubicBezTo>
                          <a:pt x="693820" y="1128741"/>
                          <a:pt x="696573" y="1125530"/>
                          <a:pt x="698943" y="1122778"/>
                        </a:cubicBezTo>
                        <a:cubicBezTo>
                          <a:pt x="702077" y="1119031"/>
                          <a:pt x="704600" y="1116126"/>
                          <a:pt x="709570" y="1113527"/>
                        </a:cubicBezTo>
                        <a:lnTo>
                          <a:pt x="712551" y="1111998"/>
                        </a:lnTo>
                        <a:cubicBezTo>
                          <a:pt x="715380" y="1110545"/>
                          <a:pt x="717979" y="1109169"/>
                          <a:pt x="719202" y="1109169"/>
                        </a:cubicBezTo>
                        <a:cubicBezTo>
                          <a:pt x="719661" y="1109169"/>
                          <a:pt x="721114" y="1109628"/>
                          <a:pt x="724554" y="1113680"/>
                        </a:cubicBezTo>
                        <a:lnTo>
                          <a:pt x="725395" y="1114674"/>
                        </a:lnTo>
                        <a:cubicBezTo>
                          <a:pt x="735105" y="1126218"/>
                          <a:pt x="749707" y="1143726"/>
                          <a:pt x="764080" y="1143726"/>
                        </a:cubicBezTo>
                        <a:cubicBezTo>
                          <a:pt x="764921" y="1143726"/>
                          <a:pt x="765762" y="1143649"/>
                          <a:pt x="766603" y="1143573"/>
                        </a:cubicBezTo>
                        <a:cubicBezTo>
                          <a:pt x="769661" y="1143114"/>
                          <a:pt x="772337" y="1142961"/>
                          <a:pt x="774783" y="1142732"/>
                        </a:cubicBezTo>
                        <a:cubicBezTo>
                          <a:pt x="782352" y="1142196"/>
                          <a:pt x="789462" y="1141585"/>
                          <a:pt x="796114" y="1134933"/>
                        </a:cubicBezTo>
                        <a:cubicBezTo>
                          <a:pt x="797184" y="1133863"/>
                          <a:pt x="798178" y="1132793"/>
                          <a:pt x="799019" y="1131875"/>
                        </a:cubicBezTo>
                        <a:cubicBezTo>
                          <a:pt x="803606" y="1127059"/>
                          <a:pt x="804982" y="1125606"/>
                          <a:pt x="811786" y="1124536"/>
                        </a:cubicBezTo>
                        <a:cubicBezTo>
                          <a:pt x="815915" y="1123848"/>
                          <a:pt x="819431" y="1122472"/>
                          <a:pt x="822566" y="1121325"/>
                        </a:cubicBezTo>
                        <a:cubicBezTo>
                          <a:pt x="825548" y="1120178"/>
                          <a:pt x="828147" y="1119261"/>
                          <a:pt x="830211" y="1119261"/>
                        </a:cubicBezTo>
                        <a:cubicBezTo>
                          <a:pt x="831358" y="1119261"/>
                          <a:pt x="832428" y="1119567"/>
                          <a:pt x="833575" y="1120255"/>
                        </a:cubicBezTo>
                        <a:cubicBezTo>
                          <a:pt x="836327" y="1121860"/>
                          <a:pt x="840074" y="1124230"/>
                          <a:pt x="844202" y="1126753"/>
                        </a:cubicBezTo>
                        <a:cubicBezTo>
                          <a:pt x="853376" y="1132411"/>
                          <a:pt x="863774" y="1138833"/>
                          <a:pt x="868743" y="1141279"/>
                        </a:cubicBezTo>
                        <a:cubicBezTo>
                          <a:pt x="870119" y="1141967"/>
                          <a:pt x="871878" y="1142961"/>
                          <a:pt x="873942" y="1144031"/>
                        </a:cubicBezTo>
                        <a:cubicBezTo>
                          <a:pt x="882657" y="1148771"/>
                          <a:pt x="895884" y="1155958"/>
                          <a:pt x="905211" y="1157487"/>
                        </a:cubicBezTo>
                        <a:cubicBezTo>
                          <a:pt x="907887" y="1157946"/>
                          <a:pt x="910868" y="1158787"/>
                          <a:pt x="914003" y="1159780"/>
                        </a:cubicBezTo>
                        <a:cubicBezTo>
                          <a:pt x="919202" y="1161386"/>
                          <a:pt x="924630" y="1162991"/>
                          <a:pt x="929981" y="1162991"/>
                        </a:cubicBezTo>
                        <a:cubicBezTo>
                          <a:pt x="934033" y="1162991"/>
                          <a:pt x="937626" y="1162074"/>
                          <a:pt x="940685" y="1160163"/>
                        </a:cubicBezTo>
                        <a:cubicBezTo>
                          <a:pt x="942520" y="1159092"/>
                          <a:pt x="945731" y="1157640"/>
                          <a:pt x="950165" y="1156034"/>
                        </a:cubicBezTo>
                        <a:lnTo>
                          <a:pt x="962321" y="1151600"/>
                        </a:lnTo>
                        <a:lnTo>
                          <a:pt x="951235" y="1144872"/>
                        </a:lnTo>
                        <a:cubicBezTo>
                          <a:pt x="951082" y="1144796"/>
                          <a:pt x="951006" y="1144719"/>
                          <a:pt x="950853" y="1144643"/>
                        </a:cubicBezTo>
                        <a:cubicBezTo>
                          <a:pt x="951311" y="1137762"/>
                          <a:pt x="951923" y="1122931"/>
                          <a:pt x="950547" y="1110698"/>
                        </a:cubicBezTo>
                        <a:cubicBezTo>
                          <a:pt x="949706" y="1103129"/>
                          <a:pt x="950241" y="1102824"/>
                          <a:pt x="956587" y="1099307"/>
                        </a:cubicBezTo>
                        <a:cubicBezTo>
                          <a:pt x="958957" y="1097931"/>
                          <a:pt x="962015" y="1096325"/>
                          <a:pt x="965379" y="1093879"/>
                        </a:cubicBezTo>
                        <a:cubicBezTo>
                          <a:pt x="976847" y="1085698"/>
                          <a:pt x="981281" y="1084399"/>
                          <a:pt x="993743" y="1082870"/>
                        </a:cubicBezTo>
                        <a:cubicBezTo>
                          <a:pt x="1005975" y="1081341"/>
                          <a:pt x="1011785" y="1073542"/>
                          <a:pt x="1017519" y="1065974"/>
                        </a:cubicBezTo>
                        <a:cubicBezTo>
                          <a:pt x="1019813" y="1062915"/>
                          <a:pt x="1022259" y="1059705"/>
                          <a:pt x="1025164" y="1056799"/>
                        </a:cubicBezTo>
                        <a:cubicBezTo>
                          <a:pt x="1034415" y="1047549"/>
                          <a:pt x="1032351" y="1038451"/>
                          <a:pt x="1030516" y="1030347"/>
                        </a:cubicBezTo>
                        <a:cubicBezTo>
                          <a:pt x="1029675" y="1026448"/>
                          <a:pt x="1028758" y="1022396"/>
                          <a:pt x="1028758" y="1017732"/>
                        </a:cubicBezTo>
                        <a:cubicBezTo>
                          <a:pt x="1028758" y="1017426"/>
                          <a:pt x="1028758" y="1017121"/>
                          <a:pt x="1028758" y="1016815"/>
                        </a:cubicBezTo>
                        <a:cubicBezTo>
                          <a:pt x="1029064" y="1016968"/>
                          <a:pt x="1029369" y="1017121"/>
                          <a:pt x="1029675" y="1017273"/>
                        </a:cubicBezTo>
                        <a:cubicBezTo>
                          <a:pt x="1032886" y="1018802"/>
                          <a:pt x="1036862" y="1020714"/>
                          <a:pt x="1041831" y="1021937"/>
                        </a:cubicBezTo>
                        <a:cubicBezTo>
                          <a:pt x="1043742" y="1022396"/>
                          <a:pt x="1045654" y="1022702"/>
                          <a:pt x="1047489" y="1022702"/>
                        </a:cubicBezTo>
                        <a:cubicBezTo>
                          <a:pt x="1064537" y="1022702"/>
                          <a:pt x="1069583" y="1002748"/>
                          <a:pt x="1072030" y="993191"/>
                        </a:cubicBezTo>
                        <a:cubicBezTo>
                          <a:pt x="1073406" y="987534"/>
                          <a:pt x="1073788" y="982564"/>
                          <a:pt x="1074170" y="977748"/>
                        </a:cubicBezTo>
                        <a:cubicBezTo>
                          <a:pt x="1074706" y="970026"/>
                          <a:pt x="1075317" y="962687"/>
                          <a:pt x="1080210" y="952748"/>
                        </a:cubicBezTo>
                        <a:cubicBezTo>
                          <a:pt x="1082580" y="948008"/>
                          <a:pt x="1085409" y="940974"/>
                          <a:pt x="1082121" y="934934"/>
                        </a:cubicBezTo>
                        <a:cubicBezTo>
                          <a:pt x="1078681" y="928589"/>
                          <a:pt x="1071265" y="927748"/>
                          <a:pt x="1064690" y="927060"/>
                        </a:cubicBezTo>
                        <a:cubicBezTo>
                          <a:pt x="1063161" y="926907"/>
                          <a:pt x="1061632" y="926754"/>
                          <a:pt x="1060103" y="926448"/>
                        </a:cubicBezTo>
                        <a:cubicBezTo>
                          <a:pt x="1048712" y="924613"/>
                          <a:pt x="1035180" y="920944"/>
                          <a:pt x="1023024" y="916357"/>
                        </a:cubicBezTo>
                        <a:cubicBezTo>
                          <a:pt x="1018207" y="914522"/>
                          <a:pt x="1016602" y="910470"/>
                          <a:pt x="1014461" y="903971"/>
                        </a:cubicBezTo>
                        <a:cubicBezTo>
                          <a:pt x="1012703" y="898543"/>
                          <a:pt x="1010715" y="892503"/>
                          <a:pt x="1004981" y="889063"/>
                        </a:cubicBezTo>
                        <a:cubicBezTo>
                          <a:pt x="1003146" y="887916"/>
                          <a:pt x="998788" y="885393"/>
                          <a:pt x="1005745" y="869109"/>
                        </a:cubicBezTo>
                        <a:cubicBezTo>
                          <a:pt x="1010027" y="859247"/>
                          <a:pt x="1005899" y="850531"/>
                          <a:pt x="1002229" y="842809"/>
                        </a:cubicBezTo>
                        <a:cubicBezTo>
                          <a:pt x="1000088" y="838299"/>
                          <a:pt x="998100" y="833941"/>
                          <a:pt x="997489" y="829430"/>
                        </a:cubicBezTo>
                        <a:cubicBezTo>
                          <a:pt x="996265" y="819415"/>
                          <a:pt x="996648" y="817886"/>
                          <a:pt x="1014002" y="805807"/>
                        </a:cubicBezTo>
                        <a:cubicBezTo>
                          <a:pt x="1025164" y="798008"/>
                          <a:pt x="1029140" y="793268"/>
                          <a:pt x="1032657" y="789140"/>
                        </a:cubicBezTo>
                        <a:cubicBezTo>
                          <a:pt x="1034874" y="786541"/>
                          <a:pt x="1036785" y="784247"/>
                          <a:pt x="1040531" y="781113"/>
                        </a:cubicBezTo>
                        <a:cubicBezTo>
                          <a:pt x="1048712" y="774308"/>
                          <a:pt x="1051464" y="762229"/>
                          <a:pt x="1053605" y="750455"/>
                        </a:cubicBezTo>
                        <a:lnTo>
                          <a:pt x="1054216" y="747168"/>
                        </a:lnTo>
                        <a:lnTo>
                          <a:pt x="1051770" y="744874"/>
                        </a:lnTo>
                        <a:cubicBezTo>
                          <a:pt x="1050929" y="744033"/>
                          <a:pt x="1049247" y="741357"/>
                          <a:pt x="1047412" y="738223"/>
                        </a:cubicBezTo>
                        <a:cubicBezTo>
                          <a:pt x="1040914" y="727443"/>
                          <a:pt x="1029599" y="724614"/>
                          <a:pt x="1019660" y="722091"/>
                        </a:cubicBezTo>
                        <a:cubicBezTo>
                          <a:pt x="1015914" y="721174"/>
                          <a:pt x="1012397" y="720257"/>
                          <a:pt x="1009415" y="719110"/>
                        </a:cubicBezTo>
                        <a:cubicBezTo>
                          <a:pt x="1004752" y="717275"/>
                          <a:pt x="998024" y="709706"/>
                          <a:pt x="995195" y="700761"/>
                        </a:cubicBezTo>
                        <a:cubicBezTo>
                          <a:pt x="993972" y="696786"/>
                          <a:pt x="993054" y="691052"/>
                          <a:pt x="996036" y="686618"/>
                        </a:cubicBezTo>
                        <a:cubicBezTo>
                          <a:pt x="1004675" y="673621"/>
                          <a:pt x="1012320" y="668575"/>
                          <a:pt x="1023330" y="668575"/>
                        </a:cubicBezTo>
                        <a:cubicBezTo>
                          <a:pt x="1040149" y="668575"/>
                          <a:pt x="1061173" y="657489"/>
                          <a:pt x="1064079" y="642734"/>
                        </a:cubicBezTo>
                        <a:cubicBezTo>
                          <a:pt x="1065761" y="634554"/>
                          <a:pt x="1071800" y="631190"/>
                          <a:pt x="1081586" y="626297"/>
                        </a:cubicBezTo>
                        <a:lnTo>
                          <a:pt x="1083956" y="625074"/>
                        </a:lnTo>
                        <a:cubicBezTo>
                          <a:pt x="1104751" y="614829"/>
                          <a:pt x="1124246" y="603361"/>
                          <a:pt x="1126616" y="589294"/>
                        </a:cubicBezTo>
                        <a:cubicBezTo>
                          <a:pt x="1128757" y="576373"/>
                          <a:pt x="1124094" y="559478"/>
                          <a:pt x="1121036" y="548239"/>
                        </a:cubicBezTo>
                        <a:cubicBezTo>
                          <a:pt x="1120424" y="546175"/>
                          <a:pt x="1119965" y="544264"/>
                          <a:pt x="1119583" y="542734"/>
                        </a:cubicBezTo>
                        <a:cubicBezTo>
                          <a:pt x="1117442" y="534172"/>
                          <a:pt x="1117442" y="503362"/>
                          <a:pt x="1117442" y="493270"/>
                        </a:cubicBezTo>
                        <a:cubicBezTo>
                          <a:pt x="1117442" y="490900"/>
                          <a:pt x="1117672" y="488300"/>
                          <a:pt x="1117825" y="485548"/>
                        </a:cubicBezTo>
                        <a:cubicBezTo>
                          <a:pt x="1117978" y="484019"/>
                          <a:pt x="1118054" y="482490"/>
                          <a:pt x="1118130" y="480961"/>
                        </a:cubicBezTo>
                        <a:cubicBezTo>
                          <a:pt x="1120424" y="482567"/>
                          <a:pt x="1122947" y="483408"/>
                          <a:pt x="1125623" y="483408"/>
                        </a:cubicBezTo>
                        <a:cubicBezTo>
                          <a:pt x="1129675" y="483408"/>
                          <a:pt x="1133497" y="481496"/>
                          <a:pt x="1136402" y="477903"/>
                        </a:cubicBezTo>
                        <a:cubicBezTo>
                          <a:pt x="1140301" y="473163"/>
                          <a:pt x="1141831" y="466359"/>
                          <a:pt x="1140454" y="459707"/>
                        </a:cubicBezTo>
                        <a:cubicBezTo>
                          <a:pt x="1138543" y="450151"/>
                          <a:pt x="1138543" y="450151"/>
                          <a:pt x="1149323" y="442964"/>
                        </a:cubicBezTo>
                        <a:cubicBezTo>
                          <a:pt x="1152840" y="440594"/>
                          <a:pt x="1154369" y="440441"/>
                          <a:pt x="1154751" y="440441"/>
                        </a:cubicBezTo>
                        <a:cubicBezTo>
                          <a:pt x="1155286" y="440441"/>
                          <a:pt x="1156204" y="441206"/>
                          <a:pt x="1157656" y="442506"/>
                        </a:cubicBezTo>
                        <a:cubicBezTo>
                          <a:pt x="1159797" y="444493"/>
                          <a:pt x="1162855" y="447246"/>
                          <a:pt x="1167518" y="448392"/>
                        </a:cubicBezTo>
                        <a:cubicBezTo>
                          <a:pt x="1170500" y="449157"/>
                          <a:pt x="1173252" y="449463"/>
                          <a:pt x="1175622" y="449692"/>
                        </a:cubicBezTo>
                        <a:cubicBezTo>
                          <a:pt x="1181280" y="450380"/>
                          <a:pt x="1185026" y="450839"/>
                          <a:pt x="1190148" y="455961"/>
                        </a:cubicBezTo>
                        <a:cubicBezTo>
                          <a:pt x="1193053" y="458866"/>
                          <a:pt x="1196112" y="460319"/>
                          <a:pt x="1199246" y="460319"/>
                        </a:cubicBezTo>
                        <a:cubicBezTo>
                          <a:pt x="1203604" y="460319"/>
                          <a:pt x="1207350" y="457414"/>
                          <a:pt x="1208956" y="452750"/>
                        </a:cubicBezTo>
                        <a:cubicBezTo>
                          <a:pt x="1211326" y="445946"/>
                          <a:pt x="1209261" y="435013"/>
                          <a:pt x="1200699" y="428209"/>
                        </a:cubicBezTo>
                        <a:cubicBezTo>
                          <a:pt x="1195041" y="423698"/>
                          <a:pt x="1192748" y="417582"/>
                          <a:pt x="1190225" y="411084"/>
                        </a:cubicBezTo>
                        <a:cubicBezTo>
                          <a:pt x="1188390" y="406267"/>
                          <a:pt x="1186479" y="401298"/>
                          <a:pt x="1183191" y="396940"/>
                        </a:cubicBezTo>
                        <a:cubicBezTo>
                          <a:pt x="1181586" y="394799"/>
                          <a:pt x="1180515" y="391971"/>
                          <a:pt x="1179369" y="388913"/>
                        </a:cubicBezTo>
                        <a:cubicBezTo>
                          <a:pt x="1176463" y="381267"/>
                          <a:pt x="1172564" y="370870"/>
                          <a:pt x="1156662" y="366894"/>
                        </a:cubicBezTo>
                        <a:cubicBezTo>
                          <a:pt x="1138543" y="362307"/>
                          <a:pt x="1132121" y="360167"/>
                          <a:pt x="1121265" y="353668"/>
                        </a:cubicBezTo>
                        <a:cubicBezTo>
                          <a:pt x="1116678" y="350916"/>
                          <a:pt x="1112779" y="349081"/>
                          <a:pt x="1108574" y="349081"/>
                        </a:cubicBezTo>
                        <a:lnTo>
                          <a:pt x="1108574" y="349081"/>
                        </a:lnTo>
                        <a:lnTo>
                          <a:pt x="1108574" y="349081"/>
                        </a:lnTo>
                        <a:cubicBezTo>
                          <a:pt x="1100546" y="349081"/>
                          <a:pt x="1095271" y="355274"/>
                          <a:pt x="1085638" y="366512"/>
                        </a:cubicBezTo>
                        <a:cubicBezTo>
                          <a:pt x="1076770" y="376910"/>
                          <a:pt x="1075929" y="381267"/>
                          <a:pt x="1075699" y="386695"/>
                        </a:cubicBezTo>
                        <a:cubicBezTo>
                          <a:pt x="1075623" y="388989"/>
                          <a:pt x="1075546" y="390977"/>
                          <a:pt x="1073253" y="395487"/>
                        </a:cubicBezTo>
                        <a:cubicBezTo>
                          <a:pt x="1068131" y="405809"/>
                          <a:pt x="1069201" y="410854"/>
                          <a:pt x="1071189" y="416435"/>
                        </a:cubicBezTo>
                        <a:cubicBezTo>
                          <a:pt x="1071953" y="418652"/>
                          <a:pt x="1072641" y="420564"/>
                          <a:pt x="1072641" y="423775"/>
                        </a:cubicBezTo>
                        <a:lnTo>
                          <a:pt x="1072641" y="429050"/>
                        </a:lnTo>
                        <a:lnTo>
                          <a:pt x="1077840" y="429891"/>
                        </a:lnTo>
                        <a:cubicBezTo>
                          <a:pt x="1078069" y="429967"/>
                          <a:pt x="1079981" y="430197"/>
                          <a:pt x="1082886" y="430197"/>
                        </a:cubicBezTo>
                        <a:cubicBezTo>
                          <a:pt x="1088314" y="430197"/>
                          <a:pt x="1098865" y="429050"/>
                          <a:pt x="1108192" y="421634"/>
                        </a:cubicBezTo>
                        <a:cubicBezTo>
                          <a:pt x="1109338" y="420717"/>
                          <a:pt x="1110179" y="420105"/>
                          <a:pt x="1110867" y="419646"/>
                        </a:cubicBezTo>
                        <a:cubicBezTo>
                          <a:pt x="1110944" y="419799"/>
                          <a:pt x="1111020" y="419876"/>
                          <a:pt x="1111020" y="420029"/>
                        </a:cubicBezTo>
                        <a:cubicBezTo>
                          <a:pt x="1112014" y="421940"/>
                          <a:pt x="1113390" y="424616"/>
                          <a:pt x="1115531" y="427444"/>
                        </a:cubicBezTo>
                        <a:cubicBezTo>
                          <a:pt x="1118895" y="431955"/>
                          <a:pt x="1111861" y="442047"/>
                          <a:pt x="1108115" y="447399"/>
                        </a:cubicBezTo>
                        <a:cubicBezTo>
                          <a:pt x="1107351" y="448469"/>
                          <a:pt x="1106663" y="449463"/>
                          <a:pt x="1106051" y="450380"/>
                        </a:cubicBezTo>
                        <a:cubicBezTo>
                          <a:pt x="1104598" y="452597"/>
                          <a:pt x="1103834" y="454738"/>
                          <a:pt x="1103528" y="456802"/>
                        </a:cubicBezTo>
                        <a:cubicBezTo>
                          <a:pt x="1100088" y="456802"/>
                          <a:pt x="1097029" y="456573"/>
                          <a:pt x="1094048" y="456267"/>
                        </a:cubicBezTo>
                        <a:cubicBezTo>
                          <a:pt x="1090684" y="456038"/>
                          <a:pt x="1087473" y="455732"/>
                          <a:pt x="1083880" y="455732"/>
                        </a:cubicBezTo>
                        <a:cubicBezTo>
                          <a:pt x="1079598" y="455732"/>
                          <a:pt x="1075317" y="456114"/>
                          <a:pt x="1070883" y="456802"/>
                        </a:cubicBezTo>
                        <a:cubicBezTo>
                          <a:pt x="1051846" y="459937"/>
                          <a:pt x="1036862" y="465823"/>
                          <a:pt x="1026311" y="474310"/>
                        </a:cubicBezTo>
                        <a:cubicBezTo>
                          <a:pt x="1022336" y="477444"/>
                          <a:pt x="1018666" y="482337"/>
                          <a:pt x="1014843" y="487459"/>
                        </a:cubicBezTo>
                        <a:cubicBezTo>
                          <a:pt x="1006816" y="498086"/>
                          <a:pt x="997718" y="510089"/>
                          <a:pt x="984339" y="510089"/>
                        </a:cubicBezTo>
                        <a:cubicBezTo>
                          <a:pt x="983651" y="510089"/>
                          <a:pt x="982886" y="510089"/>
                          <a:pt x="982198" y="510013"/>
                        </a:cubicBezTo>
                        <a:cubicBezTo>
                          <a:pt x="963391" y="508255"/>
                          <a:pt x="952993" y="496404"/>
                          <a:pt x="946113" y="488530"/>
                        </a:cubicBezTo>
                        <a:cubicBezTo>
                          <a:pt x="944584" y="486771"/>
                          <a:pt x="943208" y="485242"/>
                          <a:pt x="942061" y="484019"/>
                        </a:cubicBezTo>
                        <a:cubicBezTo>
                          <a:pt x="933575" y="475533"/>
                          <a:pt x="897107" y="461466"/>
                          <a:pt x="880746" y="459096"/>
                        </a:cubicBezTo>
                        <a:cubicBezTo>
                          <a:pt x="870349" y="457567"/>
                          <a:pt x="861786" y="451527"/>
                          <a:pt x="853529" y="445640"/>
                        </a:cubicBezTo>
                        <a:cubicBezTo>
                          <a:pt x="850318" y="443347"/>
                          <a:pt x="847031" y="441053"/>
                          <a:pt x="843667" y="439065"/>
                        </a:cubicBezTo>
                        <a:cubicBezTo>
                          <a:pt x="841373" y="437689"/>
                          <a:pt x="820502" y="425457"/>
                          <a:pt x="805288" y="425457"/>
                        </a:cubicBezTo>
                        <a:cubicBezTo>
                          <a:pt x="797566" y="425457"/>
                          <a:pt x="793514" y="428668"/>
                          <a:pt x="791450" y="431420"/>
                        </a:cubicBezTo>
                        <a:cubicBezTo>
                          <a:pt x="789080" y="434555"/>
                          <a:pt x="783269" y="437077"/>
                          <a:pt x="777688" y="439524"/>
                        </a:cubicBezTo>
                        <a:cubicBezTo>
                          <a:pt x="773560" y="441282"/>
                          <a:pt x="769432" y="443117"/>
                          <a:pt x="765915" y="445411"/>
                        </a:cubicBezTo>
                        <a:cubicBezTo>
                          <a:pt x="765533" y="444723"/>
                          <a:pt x="765074" y="443958"/>
                          <a:pt x="764615" y="443270"/>
                        </a:cubicBezTo>
                        <a:cubicBezTo>
                          <a:pt x="758652" y="434325"/>
                          <a:pt x="759569" y="431038"/>
                          <a:pt x="759646" y="430655"/>
                        </a:cubicBezTo>
                        <a:cubicBezTo>
                          <a:pt x="759722" y="430503"/>
                          <a:pt x="759875" y="429967"/>
                          <a:pt x="761328" y="429432"/>
                        </a:cubicBezTo>
                        <a:cubicBezTo>
                          <a:pt x="765380" y="428056"/>
                          <a:pt x="767826" y="424845"/>
                          <a:pt x="767979" y="420793"/>
                        </a:cubicBezTo>
                        <a:cubicBezTo>
                          <a:pt x="768208" y="412536"/>
                          <a:pt x="757658" y="403209"/>
                          <a:pt x="747796" y="399234"/>
                        </a:cubicBezTo>
                        <a:cubicBezTo>
                          <a:pt x="745808" y="398469"/>
                          <a:pt x="743820" y="397552"/>
                          <a:pt x="741909" y="396711"/>
                        </a:cubicBezTo>
                        <a:cubicBezTo>
                          <a:pt x="736022" y="394035"/>
                          <a:pt x="729906" y="391283"/>
                          <a:pt x="723102" y="391283"/>
                        </a:cubicBezTo>
                        <a:cubicBezTo>
                          <a:pt x="719050" y="391283"/>
                          <a:pt x="715227" y="392276"/>
                          <a:pt x="711404" y="394188"/>
                        </a:cubicBezTo>
                        <a:cubicBezTo>
                          <a:pt x="704524" y="394341"/>
                          <a:pt x="681282" y="395564"/>
                          <a:pt x="671649" y="405197"/>
                        </a:cubicBezTo>
                        <a:cubicBezTo>
                          <a:pt x="664845" y="412001"/>
                          <a:pt x="648178" y="421481"/>
                          <a:pt x="636328" y="421481"/>
                        </a:cubicBezTo>
                        <a:cubicBezTo>
                          <a:pt x="633882" y="421481"/>
                          <a:pt x="631818" y="421099"/>
                          <a:pt x="630212" y="420258"/>
                        </a:cubicBezTo>
                        <a:cubicBezTo>
                          <a:pt x="629448" y="419876"/>
                          <a:pt x="627766" y="418958"/>
                          <a:pt x="627842" y="418041"/>
                        </a:cubicBezTo>
                        <a:cubicBezTo>
                          <a:pt x="628224" y="415365"/>
                          <a:pt x="634035" y="409937"/>
                          <a:pt x="640227" y="408714"/>
                        </a:cubicBezTo>
                        <a:lnTo>
                          <a:pt x="642980" y="408179"/>
                        </a:lnTo>
                        <a:cubicBezTo>
                          <a:pt x="655288" y="405809"/>
                          <a:pt x="673790" y="402292"/>
                          <a:pt x="683729" y="384861"/>
                        </a:cubicBezTo>
                        <a:cubicBezTo>
                          <a:pt x="692062" y="370335"/>
                          <a:pt x="696114" y="352674"/>
                          <a:pt x="696114" y="330885"/>
                        </a:cubicBezTo>
                        <a:cubicBezTo>
                          <a:pt x="696114" y="319800"/>
                          <a:pt x="697261" y="313378"/>
                          <a:pt x="698790" y="304509"/>
                        </a:cubicBezTo>
                        <a:cubicBezTo>
                          <a:pt x="699401" y="300992"/>
                          <a:pt x="700089" y="297093"/>
                          <a:pt x="700778" y="292506"/>
                        </a:cubicBezTo>
                        <a:cubicBezTo>
                          <a:pt x="701389" y="288072"/>
                          <a:pt x="701848" y="281650"/>
                          <a:pt x="698255" y="277216"/>
                        </a:cubicBezTo>
                        <a:cubicBezTo>
                          <a:pt x="694967" y="273087"/>
                          <a:pt x="690151" y="272705"/>
                          <a:pt x="686557" y="272399"/>
                        </a:cubicBezTo>
                        <a:cubicBezTo>
                          <a:pt x="685105" y="272246"/>
                          <a:pt x="683652" y="272170"/>
                          <a:pt x="682658" y="271788"/>
                        </a:cubicBezTo>
                        <a:cubicBezTo>
                          <a:pt x="679830" y="270870"/>
                          <a:pt x="676083" y="269953"/>
                          <a:pt x="672490" y="269188"/>
                        </a:cubicBezTo>
                        <a:cubicBezTo>
                          <a:pt x="675701" y="264754"/>
                          <a:pt x="678683" y="258714"/>
                          <a:pt x="679830" y="250840"/>
                        </a:cubicBezTo>
                        <a:cubicBezTo>
                          <a:pt x="682276" y="233562"/>
                          <a:pt x="679983" y="220641"/>
                          <a:pt x="672108" y="207415"/>
                        </a:cubicBezTo>
                        <a:cubicBezTo>
                          <a:pt x="664539" y="194800"/>
                          <a:pt x="649937" y="185014"/>
                          <a:pt x="649402" y="184632"/>
                        </a:cubicBezTo>
                        <a:lnTo>
                          <a:pt x="639769" y="178210"/>
                        </a:lnTo>
                        <a:lnTo>
                          <a:pt x="639769" y="189831"/>
                        </a:lnTo>
                        <a:cubicBezTo>
                          <a:pt x="639769" y="189984"/>
                          <a:pt x="639233" y="206803"/>
                          <a:pt x="632123" y="206803"/>
                        </a:cubicBezTo>
                        <a:cubicBezTo>
                          <a:pt x="619815" y="206803"/>
                          <a:pt x="609876" y="202828"/>
                          <a:pt x="601772" y="194724"/>
                        </a:cubicBezTo>
                        <a:cubicBezTo>
                          <a:pt x="591833" y="184785"/>
                          <a:pt x="581818" y="181880"/>
                          <a:pt x="566604" y="177522"/>
                        </a:cubicBezTo>
                        <a:lnTo>
                          <a:pt x="564387" y="176910"/>
                        </a:lnTo>
                        <a:cubicBezTo>
                          <a:pt x="552154" y="173394"/>
                          <a:pt x="532430" y="162690"/>
                          <a:pt x="524861" y="158485"/>
                        </a:cubicBezTo>
                        <a:lnTo>
                          <a:pt x="524861" y="145871"/>
                        </a:lnTo>
                        <a:lnTo>
                          <a:pt x="524861" y="135091"/>
                        </a:lnTo>
                        <a:lnTo>
                          <a:pt x="515534" y="140519"/>
                        </a:lnTo>
                        <a:cubicBezTo>
                          <a:pt x="514387" y="141207"/>
                          <a:pt x="487170" y="157033"/>
                          <a:pt x="475396" y="166513"/>
                        </a:cubicBezTo>
                        <a:cubicBezTo>
                          <a:pt x="469892" y="170947"/>
                          <a:pt x="465993" y="176452"/>
                          <a:pt x="462782" y="180810"/>
                        </a:cubicBezTo>
                        <a:cubicBezTo>
                          <a:pt x="462399" y="181268"/>
                          <a:pt x="462094" y="181727"/>
                          <a:pt x="461711" y="182262"/>
                        </a:cubicBezTo>
                        <a:cubicBezTo>
                          <a:pt x="459724" y="176758"/>
                          <a:pt x="458194" y="168654"/>
                          <a:pt x="457659" y="163608"/>
                        </a:cubicBezTo>
                        <a:lnTo>
                          <a:pt x="456971" y="158180"/>
                        </a:lnTo>
                        <a:lnTo>
                          <a:pt x="451467" y="158180"/>
                        </a:lnTo>
                        <a:cubicBezTo>
                          <a:pt x="450779" y="158180"/>
                          <a:pt x="434494" y="158333"/>
                          <a:pt x="421268" y="174311"/>
                        </a:cubicBezTo>
                        <a:cubicBezTo>
                          <a:pt x="414999" y="181880"/>
                          <a:pt x="407583" y="186620"/>
                          <a:pt x="402002" y="186620"/>
                        </a:cubicBezTo>
                        <a:cubicBezTo>
                          <a:pt x="400014" y="186620"/>
                          <a:pt x="397033" y="186085"/>
                          <a:pt x="394128" y="181803"/>
                        </a:cubicBezTo>
                        <a:cubicBezTo>
                          <a:pt x="390305" y="176070"/>
                          <a:pt x="390611" y="171559"/>
                          <a:pt x="390917" y="166819"/>
                        </a:cubicBezTo>
                        <a:cubicBezTo>
                          <a:pt x="391222" y="162002"/>
                          <a:pt x="391605" y="155886"/>
                          <a:pt x="386406" y="150764"/>
                        </a:cubicBezTo>
                        <a:cubicBezTo>
                          <a:pt x="378914" y="143195"/>
                          <a:pt x="363470" y="135091"/>
                          <a:pt x="347339" y="135091"/>
                        </a:cubicBezTo>
                        <a:cubicBezTo>
                          <a:pt x="334953" y="135091"/>
                          <a:pt x="312018" y="135091"/>
                          <a:pt x="301850" y="129051"/>
                        </a:cubicBezTo>
                        <a:cubicBezTo>
                          <a:pt x="300015" y="127981"/>
                          <a:pt x="298333" y="126911"/>
                          <a:pt x="296804" y="125917"/>
                        </a:cubicBezTo>
                        <a:cubicBezTo>
                          <a:pt x="288241" y="120489"/>
                          <a:pt x="281972" y="116590"/>
                          <a:pt x="268593" y="116590"/>
                        </a:cubicBezTo>
                        <a:lnTo>
                          <a:pt x="210719" y="116590"/>
                        </a:lnTo>
                        <a:cubicBezTo>
                          <a:pt x="207737" y="116590"/>
                          <a:pt x="203991" y="117278"/>
                          <a:pt x="199633" y="118042"/>
                        </a:cubicBezTo>
                        <a:cubicBezTo>
                          <a:pt x="194281" y="119036"/>
                          <a:pt x="188242" y="120106"/>
                          <a:pt x="182814" y="120106"/>
                        </a:cubicBezTo>
                        <a:cubicBezTo>
                          <a:pt x="177156" y="120106"/>
                          <a:pt x="173563" y="118960"/>
                          <a:pt x="171651" y="116590"/>
                        </a:cubicBezTo>
                        <a:cubicBezTo>
                          <a:pt x="167370" y="111238"/>
                          <a:pt x="161636" y="108409"/>
                          <a:pt x="155061" y="108409"/>
                        </a:cubicBezTo>
                        <a:cubicBezTo>
                          <a:pt x="147187" y="108409"/>
                          <a:pt x="140841" y="112461"/>
                          <a:pt x="140153" y="112920"/>
                        </a:cubicBezTo>
                        <a:lnTo>
                          <a:pt x="139312" y="113455"/>
                        </a:lnTo>
                        <a:lnTo>
                          <a:pt x="138701" y="114296"/>
                        </a:lnTo>
                        <a:cubicBezTo>
                          <a:pt x="138548" y="114525"/>
                          <a:pt x="135031" y="119113"/>
                          <a:pt x="131590" y="125458"/>
                        </a:cubicBezTo>
                        <a:lnTo>
                          <a:pt x="65077" y="123547"/>
                        </a:lnTo>
                        <a:cubicBezTo>
                          <a:pt x="60872" y="123547"/>
                          <a:pt x="51774" y="122094"/>
                          <a:pt x="49634" y="117736"/>
                        </a:cubicBezTo>
                        <a:cubicBezTo>
                          <a:pt x="47952" y="114449"/>
                          <a:pt x="47952" y="112079"/>
                          <a:pt x="47952" y="107492"/>
                        </a:cubicBezTo>
                        <a:cubicBezTo>
                          <a:pt x="47952" y="102446"/>
                          <a:pt x="47952" y="95565"/>
                          <a:pt x="45505" y="84480"/>
                        </a:cubicBezTo>
                        <a:cubicBezTo>
                          <a:pt x="39771" y="59021"/>
                          <a:pt x="43594" y="57033"/>
                          <a:pt x="43670" y="57033"/>
                        </a:cubicBezTo>
                        <a:cubicBezTo>
                          <a:pt x="44053" y="56880"/>
                          <a:pt x="44664" y="56804"/>
                          <a:pt x="45352" y="56804"/>
                        </a:cubicBezTo>
                        <a:cubicBezTo>
                          <a:pt x="46423" y="56804"/>
                          <a:pt x="47493" y="56957"/>
                          <a:pt x="48563" y="57033"/>
                        </a:cubicBezTo>
                        <a:cubicBezTo>
                          <a:pt x="50092" y="57186"/>
                          <a:pt x="51698" y="57339"/>
                          <a:pt x="53227" y="57339"/>
                        </a:cubicBezTo>
                        <a:cubicBezTo>
                          <a:pt x="60566" y="57339"/>
                          <a:pt x="66071" y="54128"/>
                          <a:pt x="70123" y="47400"/>
                        </a:cubicBezTo>
                        <a:cubicBezTo>
                          <a:pt x="72034" y="44189"/>
                          <a:pt x="75933" y="40902"/>
                          <a:pt x="79374" y="38073"/>
                        </a:cubicBezTo>
                        <a:cubicBezTo>
                          <a:pt x="84955" y="33410"/>
                          <a:pt x="90230" y="29052"/>
                          <a:pt x="89542" y="22706"/>
                        </a:cubicBezTo>
                        <a:cubicBezTo>
                          <a:pt x="89083" y="18807"/>
                          <a:pt x="86407" y="15596"/>
                          <a:pt x="81514" y="13150"/>
                        </a:cubicBezTo>
                        <a:cubicBezTo>
                          <a:pt x="78150" y="11468"/>
                          <a:pt x="75016" y="9327"/>
                          <a:pt x="72034" y="7187"/>
                        </a:cubicBezTo>
                        <a:cubicBezTo>
                          <a:pt x="66835" y="3670"/>
                          <a:pt x="61484" y="0"/>
                          <a:pt x="55520" y="0"/>
                        </a:cubicBezTo>
                        <a:lnTo>
                          <a:pt x="55520" y="0"/>
                        </a:lnTo>
                        <a:close/>
                        <a:moveTo>
                          <a:pt x="747490" y="484096"/>
                        </a:moveTo>
                        <a:cubicBezTo>
                          <a:pt x="748101" y="478362"/>
                          <a:pt x="748713" y="473851"/>
                          <a:pt x="749248" y="472322"/>
                        </a:cubicBezTo>
                        <a:cubicBezTo>
                          <a:pt x="749478" y="472169"/>
                          <a:pt x="750701" y="471481"/>
                          <a:pt x="752001" y="470716"/>
                        </a:cubicBezTo>
                        <a:cubicBezTo>
                          <a:pt x="750395" y="475380"/>
                          <a:pt x="748790" y="480120"/>
                          <a:pt x="747490" y="484096"/>
                        </a:cubicBezTo>
                        <a:lnTo>
                          <a:pt x="747490" y="484096"/>
                        </a:lnTo>
                        <a:close/>
                        <a:moveTo>
                          <a:pt x="110184" y="210702"/>
                        </a:moveTo>
                        <a:lnTo>
                          <a:pt x="110184" y="210702"/>
                        </a:lnTo>
                        <a:cubicBezTo>
                          <a:pt x="107661" y="210702"/>
                          <a:pt x="104909" y="211238"/>
                          <a:pt x="101010" y="212002"/>
                        </a:cubicBezTo>
                        <a:cubicBezTo>
                          <a:pt x="89160" y="214372"/>
                          <a:pt x="88930" y="214449"/>
                          <a:pt x="74786" y="219112"/>
                        </a:cubicBezTo>
                        <a:cubicBezTo>
                          <a:pt x="71728" y="220106"/>
                          <a:pt x="69741" y="220259"/>
                          <a:pt x="68517" y="220259"/>
                        </a:cubicBezTo>
                        <a:cubicBezTo>
                          <a:pt x="67600" y="220259"/>
                          <a:pt x="66759" y="220182"/>
                          <a:pt x="66071" y="220106"/>
                        </a:cubicBezTo>
                        <a:cubicBezTo>
                          <a:pt x="65154" y="220030"/>
                          <a:pt x="64313" y="219953"/>
                          <a:pt x="63472" y="219953"/>
                        </a:cubicBezTo>
                        <a:cubicBezTo>
                          <a:pt x="56973" y="219953"/>
                          <a:pt x="53074" y="223929"/>
                          <a:pt x="48410" y="230809"/>
                        </a:cubicBezTo>
                        <a:lnTo>
                          <a:pt x="48028" y="231344"/>
                        </a:lnTo>
                        <a:lnTo>
                          <a:pt x="47799" y="231956"/>
                        </a:lnTo>
                        <a:cubicBezTo>
                          <a:pt x="47569" y="232568"/>
                          <a:pt x="42218" y="246329"/>
                          <a:pt x="50322" y="262461"/>
                        </a:cubicBezTo>
                        <a:cubicBezTo>
                          <a:pt x="56744" y="275305"/>
                          <a:pt x="71270" y="277292"/>
                          <a:pt x="85260" y="279280"/>
                        </a:cubicBezTo>
                        <a:cubicBezTo>
                          <a:pt x="90383" y="279968"/>
                          <a:pt x="95658" y="280733"/>
                          <a:pt x="100627" y="281956"/>
                        </a:cubicBezTo>
                        <a:cubicBezTo>
                          <a:pt x="103915" y="282797"/>
                          <a:pt x="106667" y="283179"/>
                          <a:pt x="109037" y="283179"/>
                        </a:cubicBezTo>
                        <a:cubicBezTo>
                          <a:pt x="120964" y="283179"/>
                          <a:pt x="123257" y="273928"/>
                          <a:pt x="125168" y="266436"/>
                        </a:cubicBezTo>
                        <a:cubicBezTo>
                          <a:pt x="126009" y="263072"/>
                          <a:pt x="127003" y="259250"/>
                          <a:pt x="128685" y="255274"/>
                        </a:cubicBezTo>
                        <a:cubicBezTo>
                          <a:pt x="134878" y="240825"/>
                          <a:pt x="134878" y="237614"/>
                          <a:pt x="129068" y="228974"/>
                        </a:cubicBezTo>
                        <a:cubicBezTo>
                          <a:pt x="128227" y="227675"/>
                          <a:pt x="127156" y="226146"/>
                          <a:pt x="126009" y="224158"/>
                        </a:cubicBezTo>
                        <a:cubicBezTo>
                          <a:pt x="120887" y="215519"/>
                          <a:pt x="118058" y="210702"/>
                          <a:pt x="110184" y="210702"/>
                        </a:cubicBezTo>
                        <a:lnTo>
                          <a:pt x="110184" y="210702"/>
                        </a:lnTo>
                        <a:lnTo>
                          <a:pt x="110184" y="210702"/>
                        </a:lnTo>
                        <a:close/>
                        <a:moveTo>
                          <a:pt x="44588" y="232262"/>
                        </a:moveTo>
                        <a:lnTo>
                          <a:pt x="31209" y="243347"/>
                        </a:lnTo>
                        <a:cubicBezTo>
                          <a:pt x="27462" y="246482"/>
                          <a:pt x="24022" y="248011"/>
                          <a:pt x="21041" y="249464"/>
                        </a:cubicBezTo>
                        <a:cubicBezTo>
                          <a:pt x="12019" y="253592"/>
                          <a:pt x="6285" y="257720"/>
                          <a:pt x="8196" y="276528"/>
                        </a:cubicBezTo>
                        <a:cubicBezTo>
                          <a:pt x="8655" y="280656"/>
                          <a:pt x="8885" y="284402"/>
                          <a:pt x="9114" y="287690"/>
                        </a:cubicBezTo>
                        <a:cubicBezTo>
                          <a:pt x="10184" y="303210"/>
                          <a:pt x="10949" y="313454"/>
                          <a:pt x="25475" y="320794"/>
                        </a:cubicBezTo>
                        <a:cubicBezTo>
                          <a:pt x="33655" y="324846"/>
                          <a:pt x="40154" y="328133"/>
                          <a:pt x="45735" y="328133"/>
                        </a:cubicBezTo>
                        <a:cubicBezTo>
                          <a:pt x="49328" y="328133"/>
                          <a:pt x="57661" y="326680"/>
                          <a:pt x="57661" y="312919"/>
                        </a:cubicBezTo>
                        <a:cubicBezTo>
                          <a:pt x="57661" y="310625"/>
                          <a:pt x="57738" y="308944"/>
                          <a:pt x="57738" y="307491"/>
                        </a:cubicBezTo>
                        <a:cubicBezTo>
                          <a:pt x="58043" y="298928"/>
                          <a:pt x="56973" y="297399"/>
                          <a:pt x="50016" y="287766"/>
                        </a:cubicBezTo>
                        <a:lnTo>
                          <a:pt x="47187" y="283867"/>
                        </a:lnTo>
                        <a:cubicBezTo>
                          <a:pt x="37401" y="270106"/>
                          <a:pt x="41224" y="249540"/>
                          <a:pt x="41300" y="249311"/>
                        </a:cubicBezTo>
                        <a:lnTo>
                          <a:pt x="44588" y="232262"/>
                        </a:lnTo>
                        <a:lnTo>
                          <a:pt x="44588" y="232262"/>
                        </a:lnTo>
                        <a:close/>
                        <a:moveTo>
                          <a:pt x="169740" y="248088"/>
                        </a:moveTo>
                        <a:lnTo>
                          <a:pt x="159649" y="263302"/>
                        </a:lnTo>
                        <a:cubicBezTo>
                          <a:pt x="153915" y="271864"/>
                          <a:pt x="152921" y="273011"/>
                          <a:pt x="149939" y="276298"/>
                        </a:cubicBezTo>
                        <a:cubicBezTo>
                          <a:pt x="148181" y="278286"/>
                          <a:pt x="145734" y="280886"/>
                          <a:pt x="141529" y="285931"/>
                        </a:cubicBezTo>
                        <a:cubicBezTo>
                          <a:pt x="136178" y="292353"/>
                          <a:pt x="129679" y="292965"/>
                          <a:pt x="121346" y="293729"/>
                        </a:cubicBezTo>
                        <a:cubicBezTo>
                          <a:pt x="115306" y="294265"/>
                          <a:pt x="108425" y="294953"/>
                          <a:pt x="101850" y="298240"/>
                        </a:cubicBezTo>
                        <a:lnTo>
                          <a:pt x="96270" y="301069"/>
                        </a:lnTo>
                        <a:lnTo>
                          <a:pt x="99098" y="306650"/>
                        </a:lnTo>
                        <a:cubicBezTo>
                          <a:pt x="99633" y="307720"/>
                          <a:pt x="102921" y="313378"/>
                          <a:pt x="113471" y="318653"/>
                        </a:cubicBezTo>
                        <a:cubicBezTo>
                          <a:pt x="116376" y="320106"/>
                          <a:pt x="119740" y="320870"/>
                          <a:pt x="123410" y="320870"/>
                        </a:cubicBezTo>
                        <a:cubicBezTo>
                          <a:pt x="130979" y="320870"/>
                          <a:pt x="139083" y="317888"/>
                          <a:pt x="147645" y="314754"/>
                        </a:cubicBezTo>
                        <a:cubicBezTo>
                          <a:pt x="150168" y="313836"/>
                          <a:pt x="152691" y="312919"/>
                          <a:pt x="155214" y="312078"/>
                        </a:cubicBezTo>
                        <a:cubicBezTo>
                          <a:pt x="172798" y="306191"/>
                          <a:pt x="171499" y="273011"/>
                          <a:pt x="171040" y="266436"/>
                        </a:cubicBezTo>
                        <a:lnTo>
                          <a:pt x="169740" y="248088"/>
                        </a:lnTo>
                        <a:lnTo>
                          <a:pt x="169740" y="248088"/>
                        </a:lnTo>
                        <a:close/>
                        <a:moveTo>
                          <a:pt x="96193" y="329356"/>
                        </a:moveTo>
                        <a:cubicBezTo>
                          <a:pt x="90994" y="329356"/>
                          <a:pt x="88930" y="332414"/>
                          <a:pt x="88242" y="333714"/>
                        </a:cubicBezTo>
                        <a:cubicBezTo>
                          <a:pt x="86637" y="336849"/>
                          <a:pt x="87401" y="340442"/>
                          <a:pt x="90383" y="344417"/>
                        </a:cubicBezTo>
                        <a:cubicBezTo>
                          <a:pt x="92218" y="346787"/>
                          <a:pt x="92982" y="350457"/>
                          <a:pt x="93670" y="353668"/>
                        </a:cubicBezTo>
                        <a:cubicBezTo>
                          <a:pt x="94664" y="358179"/>
                          <a:pt x="96346" y="365824"/>
                          <a:pt x="103838" y="365824"/>
                        </a:cubicBezTo>
                        <a:cubicBezTo>
                          <a:pt x="106743" y="365824"/>
                          <a:pt x="109572" y="364524"/>
                          <a:pt x="113089" y="361696"/>
                        </a:cubicBezTo>
                        <a:cubicBezTo>
                          <a:pt x="119282" y="356726"/>
                          <a:pt x="122340" y="351680"/>
                          <a:pt x="122110" y="346634"/>
                        </a:cubicBezTo>
                        <a:cubicBezTo>
                          <a:pt x="121881" y="341130"/>
                          <a:pt x="118058" y="338301"/>
                          <a:pt x="117294" y="337842"/>
                        </a:cubicBezTo>
                        <a:cubicBezTo>
                          <a:pt x="111866" y="333867"/>
                          <a:pt x="102462" y="329356"/>
                          <a:pt x="96193" y="329356"/>
                        </a:cubicBezTo>
                        <a:lnTo>
                          <a:pt x="96193" y="329356"/>
                        </a:lnTo>
                        <a:close/>
                        <a:moveTo>
                          <a:pt x="167141" y="346176"/>
                        </a:moveTo>
                        <a:cubicBezTo>
                          <a:pt x="155291" y="346176"/>
                          <a:pt x="141912" y="358943"/>
                          <a:pt x="136560" y="364677"/>
                        </a:cubicBezTo>
                        <a:cubicBezTo>
                          <a:pt x="128379" y="364754"/>
                          <a:pt x="120276" y="365365"/>
                          <a:pt x="116529" y="371481"/>
                        </a:cubicBezTo>
                        <a:cubicBezTo>
                          <a:pt x="112707" y="377674"/>
                          <a:pt x="116376" y="385090"/>
                          <a:pt x="117600" y="387460"/>
                        </a:cubicBezTo>
                        <a:cubicBezTo>
                          <a:pt x="118899" y="390136"/>
                          <a:pt x="119970" y="392582"/>
                          <a:pt x="120964" y="394799"/>
                        </a:cubicBezTo>
                        <a:cubicBezTo>
                          <a:pt x="124251" y="402597"/>
                          <a:pt x="127691" y="410625"/>
                          <a:pt x="137783" y="410625"/>
                        </a:cubicBezTo>
                        <a:cubicBezTo>
                          <a:pt x="140230" y="410625"/>
                          <a:pt x="142829" y="410090"/>
                          <a:pt x="145963" y="409096"/>
                        </a:cubicBezTo>
                        <a:cubicBezTo>
                          <a:pt x="147416" y="408637"/>
                          <a:pt x="148945" y="408408"/>
                          <a:pt x="150551" y="408408"/>
                        </a:cubicBezTo>
                        <a:cubicBezTo>
                          <a:pt x="152309" y="408408"/>
                          <a:pt x="154067" y="408637"/>
                          <a:pt x="155826" y="408943"/>
                        </a:cubicBezTo>
                        <a:cubicBezTo>
                          <a:pt x="157737" y="409249"/>
                          <a:pt x="159496" y="409478"/>
                          <a:pt x="161101" y="409478"/>
                        </a:cubicBezTo>
                        <a:cubicBezTo>
                          <a:pt x="173716" y="409478"/>
                          <a:pt x="175092" y="395793"/>
                          <a:pt x="175627" y="389983"/>
                        </a:cubicBezTo>
                        <a:cubicBezTo>
                          <a:pt x="176239" y="383714"/>
                          <a:pt x="177232" y="378133"/>
                          <a:pt x="178073" y="373240"/>
                        </a:cubicBezTo>
                        <a:cubicBezTo>
                          <a:pt x="179985" y="362460"/>
                          <a:pt x="181208" y="355274"/>
                          <a:pt x="176927" y="350228"/>
                        </a:cubicBezTo>
                        <a:cubicBezTo>
                          <a:pt x="174709" y="347475"/>
                          <a:pt x="171422" y="346176"/>
                          <a:pt x="167141" y="346176"/>
                        </a:cubicBezTo>
                        <a:lnTo>
                          <a:pt x="167141" y="346176"/>
                        </a:lnTo>
                        <a:close/>
                        <a:moveTo>
                          <a:pt x="71958" y="402445"/>
                        </a:moveTo>
                        <a:cubicBezTo>
                          <a:pt x="63624" y="402445"/>
                          <a:pt x="63624" y="412766"/>
                          <a:pt x="63624" y="417123"/>
                        </a:cubicBezTo>
                        <a:cubicBezTo>
                          <a:pt x="63624" y="421711"/>
                          <a:pt x="62478" y="425915"/>
                          <a:pt x="61407" y="429585"/>
                        </a:cubicBezTo>
                        <a:cubicBezTo>
                          <a:pt x="59267" y="437077"/>
                          <a:pt x="56056" y="448392"/>
                          <a:pt x="72722" y="453209"/>
                        </a:cubicBezTo>
                        <a:lnTo>
                          <a:pt x="77004" y="454432"/>
                        </a:lnTo>
                        <a:cubicBezTo>
                          <a:pt x="82049" y="455961"/>
                          <a:pt x="85643" y="457031"/>
                          <a:pt x="89007" y="457031"/>
                        </a:cubicBezTo>
                        <a:cubicBezTo>
                          <a:pt x="98563" y="457031"/>
                          <a:pt x="101468" y="448087"/>
                          <a:pt x="103456" y="442200"/>
                        </a:cubicBezTo>
                        <a:cubicBezTo>
                          <a:pt x="106055" y="434478"/>
                          <a:pt x="104144" y="429509"/>
                          <a:pt x="102156" y="426680"/>
                        </a:cubicBezTo>
                        <a:cubicBezTo>
                          <a:pt x="99175" y="422552"/>
                          <a:pt x="94588" y="421022"/>
                          <a:pt x="91453" y="420487"/>
                        </a:cubicBezTo>
                        <a:cubicBezTo>
                          <a:pt x="89618" y="418347"/>
                          <a:pt x="88013" y="416359"/>
                          <a:pt x="86560" y="414524"/>
                        </a:cubicBezTo>
                        <a:cubicBezTo>
                          <a:pt x="79832" y="406267"/>
                          <a:pt x="76774" y="402445"/>
                          <a:pt x="71958" y="402445"/>
                        </a:cubicBezTo>
                        <a:lnTo>
                          <a:pt x="71958" y="402445"/>
                        </a:lnTo>
                        <a:close/>
                      </a:path>
                    </a:pathLst>
                  </a:custGeom>
                  <a:solidFill>
                    <a:srgbClr val="90A2BA"/>
                  </a:solidFill>
                  <a:ln w="7642" cap="flat">
                    <a:solidFill>
                      <a:sysClr val="window" lastClr="FFFFFF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864017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92" name="Graphic 3">
                  <a:extLst>
                    <a:ext uri="{FF2B5EF4-FFF2-40B4-BE49-F238E27FC236}">
                      <a16:creationId xmlns:a16="http://schemas.microsoft.com/office/drawing/2014/main" id="{E371D18C-D184-8DE8-CE60-260F4A08BCBB}"/>
                    </a:ext>
                  </a:extLst>
                </p:cNvPr>
                <p:cNvGrpSpPr/>
                <p:nvPr/>
              </p:nvGrpSpPr>
              <p:grpSpPr>
                <a:xfrm>
                  <a:off x="2488815" y="867279"/>
                  <a:ext cx="1549763" cy="1116202"/>
                  <a:chOff x="2488815" y="867279"/>
                  <a:chExt cx="1549763" cy="1116202"/>
                </a:xfrm>
                <a:grpFill/>
              </p:grpSpPr>
              <p:sp>
                <p:nvSpPr>
                  <p:cNvPr id="97" name="Freeform: Shape 87">
                    <a:extLst>
                      <a:ext uri="{FF2B5EF4-FFF2-40B4-BE49-F238E27FC236}">
                        <a16:creationId xmlns:a16="http://schemas.microsoft.com/office/drawing/2014/main" id="{421E5798-C899-8C1D-1B75-9FC1A68B5FF0}"/>
                      </a:ext>
                    </a:extLst>
                  </p:cNvPr>
                  <p:cNvSpPr/>
                  <p:nvPr/>
                </p:nvSpPr>
                <p:spPr>
                  <a:xfrm>
                    <a:off x="2491978" y="870414"/>
                    <a:ext cx="1543083" cy="1110086"/>
                  </a:xfrm>
                  <a:custGeom>
                    <a:avLst/>
                    <a:gdLst>
                      <a:gd name="connsiteX0" fmla="*/ 276728 w 1543083"/>
                      <a:gd name="connsiteY0" fmla="*/ 1108634 h 1110086"/>
                      <a:gd name="connsiteX1" fmla="*/ 248594 w 1543083"/>
                      <a:gd name="connsiteY1" fmla="*/ 1098160 h 1110086"/>
                      <a:gd name="connsiteX2" fmla="*/ 241943 w 1543083"/>
                      <a:gd name="connsiteY2" fmla="*/ 1098848 h 1110086"/>
                      <a:gd name="connsiteX3" fmla="*/ 237126 w 1543083"/>
                      <a:gd name="connsiteY3" fmla="*/ 1099383 h 1110086"/>
                      <a:gd name="connsiteX4" fmla="*/ 226193 w 1543083"/>
                      <a:gd name="connsiteY4" fmla="*/ 1092197 h 1110086"/>
                      <a:gd name="connsiteX5" fmla="*/ 234374 w 1543083"/>
                      <a:gd name="connsiteY5" fmla="*/ 1074154 h 1110086"/>
                      <a:gd name="connsiteX6" fmla="*/ 235674 w 1543083"/>
                      <a:gd name="connsiteY6" fmla="*/ 1072625 h 1110086"/>
                      <a:gd name="connsiteX7" fmla="*/ 212508 w 1543083"/>
                      <a:gd name="connsiteY7" fmla="*/ 1058864 h 1110086"/>
                      <a:gd name="connsiteX8" fmla="*/ 177646 w 1543083"/>
                      <a:gd name="connsiteY8" fmla="*/ 1020637 h 1110086"/>
                      <a:gd name="connsiteX9" fmla="*/ 166637 w 1543083"/>
                      <a:gd name="connsiteY9" fmla="*/ 1002212 h 1110086"/>
                      <a:gd name="connsiteX10" fmla="*/ 153487 w 1543083"/>
                      <a:gd name="connsiteY10" fmla="*/ 981112 h 1110086"/>
                      <a:gd name="connsiteX11" fmla="*/ 128029 w 1543083"/>
                      <a:gd name="connsiteY11" fmla="*/ 961846 h 1110086"/>
                      <a:gd name="connsiteX12" fmla="*/ 125047 w 1543083"/>
                      <a:gd name="connsiteY12" fmla="*/ 961616 h 1110086"/>
                      <a:gd name="connsiteX13" fmla="*/ 111668 w 1543083"/>
                      <a:gd name="connsiteY13" fmla="*/ 971173 h 1110086"/>
                      <a:gd name="connsiteX14" fmla="*/ 106469 w 1543083"/>
                      <a:gd name="connsiteY14" fmla="*/ 978053 h 1110086"/>
                      <a:gd name="connsiteX15" fmla="*/ 86362 w 1543083"/>
                      <a:gd name="connsiteY15" fmla="*/ 988222 h 1110086"/>
                      <a:gd name="connsiteX16" fmla="*/ 75200 w 1543083"/>
                      <a:gd name="connsiteY16" fmla="*/ 985928 h 1110086"/>
                      <a:gd name="connsiteX17" fmla="*/ 45919 w 1543083"/>
                      <a:gd name="connsiteY17" fmla="*/ 955194 h 1110086"/>
                      <a:gd name="connsiteX18" fmla="*/ 36821 w 1543083"/>
                      <a:gd name="connsiteY18" fmla="*/ 948084 h 1110086"/>
                      <a:gd name="connsiteX19" fmla="*/ 30629 w 1543083"/>
                      <a:gd name="connsiteY19" fmla="*/ 949537 h 1110086"/>
                      <a:gd name="connsiteX20" fmla="*/ 25889 w 1543083"/>
                      <a:gd name="connsiteY20" fmla="*/ 950378 h 1110086"/>
                      <a:gd name="connsiteX21" fmla="*/ 5399 w 1543083"/>
                      <a:gd name="connsiteY21" fmla="*/ 942962 h 1110086"/>
                      <a:gd name="connsiteX22" fmla="*/ 1577 w 1543083"/>
                      <a:gd name="connsiteY22" fmla="*/ 940515 h 1110086"/>
                      <a:gd name="connsiteX23" fmla="*/ 124 w 1543083"/>
                      <a:gd name="connsiteY23" fmla="*/ 939522 h 1110086"/>
                      <a:gd name="connsiteX24" fmla="*/ 277 w 1543083"/>
                      <a:gd name="connsiteY24" fmla="*/ 937687 h 1110086"/>
                      <a:gd name="connsiteX25" fmla="*/ 277 w 1543083"/>
                      <a:gd name="connsiteY25" fmla="*/ 901831 h 1110086"/>
                      <a:gd name="connsiteX26" fmla="*/ 11057 w 1543083"/>
                      <a:gd name="connsiteY26" fmla="*/ 881265 h 1110086"/>
                      <a:gd name="connsiteX27" fmla="*/ 18931 w 1543083"/>
                      <a:gd name="connsiteY27" fmla="*/ 876448 h 1110086"/>
                      <a:gd name="connsiteX28" fmla="*/ 51577 w 1543083"/>
                      <a:gd name="connsiteY28" fmla="*/ 863757 h 1110086"/>
                      <a:gd name="connsiteX29" fmla="*/ 69008 w 1543083"/>
                      <a:gd name="connsiteY29" fmla="*/ 850531 h 1110086"/>
                      <a:gd name="connsiteX30" fmla="*/ 77494 w 1543083"/>
                      <a:gd name="connsiteY30" fmla="*/ 840363 h 1110086"/>
                      <a:gd name="connsiteX31" fmla="*/ 80399 w 1543083"/>
                      <a:gd name="connsiteY31" fmla="*/ 822550 h 1110086"/>
                      <a:gd name="connsiteX32" fmla="*/ 78411 w 1543083"/>
                      <a:gd name="connsiteY32" fmla="*/ 807871 h 1110086"/>
                      <a:gd name="connsiteX33" fmla="*/ 84910 w 1543083"/>
                      <a:gd name="connsiteY33" fmla="*/ 796403 h 1110086"/>
                      <a:gd name="connsiteX34" fmla="*/ 92784 w 1543083"/>
                      <a:gd name="connsiteY34" fmla="*/ 799079 h 1110086"/>
                      <a:gd name="connsiteX35" fmla="*/ 103105 w 1543083"/>
                      <a:gd name="connsiteY35" fmla="*/ 803131 h 1110086"/>
                      <a:gd name="connsiteX36" fmla="*/ 106469 w 1543083"/>
                      <a:gd name="connsiteY36" fmla="*/ 803590 h 1110086"/>
                      <a:gd name="connsiteX37" fmla="*/ 121913 w 1543083"/>
                      <a:gd name="connsiteY37" fmla="*/ 781113 h 1110086"/>
                      <a:gd name="connsiteX38" fmla="*/ 123824 w 1543083"/>
                      <a:gd name="connsiteY38" fmla="*/ 767275 h 1110086"/>
                      <a:gd name="connsiteX39" fmla="*/ 130781 w 1543083"/>
                      <a:gd name="connsiteY39" fmla="*/ 738834 h 1110086"/>
                      <a:gd name="connsiteX40" fmla="*/ 132845 w 1543083"/>
                      <a:gd name="connsiteY40" fmla="*/ 729660 h 1110086"/>
                      <a:gd name="connsiteX41" fmla="*/ 122524 w 1543083"/>
                      <a:gd name="connsiteY41" fmla="*/ 726602 h 1110086"/>
                      <a:gd name="connsiteX42" fmla="*/ 117478 w 1543083"/>
                      <a:gd name="connsiteY42" fmla="*/ 725914 h 1110086"/>
                      <a:gd name="connsiteX43" fmla="*/ 78641 w 1543083"/>
                      <a:gd name="connsiteY43" fmla="*/ 715364 h 1110086"/>
                      <a:gd name="connsiteX44" fmla="*/ 64497 w 1543083"/>
                      <a:gd name="connsiteY44" fmla="*/ 697168 h 1110086"/>
                      <a:gd name="connsiteX45" fmla="*/ 59069 w 1543083"/>
                      <a:gd name="connsiteY45" fmla="*/ 687306 h 1110086"/>
                      <a:gd name="connsiteX46" fmla="*/ 56087 w 1543083"/>
                      <a:gd name="connsiteY46" fmla="*/ 655654 h 1110086"/>
                      <a:gd name="connsiteX47" fmla="*/ 52723 w 1543083"/>
                      <a:gd name="connsiteY47" fmla="*/ 637000 h 1110086"/>
                      <a:gd name="connsiteX48" fmla="*/ 47142 w 1543083"/>
                      <a:gd name="connsiteY48" fmla="*/ 620792 h 1110086"/>
                      <a:gd name="connsiteX49" fmla="*/ 67555 w 1543083"/>
                      <a:gd name="connsiteY49" fmla="*/ 588376 h 1110086"/>
                      <a:gd name="connsiteX50" fmla="*/ 84374 w 1543083"/>
                      <a:gd name="connsiteY50" fmla="*/ 573392 h 1110086"/>
                      <a:gd name="connsiteX51" fmla="*/ 93319 w 1543083"/>
                      <a:gd name="connsiteY51" fmla="*/ 564218 h 1110086"/>
                      <a:gd name="connsiteX52" fmla="*/ 103182 w 1543083"/>
                      <a:gd name="connsiteY52" fmla="*/ 539141 h 1110086"/>
                      <a:gd name="connsiteX53" fmla="*/ 104176 w 1543083"/>
                      <a:gd name="connsiteY53" fmla="*/ 533560 h 1110086"/>
                      <a:gd name="connsiteX54" fmla="*/ 108304 w 1543083"/>
                      <a:gd name="connsiteY54" fmla="*/ 537383 h 1110086"/>
                      <a:gd name="connsiteX55" fmla="*/ 109757 w 1543083"/>
                      <a:gd name="connsiteY55" fmla="*/ 537994 h 1110086"/>
                      <a:gd name="connsiteX56" fmla="*/ 117861 w 1543083"/>
                      <a:gd name="connsiteY56" fmla="*/ 535319 h 1110086"/>
                      <a:gd name="connsiteX57" fmla="*/ 170078 w 1543083"/>
                      <a:gd name="connsiteY57" fmla="*/ 498927 h 1110086"/>
                      <a:gd name="connsiteX58" fmla="*/ 190796 w 1543083"/>
                      <a:gd name="connsiteY58" fmla="*/ 492964 h 1110086"/>
                      <a:gd name="connsiteX59" fmla="*/ 221606 w 1543083"/>
                      <a:gd name="connsiteY59" fmla="*/ 504967 h 1110086"/>
                      <a:gd name="connsiteX60" fmla="*/ 246912 w 1543083"/>
                      <a:gd name="connsiteY60" fmla="*/ 516588 h 1110086"/>
                      <a:gd name="connsiteX61" fmla="*/ 252646 w 1543083"/>
                      <a:gd name="connsiteY61" fmla="*/ 517582 h 1110086"/>
                      <a:gd name="connsiteX62" fmla="*/ 248517 w 1543083"/>
                      <a:gd name="connsiteY62" fmla="*/ 521787 h 1110086"/>
                      <a:gd name="connsiteX63" fmla="*/ 246835 w 1543083"/>
                      <a:gd name="connsiteY63" fmla="*/ 548315 h 1110086"/>
                      <a:gd name="connsiteX64" fmla="*/ 252875 w 1543083"/>
                      <a:gd name="connsiteY64" fmla="*/ 553361 h 1110086"/>
                      <a:gd name="connsiteX65" fmla="*/ 269236 w 1543083"/>
                      <a:gd name="connsiteY65" fmla="*/ 540976 h 1110086"/>
                      <a:gd name="connsiteX66" fmla="*/ 270689 w 1543083"/>
                      <a:gd name="connsiteY66" fmla="*/ 538988 h 1110086"/>
                      <a:gd name="connsiteX67" fmla="*/ 284527 w 1543083"/>
                      <a:gd name="connsiteY67" fmla="*/ 544493 h 1110086"/>
                      <a:gd name="connsiteX68" fmla="*/ 301270 w 1543083"/>
                      <a:gd name="connsiteY68" fmla="*/ 553667 h 1110086"/>
                      <a:gd name="connsiteX69" fmla="*/ 321835 w 1543083"/>
                      <a:gd name="connsiteY69" fmla="*/ 565441 h 1110086"/>
                      <a:gd name="connsiteX70" fmla="*/ 328716 w 1543083"/>
                      <a:gd name="connsiteY70" fmla="*/ 567581 h 1110086"/>
                      <a:gd name="connsiteX71" fmla="*/ 331009 w 1543083"/>
                      <a:gd name="connsiteY71" fmla="*/ 566740 h 1110086"/>
                      <a:gd name="connsiteX72" fmla="*/ 333533 w 1543083"/>
                      <a:gd name="connsiteY72" fmla="*/ 546098 h 1110086"/>
                      <a:gd name="connsiteX73" fmla="*/ 333456 w 1543083"/>
                      <a:gd name="connsiteY73" fmla="*/ 540441 h 1110086"/>
                      <a:gd name="connsiteX74" fmla="*/ 334297 w 1543083"/>
                      <a:gd name="connsiteY74" fmla="*/ 526603 h 1110086"/>
                      <a:gd name="connsiteX75" fmla="*/ 334526 w 1543083"/>
                      <a:gd name="connsiteY75" fmla="*/ 521404 h 1110086"/>
                      <a:gd name="connsiteX76" fmla="*/ 332691 w 1543083"/>
                      <a:gd name="connsiteY76" fmla="*/ 522628 h 1110086"/>
                      <a:gd name="connsiteX77" fmla="*/ 327569 w 1543083"/>
                      <a:gd name="connsiteY77" fmla="*/ 524157 h 1110086"/>
                      <a:gd name="connsiteX78" fmla="*/ 314572 w 1543083"/>
                      <a:gd name="connsiteY78" fmla="*/ 529432 h 1110086"/>
                      <a:gd name="connsiteX79" fmla="*/ 305933 w 1543083"/>
                      <a:gd name="connsiteY79" fmla="*/ 531343 h 1110086"/>
                      <a:gd name="connsiteX80" fmla="*/ 297600 w 1543083"/>
                      <a:gd name="connsiteY80" fmla="*/ 526679 h 1110086"/>
                      <a:gd name="connsiteX81" fmla="*/ 306392 w 1543083"/>
                      <a:gd name="connsiteY81" fmla="*/ 501450 h 1110086"/>
                      <a:gd name="connsiteX82" fmla="*/ 348135 w 1543083"/>
                      <a:gd name="connsiteY82" fmla="*/ 486466 h 1110086"/>
                      <a:gd name="connsiteX83" fmla="*/ 355016 w 1543083"/>
                      <a:gd name="connsiteY83" fmla="*/ 486619 h 1110086"/>
                      <a:gd name="connsiteX84" fmla="*/ 358226 w 1543083"/>
                      <a:gd name="connsiteY84" fmla="*/ 486695 h 1110086"/>
                      <a:gd name="connsiteX85" fmla="*/ 365260 w 1543083"/>
                      <a:gd name="connsiteY85" fmla="*/ 480655 h 1110086"/>
                      <a:gd name="connsiteX86" fmla="*/ 366330 w 1543083"/>
                      <a:gd name="connsiteY86" fmla="*/ 478820 h 1110086"/>
                      <a:gd name="connsiteX87" fmla="*/ 376728 w 1543083"/>
                      <a:gd name="connsiteY87" fmla="*/ 467200 h 1110086"/>
                      <a:gd name="connsiteX88" fmla="*/ 389190 w 1543083"/>
                      <a:gd name="connsiteY88" fmla="*/ 449463 h 1110086"/>
                      <a:gd name="connsiteX89" fmla="*/ 387202 w 1543083"/>
                      <a:gd name="connsiteY89" fmla="*/ 426374 h 1110086"/>
                      <a:gd name="connsiteX90" fmla="*/ 386743 w 1543083"/>
                      <a:gd name="connsiteY90" fmla="*/ 425304 h 1110086"/>
                      <a:gd name="connsiteX91" fmla="*/ 387125 w 1543083"/>
                      <a:gd name="connsiteY91" fmla="*/ 424233 h 1110086"/>
                      <a:gd name="connsiteX92" fmla="*/ 395994 w 1543083"/>
                      <a:gd name="connsiteY92" fmla="*/ 413224 h 1110086"/>
                      <a:gd name="connsiteX93" fmla="*/ 405780 w 1543083"/>
                      <a:gd name="connsiteY93" fmla="*/ 402445 h 1110086"/>
                      <a:gd name="connsiteX94" fmla="*/ 421453 w 1543083"/>
                      <a:gd name="connsiteY94" fmla="*/ 393576 h 1110086"/>
                      <a:gd name="connsiteX95" fmla="*/ 437813 w 1543083"/>
                      <a:gd name="connsiteY95" fmla="*/ 391741 h 1110086"/>
                      <a:gd name="connsiteX96" fmla="*/ 446223 w 1543083"/>
                      <a:gd name="connsiteY96" fmla="*/ 390747 h 1110086"/>
                      <a:gd name="connsiteX97" fmla="*/ 465642 w 1543083"/>
                      <a:gd name="connsiteY97" fmla="*/ 399004 h 1110086"/>
                      <a:gd name="connsiteX98" fmla="*/ 476498 w 1543083"/>
                      <a:gd name="connsiteY98" fmla="*/ 405732 h 1110086"/>
                      <a:gd name="connsiteX99" fmla="*/ 481467 w 1543083"/>
                      <a:gd name="connsiteY99" fmla="*/ 406649 h 1110086"/>
                      <a:gd name="connsiteX100" fmla="*/ 500886 w 1543083"/>
                      <a:gd name="connsiteY100" fmla="*/ 394341 h 1110086"/>
                      <a:gd name="connsiteX101" fmla="*/ 510519 w 1543083"/>
                      <a:gd name="connsiteY101" fmla="*/ 385549 h 1110086"/>
                      <a:gd name="connsiteX102" fmla="*/ 554326 w 1543083"/>
                      <a:gd name="connsiteY102" fmla="*/ 374157 h 1110086"/>
                      <a:gd name="connsiteX103" fmla="*/ 569999 w 1543083"/>
                      <a:gd name="connsiteY103" fmla="*/ 373316 h 1110086"/>
                      <a:gd name="connsiteX104" fmla="*/ 588042 w 1543083"/>
                      <a:gd name="connsiteY104" fmla="*/ 364677 h 1110086"/>
                      <a:gd name="connsiteX105" fmla="*/ 612430 w 1543083"/>
                      <a:gd name="connsiteY105" fmla="*/ 327674 h 1110086"/>
                      <a:gd name="connsiteX106" fmla="*/ 624433 w 1543083"/>
                      <a:gd name="connsiteY106" fmla="*/ 317965 h 1110086"/>
                      <a:gd name="connsiteX107" fmla="*/ 658760 w 1543083"/>
                      <a:gd name="connsiteY107" fmla="*/ 290595 h 1110086"/>
                      <a:gd name="connsiteX108" fmla="*/ 662889 w 1543083"/>
                      <a:gd name="connsiteY108" fmla="*/ 287613 h 1110086"/>
                      <a:gd name="connsiteX109" fmla="*/ 676115 w 1543083"/>
                      <a:gd name="connsiteY109" fmla="*/ 269953 h 1110086"/>
                      <a:gd name="connsiteX110" fmla="*/ 694846 w 1543083"/>
                      <a:gd name="connsiteY110" fmla="*/ 229204 h 1110086"/>
                      <a:gd name="connsiteX111" fmla="*/ 699586 w 1543083"/>
                      <a:gd name="connsiteY111" fmla="*/ 222323 h 1110086"/>
                      <a:gd name="connsiteX112" fmla="*/ 713271 w 1543083"/>
                      <a:gd name="connsiteY112" fmla="*/ 195030 h 1110086"/>
                      <a:gd name="connsiteX113" fmla="*/ 735671 w 1543083"/>
                      <a:gd name="connsiteY113" fmla="*/ 160703 h 1110086"/>
                      <a:gd name="connsiteX114" fmla="*/ 739723 w 1543083"/>
                      <a:gd name="connsiteY114" fmla="*/ 159709 h 1110086"/>
                      <a:gd name="connsiteX115" fmla="*/ 752949 w 1543083"/>
                      <a:gd name="connsiteY115" fmla="*/ 171406 h 1110086"/>
                      <a:gd name="connsiteX116" fmla="*/ 761589 w 1543083"/>
                      <a:gd name="connsiteY116" fmla="*/ 181574 h 1110086"/>
                      <a:gd name="connsiteX117" fmla="*/ 777414 w 1543083"/>
                      <a:gd name="connsiteY117" fmla="*/ 183256 h 1110086"/>
                      <a:gd name="connsiteX118" fmla="*/ 805243 w 1543083"/>
                      <a:gd name="connsiteY118" fmla="*/ 182033 h 1110086"/>
                      <a:gd name="connsiteX119" fmla="*/ 822674 w 1543083"/>
                      <a:gd name="connsiteY119" fmla="*/ 181192 h 1110086"/>
                      <a:gd name="connsiteX120" fmla="*/ 887047 w 1543083"/>
                      <a:gd name="connsiteY120" fmla="*/ 176605 h 1110086"/>
                      <a:gd name="connsiteX121" fmla="*/ 894004 w 1543083"/>
                      <a:gd name="connsiteY121" fmla="*/ 176070 h 1110086"/>
                      <a:gd name="connsiteX122" fmla="*/ 909447 w 1543083"/>
                      <a:gd name="connsiteY122" fmla="*/ 178975 h 1110086"/>
                      <a:gd name="connsiteX123" fmla="*/ 913270 w 1543083"/>
                      <a:gd name="connsiteY123" fmla="*/ 180580 h 1110086"/>
                      <a:gd name="connsiteX124" fmla="*/ 910671 w 1543083"/>
                      <a:gd name="connsiteY124" fmla="*/ 183791 h 1110086"/>
                      <a:gd name="connsiteX125" fmla="*/ 901955 w 1543083"/>
                      <a:gd name="connsiteY125" fmla="*/ 192660 h 1110086"/>
                      <a:gd name="connsiteX126" fmla="*/ 881619 w 1543083"/>
                      <a:gd name="connsiteY126" fmla="*/ 198776 h 1110086"/>
                      <a:gd name="connsiteX127" fmla="*/ 868469 w 1543083"/>
                      <a:gd name="connsiteY127" fmla="*/ 201222 h 1110086"/>
                      <a:gd name="connsiteX128" fmla="*/ 845992 w 1543083"/>
                      <a:gd name="connsiteY128" fmla="*/ 203592 h 1110086"/>
                      <a:gd name="connsiteX129" fmla="*/ 827338 w 1543083"/>
                      <a:gd name="connsiteY129" fmla="*/ 202675 h 1110086"/>
                      <a:gd name="connsiteX130" fmla="*/ 823668 w 1543083"/>
                      <a:gd name="connsiteY130" fmla="*/ 202446 h 1110086"/>
                      <a:gd name="connsiteX131" fmla="*/ 812506 w 1543083"/>
                      <a:gd name="connsiteY131" fmla="*/ 201375 h 1110086"/>
                      <a:gd name="connsiteX132" fmla="*/ 803485 w 1543083"/>
                      <a:gd name="connsiteY132" fmla="*/ 200611 h 1110086"/>
                      <a:gd name="connsiteX133" fmla="*/ 792246 w 1543083"/>
                      <a:gd name="connsiteY133" fmla="*/ 202369 h 1110086"/>
                      <a:gd name="connsiteX134" fmla="*/ 766481 w 1543083"/>
                      <a:gd name="connsiteY134" fmla="*/ 220641 h 1110086"/>
                      <a:gd name="connsiteX135" fmla="*/ 762429 w 1543083"/>
                      <a:gd name="connsiteY135" fmla="*/ 224770 h 1110086"/>
                      <a:gd name="connsiteX136" fmla="*/ 747139 w 1543083"/>
                      <a:gd name="connsiteY136" fmla="*/ 234479 h 1110086"/>
                      <a:gd name="connsiteX137" fmla="*/ 740106 w 1543083"/>
                      <a:gd name="connsiteY137" fmla="*/ 232797 h 1110086"/>
                      <a:gd name="connsiteX138" fmla="*/ 731772 w 1543083"/>
                      <a:gd name="connsiteY138" fmla="*/ 230274 h 1110086"/>
                      <a:gd name="connsiteX139" fmla="*/ 725121 w 1543083"/>
                      <a:gd name="connsiteY139" fmla="*/ 229357 h 1110086"/>
                      <a:gd name="connsiteX140" fmla="*/ 714876 w 1543083"/>
                      <a:gd name="connsiteY140" fmla="*/ 235932 h 1110086"/>
                      <a:gd name="connsiteX141" fmla="*/ 709219 w 1543083"/>
                      <a:gd name="connsiteY141" fmla="*/ 242201 h 1110086"/>
                      <a:gd name="connsiteX142" fmla="*/ 701574 w 1543083"/>
                      <a:gd name="connsiteY142" fmla="*/ 259632 h 1110086"/>
                      <a:gd name="connsiteX143" fmla="*/ 699509 w 1543083"/>
                      <a:gd name="connsiteY143" fmla="*/ 269953 h 1110086"/>
                      <a:gd name="connsiteX144" fmla="*/ 689800 w 1543083"/>
                      <a:gd name="connsiteY144" fmla="*/ 284402 h 1110086"/>
                      <a:gd name="connsiteX145" fmla="*/ 684601 w 1543083"/>
                      <a:gd name="connsiteY145" fmla="*/ 290595 h 1110086"/>
                      <a:gd name="connsiteX146" fmla="*/ 682231 w 1543083"/>
                      <a:gd name="connsiteY146" fmla="*/ 305427 h 1110086"/>
                      <a:gd name="connsiteX147" fmla="*/ 685442 w 1543083"/>
                      <a:gd name="connsiteY147" fmla="*/ 310090 h 1110086"/>
                      <a:gd name="connsiteX148" fmla="*/ 695304 w 1543083"/>
                      <a:gd name="connsiteY148" fmla="*/ 315366 h 1110086"/>
                      <a:gd name="connsiteX149" fmla="*/ 710671 w 1543083"/>
                      <a:gd name="connsiteY149" fmla="*/ 318729 h 1110086"/>
                      <a:gd name="connsiteX150" fmla="*/ 715564 w 1543083"/>
                      <a:gd name="connsiteY150" fmla="*/ 318576 h 1110086"/>
                      <a:gd name="connsiteX151" fmla="*/ 702797 w 1543083"/>
                      <a:gd name="connsiteY151" fmla="*/ 308408 h 1110086"/>
                      <a:gd name="connsiteX152" fmla="*/ 698133 w 1543083"/>
                      <a:gd name="connsiteY152" fmla="*/ 301910 h 1110086"/>
                      <a:gd name="connsiteX153" fmla="*/ 702338 w 1543083"/>
                      <a:gd name="connsiteY153" fmla="*/ 295182 h 1110086"/>
                      <a:gd name="connsiteX154" fmla="*/ 711130 w 1543083"/>
                      <a:gd name="connsiteY154" fmla="*/ 283791 h 1110086"/>
                      <a:gd name="connsiteX155" fmla="*/ 725197 w 1543083"/>
                      <a:gd name="connsiteY155" fmla="*/ 269188 h 1110086"/>
                      <a:gd name="connsiteX156" fmla="*/ 739723 w 1543083"/>
                      <a:gd name="connsiteY156" fmla="*/ 259632 h 1110086"/>
                      <a:gd name="connsiteX157" fmla="*/ 787659 w 1543083"/>
                      <a:gd name="connsiteY157" fmla="*/ 226910 h 1110086"/>
                      <a:gd name="connsiteX158" fmla="*/ 795916 w 1543083"/>
                      <a:gd name="connsiteY158" fmla="*/ 221941 h 1110086"/>
                      <a:gd name="connsiteX159" fmla="*/ 802873 w 1543083"/>
                      <a:gd name="connsiteY159" fmla="*/ 218653 h 1110086"/>
                      <a:gd name="connsiteX160" fmla="*/ 806543 w 1543083"/>
                      <a:gd name="connsiteY160" fmla="*/ 220871 h 1110086"/>
                      <a:gd name="connsiteX161" fmla="*/ 809371 w 1543083"/>
                      <a:gd name="connsiteY161" fmla="*/ 223393 h 1110086"/>
                      <a:gd name="connsiteX162" fmla="*/ 833301 w 1543083"/>
                      <a:gd name="connsiteY162" fmla="*/ 229892 h 1110086"/>
                      <a:gd name="connsiteX163" fmla="*/ 841481 w 1543083"/>
                      <a:gd name="connsiteY163" fmla="*/ 228745 h 1110086"/>
                      <a:gd name="connsiteX164" fmla="*/ 845380 w 1543083"/>
                      <a:gd name="connsiteY164" fmla="*/ 228057 h 1110086"/>
                      <a:gd name="connsiteX165" fmla="*/ 856237 w 1543083"/>
                      <a:gd name="connsiteY165" fmla="*/ 234097 h 1110086"/>
                      <a:gd name="connsiteX166" fmla="*/ 865105 w 1543083"/>
                      <a:gd name="connsiteY166" fmla="*/ 240213 h 1110086"/>
                      <a:gd name="connsiteX167" fmla="*/ 868622 w 1543083"/>
                      <a:gd name="connsiteY167" fmla="*/ 239831 h 1110086"/>
                      <a:gd name="connsiteX168" fmla="*/ 874738 w 1543083"/>
                      <a:gd name="connsiteY168" fmla="*/ 239066 h 1110086"/>
                      <a:gd name="connsiteX169" fmla="*/ 884218 w 1543083"/>
                      <a:gd name="connsiteY169" fmla="*/ 227904 h 1110086"/>
                      <a:gd name="connsiteX170" fmla="*/ 888270 w 1543083"/>
                      <a:gd name="connsiteY170" fmla="*/ 213378 h 1110086"/>
                      <a:gd name="connsiteX171" fmla="*/ 889111 w 1543083"/>
                      <a:gd name="connsiteY171" fmla="*/ 210855 h 1110086"/>
                      <a:gd name="connsiteX172" fmla="*/ 897291 w 1543083"/>
                      <a:gd name="connsiteY172" fmla="*/ 198241 h 1110086"/>
                      <a:gd name="connsiteX173" fmla="*/ 903331 w 1543083"/>
                      <a:gd name="connsiteY173" fmla="*/ 195565 h 1110086"/>
                      <a:gd name="connsiteX174" fmla="*/ 918469 w 1543083"/>
                      <a:gd name="connsiteY174" fmla="*/ 181727 h 1110086"/>
                      <a:gd name="connsiteX175" fmla="*/ 919386 w 1543083"/>
                      <a:gd name="connsiteY175" fmla="*/ 180504 h 1110086"/>
                      <a:gd name="connsiteX176" fmla="*/ 920915 w 1543083"/>
                      <a:gd name="connsiteY176" fmla="*/ 180504 h 1110086"/>
                      <a:gd name="connsiteX177" fmla="*/ 935670 w 1543083"/>
                      <a:gd name="connsiteY177" fmla="*/ 185855 h 1110086"/>
                      <a:gd name="connsiteX178" fmla="*/ 936970 w 1543083"/>
                      <a:gd name="connsiteY178" fmla="*/ 196635 h 1110086"/>
                      <a:gd name="connsiteX179" fmla="*/ 953484 w 1543083"/>
                      <a:gd name="connsiteY179" fmla="*/ 209938 h 1110086"/>
                      <a:gd name="connsiteX180" fmla="*/ 967092 w 1543083"/>
                      <a:gd name="connsiteY180" fmla="*/ 217965 h 1110086"/>
                      <a:gd name="connsiteX181" fmla="*/ 968239 w 1543083"/>
                      <a:gd name="connsiteY181" fmla="*/ 219265 h 1110086"/>
                      <a:gd name="connsiteX182" fmla="*/ 968316 w 1543083"/>
                      <a:gd name="connsiteY182" fmla="*/ 221941 h 1110086"/>
                      <a:gd name="connsiteX183" fmla="*/ 964264 w 1543083"/>
                      <a:gd name="connsiteY183" fmla="*/ 250458 h 1110086"/>
                      <a:gd name="connsiteX184" fmla="*/ 982000 w 1543083"/>
                      <a:gd name="connsiteY184" fmla="*/ 282415 h 1110086"/>
                      <a:gd name="connsiteX185" fmla="*/ 1012505 w 1543083"/>
                      <a:gd name="connsiteY185" fmla="*/ 301604 h 1110086"/>
                      <a:gd name="connsiteX186" fmla="*/ 1031236 w 1543083"/>
                      <a:gd name="connsiteY186" fmla="*/ 304815 h 1110086"/>
                      <a:gd name="connsiteX187" fmla="*/ 1031236 w 1543083"/>
                      <a:gd name="connsiteY187" fmla="*/ 306115 h 1110086"/>
                      <a:gd name="connsiteX188" fmla="*/ 1057153 w 1543083"/>
                      <a:gd name="connsiteY188" fmla="*/ 317047 h 1110086"/>
                      <a:gd name="connsiteX189" fmla="*/ 1060364 w 1543083"/>
                      <a:gd name="connsiteY189" fmla="*/ 323928 h 1110086"/>
                      <a:gd name="connsiteX190" fmla="*/ 1073896 w 1543083"/>
                      <a:gd name="connsiteY190" fmla="*/ 345564 h 1110086"/>
                      <a:gd name="connsiteX191" fmla="*/ 1076801 w 1543083"/>
                      <a:gd name="connsiteY191" fmla="*/ 345870 h 1110086"/>
                      <a:gd name="connsiteX192" fmla="*/ 1082535 w 1543083"/>
                      <a:gd name="connsiteY192" fmla="*/ 345488 h 1110086"/>
                      <a:gd name="connsiteX193" fmla="*/ 1088957 w 1543083"/>
                      <a:gd name="connsiteY193" fmla="*/ 345029 h 1110086"/>
                      <a:gd name="connsiteX194" fmla="*/ 1099125 w 1543083"/>
                      <a:gd name="connsiteY194" fmla="*/ 353133 h 1110086"/>
                      <a:gd name="connsiteX195" fmla="*/ 1119003 w 1543083"/>
                      <a:gd name="connsiteY195" fmla="*/ 390289 h 1110086"/>
                      <a:gd name="connsiteX196" fmla="*/ 1140180 w 1543083"/>
                      <a:gd name="connsiteY196" fmla="*/ 404738 h 1110086"/>
                      <a:gd name="connsiteX197" fmla="*/ 1139492 w 1543083"/>
                      <a:gd name="connsiteY197" fmla="*/ 403133 h 1110086"/>
                      <a:gd name="connsiteX198" fmla="*/ 1138116 w 1543083"/>
                      <a:gd name="connsiteY198" fmla="*/ 400457 h 1110086"/>
                      <a:gd name="connsiteX199" fmla="*/ 1133223 w 1543083"/>
                      <a:gd name="connsiteY199" fmla="*/ 380962 h 1110086"/>
                      <a:gd name="connsiteX200" fmla="*/ 1139874 w 1543083"/>
                      <a:gd name="connsiteY200" fmla="*/ 377827 h 1110086"/>
                      <a:gd name="connsiteX201" fmla="*/ 1184140 w 1543083"/>
                      <a:gd name="connsiteY201" fmla="*/ 364677 h 1110086"/>
                      <a:gd name="connsiteX202" fmla="*/ 1207535 w 1543083"/>
                      <a:gd name="connsiteY202" fmla="*/ 353668 h 1110086"/>
                      <a:gd name="connsiteX203" fmla="*/ 1224889 w 1543083"/>
                      <a:gd name="connsiteY203" fmla="*/ 359861 h 1110086"/>
                      <a:gd name="connsiteX204" fmla="*/ 1237580 w 1543083"/>
                      <a:gd name="connsiteY204" fmla="*/ 365136 h 1110086"/>
                      <a:gd name="connsiteX205" fmla="*/ 1238880 w 1543083"/>
                      <a:gd name="connsiteY205" fmla="*/ 364983 h 1110086"/>
                      <a:gd name="connsiteX206" fmla="*/ 1252259 w 1543083"/>
                      <a:gd name="connsiteY206" fmla="*/ 336390 h 1110086"/>
                      <a:gd name="connsiteX207" fmla="*/ 1252718 w 1543083"/>
                      <a:gd name="connsiteY207" fmla="*/ 336237 h 1110086"/>
                      <a:gd name="connsiteX208" fmla="*/ 1254247 w 1543083"/>
                      <a:gd name="connsiteY208" fmla="*/ 336084 h 1110086"/>
                      <a:gd name="connsiteX209" fmla="*/ 1268238 w 1543083"/>
                      <a:gd name="connsiteY209" fmla="*/ 353515 h 1110086"/>
                      <a:gd name="connsiteX210" fmla="*/ 1281158 w 1543083"/>
                      <a:gd name="connsiteY210" fmla="*/ 377062 h 1110086"/>
                      <a:gd name="connsiteX211" fmla="*/ 1304782 w 1543083"/>
                      <a:gd name="connsiteY211" fmla="*/ 394570 h 1110086"/>
                      <a:gd name="connsiteX212" fmla="*/ 1316250 w 1543083"/>
                      <a:gd name="connsiteY212" fmla="*/ 396481 h 1110086"/>
                      <a:gd name="connsiteX213" fmla="*/ 1352488 w 1543083"/>
                      <a:gd name="connsiteY213" fmla="*/ 413683 h 1110086"/>
                      <a:gd name="connsiteX214" fmla="*/ 1361356 w 1543083"/>
                      <a:gd name="connsiteY214" fmla="*/ 420105 h 1110086"/>
                      <a:gd name="connsiteX215" fmla="*/ 1385286 w 1543083"/>
                      <a:gd name="connsiteY215" fmla="*/ 442047 h 1110086"/>
                      <a:gd name="connsiteX216" fmla="*/ 1398589 w 1543083"/>
                      <a:gd name="connsiteY216" fmla="*/ 454891 h 1110086"/>
                      <a:gd name="connsiteX217" fmla="*/ 1436050 w 1543083"/>
                      <a:gd name="connsiteY217" fmla="*/ 492276 h 1110086"/>
                      <a:gd name="connsiteX218" fmla="*/ 1436815 w 1543083"/>
                      <a:gd name="connsiteY218" fmla="*/ 493117 h 1110086"/>
                      <a:gd name="connsiteX219" fmla="*/ 1439338 w 1543083"/>
                      <a:gd name="connsiteY219" fmla="*/ 538835 h 1110086"/>
                      <a:gd name="connsiteX220" fmla="*/ 1435974 w 1543083"/>
                      <a:gd name="connsiteY220" fmla="*/ 538759 h 1110086"/>
                      <a:gd name="connsiteX221" fmla="*/ 1423818 w 1543083"/>
                      <a:gd name="connsiteY221" fmla="*/ 538606 h 1110086"/>
                      <a:gd name="connsiteX222" fmla="*/ 1405011 w 1543083"/>
                      <a:gd name="connsiteY222" fmla="*/ 539141 h 1110086"/>
                      <a:gd name="connsiteX223" fmla="*/ 1384445 w 1543083"/>
                      <a:gd name="connsiteY223" fmla="*/ 539753 h 1110086"/>
                      <a:gd name="connsiteX224" fmla="*/ 1384216 w 1543083"/>
                      <a:gd name="connsiteY224" fmla="*/ 539753 h 1110086"/>
                      <a:gd name="connsiteX225" fmla="*/ 1366938 w 1543083"/>
                      <a:gd name="connsiteY225" fmla="*/ 540288 h 1110086"/>
                      <a:gd name="connsiteX226" fmla="*/ 1356769 w 1543083"/>
                      <a:gd name="connsiteY226" fmla="*/ 547627 h 1110086"/>
                      <a:gd name="connsiteX227" fmla="*/ 1350348 w 1543083"/>
                      <a:gd name="connsiteY227" fmla="*/ 556725 h 1110086"/>
                      <a:gd name="connsiteX228" fmla="*/ 1330623 w 1543083"/>
                      <a:gd name="connsiteY228" fmla="*/ 564600 h 1110086"/>
                      <a:gd name="connsiteX229" fmla="*/ 1322595 w 1543083"/>
                      <a:gd name="connsiteY229" fmla="*/ 564523 h 1110086"/>
                      <a:gd name="connsiteX230" fmla="*/ 1307687 w 1543083"/>
                      <a:gd name="connsiteY230" fmla="*/ 568346 h 1110086"/>
                      <a:gd name="connsiteX231" fmla="*/ 1305852 w 1543083"/>
                      <a:gd name="connsiteY231" fmla="*/ 569951 h 1110086"/>
                      <a:gd name="connsiteX232" fmla="*/ 1314109 w 1543083"/>
                      <a:gd name="connsiteY232" fmla="*/ 585624 h 1110086"/>
                      <a:gd name="connsiteX233" fmla="*/ 1330087 w 1543083"/>
                      <a:gd name="connsiteY233" fmla="*/ 595028 h 1110086"/>
                      <a:gd name="connsiteX234" fmla="*/ 1345454 w 1543083"/>
                      <a:gd name="connsiteY234" fmla="*/ 604202 h 1110086"/>
                      <a:gd name="connsiteX235" fmla="*/ 1371525 w 1543083"/>
                      <a:gd name="connsiteY235" fmla="*/ 615364 h 1110086"/>
                      <a:gd name="connsiteX236" fmla="*/ 1382534 w 1543083"/>
                      <a:gd name="connsiteY236" fmla="*/ 618652 h 1110086"/>
                      <a:gd name="connsiteX237" fmla="*/ 1407763 w 1543083"/>
                      <a:gd name="connsiteY237" fmla="*/ 623162 h 1110086"/>
                      <a:gd name="connsiteX238" fmla="*/ 1419155 w 1543083"/>
                      <a:gd name="connsiteY238" fmla="*/ 622092 h 1110086"/>
                      <a:gd name="connsiteX239" fmla="*/ 1433222 w 1543083"/>
                      <a:gd name="connsiteY239" fmla="*/ 612688 h 1110086"/>
                      <a:gd name="connsiteX240" fmla="*/ 1434521 w 1543083"/>
                      <a:gd name="connsiteY240" fmla="*/ 610700 h 1110086"/>
                      <a:gd name="connsiteX241" fmla="*/ 1449277 w 1543083"/>
                      <a:gd name="connsiteY241" fmla="*/ 602979 h 1110086"/>
                      <a:gd name="connsiteX242" fmla="*/ 1455087 w 1543083"/>
                      <a:gd name="connsiteY242" fmla="*/ 603590 h 1110086"/>
                      <a:gd name="connsiteX243" fmla="*/ 1456845 w 1543083"/>
                      <a:gd name="connsiteY243" fmla="*/ 603590 h 1110086"/>
                      <a:gd name="connsiteX244" fmla="*/ 1458069 w 1543083"/>
                      <a:gd name="connsiteY244" fmla="*/ 604967 h 1110086"/>
                      <a:gd name="connsiteX245" fmla="*/ 1465637 w 1543083"/>
                      <a:gd name="connsiteY245" fmla="*/ 626144 h 1110086"/>
                      <a:gd name="connsiteX246" fmla="*/ 1475805 w 1543083"/>
                      <a:gd name="connsiteY246" fmla="*/ 662153 h 1110086"/>
                      <a:gd name="connsiteX247" fmla="*/ 1479322 w 1543083"/>
                      <a:gd name="connsiteY247" fmla="*/ 672474 h 1110086"/>
                      <a:gd name="connsiteX248" fmla="*/ 1489796 w 1543083"/>
                      <a:gd name="connsiteY248" fmla="*/ 726679 h 1110086"/>
                      <a:gd name="connsiteX249" fmla="*/ 1500729 w 1543083"/>
                      <a:gd name="connsiteY249" fmla="*/ 769415 h 1110086"/>
                      <a:gd name="connsiteX250" fmla="*/ 1505851 w 1543083"/>
                      <a:gd name="connsiteY250" fmla="*/ 780195 h 1110086"/>
                      <a:gd name="connsiteX251" fmla="*/ 1515255 w 1543083"/>
                      <a:gd name="connsiteY251" fmla="*/ 806953 h 1110086"/>
                      <a:gd name="connsiteX252" fmla="*/ 1524047 w 1543083"/>
                      <a:gd name="connsiteY252" fmla="*/ 830654 h 1110086"/>
                      <a:gd name="connsiteX253" fmla="*/ 1543084 w 1543083"/>
                      <a:gd name="connsiteY253" fmla="*/ 894873 h 1110086"/>
                      <a:gd name="connsiteX254" fmla="*/ 1543084 w 1543083"/>
                      <a:gd name="connsiteY254" fmla="*/ 898008 h 1110086"/>
                      <a:gd name="connsiteX255" fmla="*/ 1540178 w 1543083"/>
                      <a:gd name="connsiteY255" fmla="*/ 898008 h 1110086"/>
                      <a:gd name="connsiteX256" fmla="*/ 1527105 w 1543083"/>
                      <a:gd name="connsiteY256" fmla="*/ 904583 h 1110086"/>
                      <a:gd name="connsiteX257" fmla="*/ 1515484 w 1543083"/>
                      <a:gd name="connsiteY257" fmla="*/ 918191 h 1110086"/>
                      <a:gd name="connsiteX258" fmla="*/ 1489873 w 1543083"/>
                      <a:gd name="connsiteY258" fmla="*/ 942045 h 1110086"/>
                      <a:gd name="connsiteX259" fmla="*/ 1484445 w 1543083"/>
                      <a:gd name="connsiteY259" fmla="*/ 949002 h 1110086"/>
                      <a:gd name="connsiteX260" fmla="*/ 1475805 w 1543083"/>
                      <a:gd name="connsiteY260" fmla="*/ 955194 h 1110086"/>
                      <a:gd name="connsiteX261" fmla="*/ 1475805 w 1543083"/>
                      <a:gd name="connsiteY261" fmla="*/ 955194 h 1110086"/>
                      <a:gd name="connsiteX262" fmla="*/ 1467549 w 1543083"/>
                      <a:gd name="connsiteY262" fmla="*/ 953512 h 1110086"/>
                      <a:gd name="connsiteX263" fmla="*/ 1449124 w 1543083"/>
                      <a:gd name="connsiteY263" fmla="*/ 951142 h 1110086"/>
                      <a:gd name="connsiteX264" fmla="*/ 1433375 w 1543083"/>
                      <a:gd name="connsiteY264" fmla="*/ 950225 h 1110086"/>
                      <a:gd name="connsiteX265" fmla="*/ 1419613 w 1543083"/>
                      <a:gd name="connsiteY265" fmla="*/ 943344 h 1110086"/>
                      <a:gd name="connsiteX266" fmla="*/ 1424047 w 1543083"/>
                      <a:gd name="connsiteY266" fmla="*/ 924690 h 1110086"/>
                      <a:gd name="connsiteX267" fmla="*/ 1461356 w 1543083"/>
                      <a:gd name="connsiteY267" fmla="*/ 885623 h 1110086"/>
                      <a:gd name="connsiteX268" fmla="*/ 1467090 w 1543083"/>
                      <a:gd name="connsiteY268" fmla="*/ 863299 h 1110086"/>
                      <a:gd name="connsiteX269" fmla="*/ 1465255 w 1543083"/>
                      <a:gd name="connsiteY269" fmla="*/ 849614 h 1110086"/>
                      <a:gd name="connsiteX270" fmla="*/ 1464185 w 1543083"/>
                      <a:gd name="connsiteY270" fmla="*/ 837687 h 1110086"/>
                      <a:gd name="connsiteX271" fmla="*/ 1461356 w 1543083"/>
                      <a:gd name="connsiteY271" fmla="*/ 834400 h 1110086"/>
                      <a:gd name="connsiteX272" fmla="*/ 1462350 w 1543083"/>
                      <a:gd name="connsiteY272" fmla="*/ 837381 h 1110086"/>
                      <a:gd name="connsiteX273" fmla="*/ 1447900 w 1543083"/>
                      <a:gd name="connsiteY273" fmla="*/ 839293 h 1110086"/>
                      <a:gd name="connsiteX274" fmla="*/ 1430316 w 1543083"/>
                      <a:gd name="connsiteY274" fmla="*/ 835394 h 1110086"/>
                      <a:gd name="connsiteX275" fmla="*/ 1424659 w 1543083"/>
                      <a:gd name="connsiteY275" fmla="*/ 832794 h 1110086"/>
                      <a:gd name="connsiteX276" fmla="*/ 1419460 w 1543083"/>
                      <a:gd name="connsiteY276" fmla="*/ 836235 h 1110086"/>
                      <a:gd name="connsiteX277" fmla="*/ 1416555 w 1543083"/>
                      <a:gd name="connsiteY277" fmla="*/ 838605 h 1110086"/>
                      <a:gd name="connsiteX278" fmla="*/ 1396448 w 1543083"/>
                      <a:gd name="connsiteY278" fmla="*/ 849537 h 1110086"/>
                      <a:gd name="connsiteX279" fmla="*/ 1391249 w 1543083"/>
                      <a:gd name="connsiteY279" fmla="*/ 850531 h 1110086"/>
                      <a:gd name="connsiteX280" fmla="*/ 1380852 w 1543083"/>
                      <a:gd name="connsiteY280" fmla="*/ 843727 h 1110086"/>
                      <a:gd name="connsiteX281" fmla="*/ 1376265 w 1543083"/>
                      <a:gd name="connsiteY281" fmla="*/ 838681 h 1110086"/>
                      <a:gd name="connsiteX282" fmla="*/ 1373818 w 1543083"/>
                      <a:gd name="connsiteY282" fmla="*/ 837687 h 1110086"/>
                      <a:gd name="connsiteX283" fmla="*/ 1366097 w 1543083"/>
                      <a:gd name="connsiteY283" fmla="*/ 841816 h 1110086"/>
                      <a:gd name="connsiteX284" fmla="*/ 1356922 w 1543083"/>
                      <a:gd name="connsiteY284" fmla="*/ 847626 h 1110086"/>
                      <a:gd name="connsiteX285" fmla="*/ 1348742 w 1543083"/>
                      <a:gd name="connsiteY285" fmla="*/ 849767 h 1110086"/>
                      <a:gd name="connsiteX286" fmla="*/ 1333681 w 1543083"/>
                      <a:gd name="connsiteY286" fmla="*/ 837534 h 1110086"/>
                      <a:gd name="connsiteX287" fmla="*/ 1329552 w 1543083"/>
                      <a:gd name="connsiteY287" fmla="*/ 827213 h 1110086"/>
                      <a:gd name="connsiteX288" fmla="*/ 1321831 w 1543083"/>
                      <a:gd name="connsiteY288" fmla="*/ 810317 h 1110086"/>
                      <a:gd name="connsiteX289" fmla="*/ 1317626 w 1543083"/>
                      <a:gd name="connsiteY289" fmla="*/ 801372 h 1110086"/>
                      <a:gd name="connsiteX290" fmla="*/ 1309904 w 1543083"/>
                      <a:gd name="connsiteY290" fmla="*/ 792351 h 1110086"/>
                      <a:gd name="connsiteX291" fmla="*/ 1289721 w 1543083"/>
                      <a:gd name="connsiteY291" fmla="*/ 776908 h 1110086"/>
                      <a:gd name="connsiteX292" fmla="*/ 1288727 w 1543083"/>
                      <a:gd name="connsiteY292" fmla="*/ 775379 h 1110086"/>
                      <a:gd name="connsiteX293" fmla="*/ 1278712 w 1543083"/>
                      <a:gd name="connsiteY293" fmla="*/ 765134 h 1110086"/>
                      <a:gd name="connsiteX294" fmla="*/ 1275042 w 1543083"/>
                      <a:gd name="connsiteY294" fmla="*/ 769721 h 1110086"/>
                      <a:gd name="connsiteX295" fmla="*/ 1277871 w 1543083"/>
                      <a:gd name="connsiteY295" fmla="*/ 790593 h 1110086"/>
                      <a:gd name="connsiteX296" fmla="*/ 1283375 w 1543083"/>
                      <a:gd name="connsiteY296" fmla="*/ 795103 h 1110086"/>
                      <a:gd name="connsiteX297" fmla="*/ 1289950 w 1543083"/>
                      <a:gd name="connsiteY297" fmla="*/ 803360 h 1110086"/>
                      <a:gd name="connsiteX298" fmla="*/ 1286510 w 1543083"/>
                      <a:gd name="connsiteY298" fmla="*/ 810623 h 1110086"/>
                      <a:gd name="connsiteX299" fmla="*/ 1262274 w 1543083"/>
                      <a:gd name="connsiteY299" fmla="*/ 819492 h 1110086"/>
                      <a:gd name="connsiteX300" fmla="*/ 1253635 w 1543083"/>
                      <a:gd name="connsiteY300" fmla="*/ 820638 h 1110086"/>
                      <a:gd name="connsiteX301" fmla="*/ 1232917 w 1543083"/>
                      <a:gd name="connsiteY301" fmla="*/ 836387 h 1110086"/>
                      <a:gd name="connsiteX302" fmla="*/ 1222519 w 1543083"/>
                      <a:gd name="connsiteY302" fmla="*/ 850837 h 1110086"/>
                      <a:gd name="connsiteX303" fmla="*/ 1210822 w 1543083"/>
                      <a:gd name="connsiteY303" fmla="*/ 861617 h 1110086"/>
                      <a:gd name="connsiteX304" fmla="*/ 1199125 w 1543083"/>
                      <a:gd name="connsiteY304" fmla="*/ 869338 h 1110086"/>
                      <a:gd name="connsiteX305" fmla="*/ 1192473 w 1543083"/>
                      <a:gd name="connsiteY305" fmla="*/ 874996 h 1110086"/>
                      <a:gd name="connsiteX306" fmla="*/ 1188345 w 1543083"/>
                      <a:gd name="connsiteY306" fmla="*/ 903360 h 1110086"/>
                      <a:gd name="connsiteX307" fmla="*/ 1180623 w 1543083"/>
                      <a:gd name="connsiteY307" fmla="*/ 930118 h 1110086"/>
                      <a:gd name="connsiteX308" fmla="*/ 1176036 w 1543083"/>
                      <a:gd name="connsiteY308" fmla="*/ 939751 h 1110086"/>
                      <a:gd name="connsiteX309" fmla="*/ 1166403 w 1543083"/>
                      <a:gd name="connsiteY309" fmla="*/ 949460 h 1110086"/>
                      <a:gd name="connsiteX310" fmla="*/ 1161281 w 1543083"/>
                      <a:gd name="connsiteY310" fmla="*/ 948390 h 1110086"/>
                      <a:gd name="connsiteX311" fmla="*/ 1155241 w 1543083"/>
                      <a:gd name="connsiteY311" fmla="*/ 946861 h 1110086"/>
                      <a:gd name="connsiteX312" fmla="*/ 1153406 w 1543083"/>
                      <a:gd name="connsiteY312" fmla="*/ 946708 h 1110086"/>
                      <a:gd name="connsiteX313" fmla="*/ 1150883 w 1543083"/>
                      <a:gd name="connsiteY313" fmla="*/ 951677 h 1110086"/>
                      <a:gd name="connsiteX314" fmla="*/ 1146373 w 1543083"/>
                      <a:gd name="connsiteY314" fmla="*/ 965974 h 1110086"/>
                      <a:gd name="connsiteX315" fmla="*/ 1142397 w 1543083"/>
                      <a:gd name="connsiteY315" fmla="*/ 974995 h 1110086"/>
                      <a:gd name="connsiteX316" fmla="*/ 1132076 w 1543083"/>
                      <a:gd name="connsiteY316" fmla="*/ 983252 h 1110086"/>
                      <a:gd name="connsiteX317" fmla="*/ 1130012 w 1543083"/>
                      <a:gd name="connsiteY317" fmla="*/ 983482 h 1110086"/>
                      <a:gd name="connsiteX318" fmla="*/ 1117168 w 1543083"/>
                      <a:gd name="connsiteY318" fmla="*/ 970867 h 1110086"/>
                      <a:gd name="connsiteX319" fmla="*/ 1111664 w 1543083"/>
                      <a:gd name="connsiteY319" fmla="*/ 961387 h 1110086"/>
                      <a:gd name="connsiteX320" fmla="*/ 1107535 w 1543083"/>
                      <a:gd name="connsiteY320" fmla="*/ 958864 h 1110086"/>
                      <a:gd name="connsiteX321" fmla="*/ 1098437 w 1543083"/>
                      <a:gd name="connsiteY321" fmla="*/ 962763 h 1110086"/>
                      <a:gd name="connsiteX322" fmla="*/ 1089339 w 1543083"/>
                      <a:gd name="connsiteY322" fmla="*/ 967503 h 1110086"/>
                      <a:gd name="connsiteX323" fmla="*/ 1075578 w 1543083"/>
                      <a:gd name="connsiteY323" fmla="*/ 987610 h 1110086"/>
                      <a:gd name="connsiteX324" fmla="*/ 1063193 w 1543083"/>
                      <a:gd name="connsiteY324" fmla="*/ 1002518 h 1110086"/>
                      <a:gd name="connsiteX325" fmla="*/ 1058606 w 1543083"/>
                      <a:gd name="connsiteY325" fmla="*/ 1002442 h 1110086"/>
                      <a:gd name="connsiteX326" fmla="*/ 1046373 w 1543083"/>
                      <a:gd name="connsiteY326" fmla="*/ 990974 h 1110086"/>
                      <a:gd name="connsiteX327" fmla="*/ 1041098 w 1543083"/>
                      <a:gd name="connsiteY327" fmla="*/ 982641 h 1110086"/>
                      <a:gd name="connsiteX328" fmla="*/ 1039263 w 1543083"/>
                      <a:gd name="connsiteY328" fmla="*/ 982029 h 1110086"/>
                      <a:gd name="connsiteX329" fmla="*/ 1023055 w 1543083"/>
                      <a:gd name="connsiteY329" fmla="*/ 997396 h 1110086"/>
                      <a:gd name="connsiteX330" fmla="*/ 1019768 w 1543083"/>
                      <a:gd name="connsiteY330" fmla="*/ 1004506 h 1110086"/>
                      <a:gd name="connsiteX331" fmla="*/ 1008300 w 1543083"/>
                      <a:gd name="connsiteY331" fmla="*/ 1019185 h 1110086"/>
                      <a:gd name="connsiteX332" fmla="*/ 999585 w 1543083"/>
                      <a:gd name="connsiteY332" fmla="*/ 1023925 h 1110086"/>
                      <a:gd name="connsiteX333" fmla="*/ 988269 w 1543083"/>
                      <a:gd name="connsiteY333" fmla="*/ 1034017 h 1110086"/>
                      <a:gd name="connsiteX334" fmla="*/ 985517 w 1543083"/>
                      <a:gd name="connsiteY334" fmla="*/ 1037992 h 1110086"/>
                      <a:gd name="connsiteX335" fmla="*/ 966710 w 1543083"/>
                      <a:gd name="connsiteY335" fmla="*/ 1047472 h 1110086"/>
                      <a:gd name="connsiteX336" fmla="*/ 959371 w 1543083"/>
                      <a:gd name="connsiteY336" fmla="*/ 1044414 h 1110086"/>
                      <a:gd name="connsiteX337" fmla="*/ 959141 w 1543083"/>
                      <a:gd name="connsiteY337" fmla="*/ 1029200 h 1110086"/>
                      <a:gd name="connsiteX338" fmla="*/ 960135 w 1543083"/>
                      <a:gd name="connsiteY338" fmla="*/ 1024536 h 1110086"/>
                      <a:gd name="connsiteX339" fmla="*/ 956848 w 1543083"/>
                      <a:gd name="connsiteY339" fmla="*/ 1026983 h 1110086"/>
                      <a:gd name="connsiteX340" fmla="*/ 943239 w 1543083"/>
                      <a:gd name="connsiteY340" fmla="*/ 1035163 h 1110086"/>
                      <a:gd name="connsiteX341" fmla="*/ 934371 w 1543083"/>
                      <a:gd name="connsiteY341" fmla="*/ 1036769 h 1110086"/>
                      <a:gd name="connsiteX342" fmla="*/ 920686 w 1543083"/>
                      <a:gd name="connsiteY342" fmla="*/ 1031952 h 1110086"/>
                      <a:gd name="connsiteX343" fmla="*/ 896833 w 1543083"/>
                      <a:gd name="connsiteY343" fmla="*/ 1036769 h 1110086"/>
                      <a:gd name="connsiteX344" fmla="*/ 890258 w 1543083"/>
                      <a:gd name="connsiteY344" fmla="*/ 1038527 h 1110086"/>
                      <a:gd name="connsiteX345" fmla="*/ 878178 w 1543083"/>
                      <a:gd name="connsiteY345" fmla="*/ 1033558 h 1110086"/>
                      <a:gd name="connsiteX346" fmla="*/ 874738 w 1543083"/>
                      <a:gd name="connsiteY346" fmla="*/ 1031494 h 1110086"/>
                      <a:gd name="connsiteX347" fmla="*/ 866252 w 1543083"/>
                      <a:gd name="connsiteY347" fmla="*/ 1021325 h 1110086"/>
                      <a:gd name="connsiteX348" fmla="*/ 858836 w 1543083"/>
                      <a:gd name="connsiteY348" fmla="*/ 1014063 h 1110086"/>
                      <a:gd name="connsiteX349" fmla="*/ 856466 w 1543083"/>
                      <a:gd name="connsiteY349" fmla="*/ 1014445 h 1110086"/>
                      <a:gd name="connsiteX350" fmla="*/ 848591 w 1543083"/>
                      <a:gd name="connsiteY350" fmla="*/ 1015668 h 1110086"/>
                      <a:gd name="connsiteX351" fmla="*/ 837429 w 1543083"/>
                      <a:gd name="connsiteY351" fmla="*/ 1011081 h 1110086"/>
                      <a:gd name="connsiteX352" fmla="*/ 835212 w 1543083"/>
                      <a:gd name="connsiteY352" fmla="*/ 1000454 h 1110086"/>
                      <a:gd name="connsiteX353" fmla="*/ 833912 w 1543083"/>
                      <a:gd name="connsiteY353" fmla="*/ 994720 h 1110086"/>
                      <a:gd name="connsiteX354" fmla="*/ 827185 w 1543083"/>
                      <a:gd name="connsiteY354" fmla="*/ 991968 h 1110086"/>
                      <a:gd name="connsiteX355" fmla="*/ 820380 w 1543083"/>
                      <a:gd name="connsiteY355" fmla="*/ 993497 h 1110086"/>
                      <a:gd name="connsiteX356" fmla="*/ 808377 w 1543083"/>
                      <a:gd name="connsiteY356" fmla="*/ 996402 h 1110086"/>
                      <a:gd name="connsiteX357" fmla="*/ 796757 w 1543083"/>
                      <a:gd name="connsiteY357" fmla="*/ 993879 h 1110086"/>
                      <a:gd name="connsiteX358" fmla="*/ 790488 w 1543083"/>
                      <a:gd name="connsiteY358" fmla="*/ 991891 h 1110086"/>
                      <a:gd name="connsiteX359" fmla="*/ 783989 w 1543083"/>
                      <a:gd name="connsiteY359" fmla="*/ 990897 h 1110086"/>
                      <a:gd name="connsiteX360" fmla="*/ 770151 w 1543083"/>
                      <a:gd name="connsiteY360" fmla="*/ 994491 h 1110086"/>
                      <a:gd name="connsiteX361" fmla="*/ 757537 w 1543083"/>
                      <a:gd name="connsiteY361" fmla="*/ 998848 h 1110086"/>
                      <a:gd name="connsiteX362" fmla="*/ 751115 w 1543083"/>
                      <a:gd name="connsiteY362" fmla="*/ 999842 h 1110086"/>
                      <a:gd name="connsiteX363" fmla="*/ 733072 w 1543083"/>
                      <a:gd name="connsiteY363" fmla="*/ 984628 h 1110086"/>
                      <a:gd name="connsiteX364" fmla="*/ 728408 w 1543083"/>
                      <a:gd name="connsiteY364" fmla="*/ 977212 h 1110086"/>
                      <a:gd name="connsiteX365" fmla="*/ 690259 w 1543083"/>
                      <a:gd name="connsiteY365" fmla="*/ 950378 h 1110086"/>
                      <a:gd name="connsiteX366" fmla="*/ 678485 w 1543083"/>
                      <a:gd name="connsiteY366" fmla="*/ 949460 h 1110086"/>
                      <a:gd name="connsiteX367" fmla="*/ 663271 w 1543083"/>
                      <a:gd name="connsiteY367" fmla="*/ 946632 h 1110086"/>
                      <a:gd name="connsiteX368" fmla="*/ 655626 w 1543083"/>
                      <a:gd name="connsiteY368" fmla="*/ 938986 h 1110086"/>
                      <a:gd name="connsiteX369" fmla="*/ 648439 w 1543083"/>
                      <a:gd name="connsiteY369" fmla="*/ 932947 h 1110086"/>
                      <a:gd name="connsiteX370" fmla="*/ 645458 w 1543083"/>
                      <a:gd name="connsiteY370" fmla="*/ 932641 h 1110086"/>
                      <a:gd name="connsiteX371" fmla="*/ 624892 w 1543083"/>
                      <a:gd name="connsiteY371" fmla="*/ 941051 h 1110086"/>
                      <a:gd name="connsiteX372" fmla="*/ 611054 w 1543083"/>
                      <a:gd name="connsiteY372" fmla="*/ 946937 h 1110086"/>
                      <a:gd name="connsiteX373" fmla="*/ 598210 w 1543083"/>
                      <a:gd name="connsiteY373" fmla="*/ 940745 h 1110086"/>
                      <a:gd name="connsiteX374" fmla="*/ 593470 w 1543083"/>
                      <a:gd name="connsiteY374" fmla="*/ 935699 h 1110086"/>
                      <a:gd name="connsiteX375" fmla="*/ 591712 w 1543083"/>
                      <a:gd name="connsiteY375" fmla="*/ 933788 h 1110086"/>
                      <a:gd name="connsiteX376" fmla="*/ 591406 w 1543083"/>
                      <a:gd name="connsiteY376" fmla="*/ 935546 h 1110086"/>
                      <a:gd name="connsiteX377" fmla="*/ 577645 w 1543083"/>
                      <a:gd name="connsiteY377" fmla="*/ 949690 h 1110086"/>
                      <a:gd name="connsiteX378" fmla="*/ 564495 w 1543083"/>
                      <a:gd name="connsiteY378" fmla="*/ 976295 h 1110086"/>
                      <a:gd name="connsiteX379" fmla="*/ 557461 w 1543083"/>
                      <a:gd name="connsiteY379" fmla="*/ 978053 h 1110086"/>
                      <a:gd name="connsiteX380" fmla="*/ 556544 w 1543083"/>
                      <a:gd name="connsiteY380" fmla="*/ 982946 h 1110086"/>
                      <a:gd name="connsiteX381" fmla="*/ 545305 w 1543083"/>
                      <a:gd name="connsiteY381" fmla="*/ 992427 h 1110086"/>
                      <a:gd name="connsiteX382" fmla="*/ 537813 w 1543083"/>
                      <a:gd name="connsiteY382" fmla="*/ 989674 h 1110086"/>
                      <a:gd name="connsiteX383" fmla="*/ 534908 w 1543083"/>
                      <a:gd name="connsiteY383" fmla="*/ 988451 h 1110086"/>
                      <a:gd name="connsiteX384" fmla="*/ 524281 w 1543083"/>
                      <a:gd name="connsiteY384" fmla="*/ 995561 h 1110086"/>
                      <a:gd name="connsiteX385" fmla="*/ 519159 w 1543083"/>
                      <a:gd name="connsiteY385" fmla="*/ 999995 h 1110086"/>
                      <a:gd name="connsiteX386" fmla="*/ 510443 w 1543083"/>
                      <a:gd name="connsiteY386" fmla="*/ 1006723 h 1110086"/>
                      <a:gd name="connsiteX387" fmla="*/ 500886 w 1543083"/>
                      <a:gd name="connsiteY387" fmla="*/ 1016356 h 1110086"/>
                      <a:gd name="connsiteX388" fmla="*/ 486743 w 1543083"/>
                      <a:gd name="connsiteY388" fmla="*/ 1025683 h 1110086"/>
                      <a:gd name="connsiteX389" fmla="*/ 477033 w 1543083"/>
                      <a:gd name="connsiteY389" fmla="*/ 1029812 h 1110086"/>
                      <a:gd name="connsiteX390" fmla="*/ 470458 w 1543083"/>
                      <a:gd name="connsiteY390" fmla="*/ 1031494 h 1110086"/>
                      <a:gd name="connsiteX391" fmla="*/ 448058 w 1543083"/>
                      <a:gd name="connsiteY391" fmla="*/ 1023007 h 1110086"/>
                      <a:gd name="connsiteX392" fmla="*/ 437813 w 1543083"/>
                      <a:gd name="connsiteY392" fmla="*/ 1017809 h 1110086"/>
                      <a:gd name="connsiteX393" fmla="*/ 433303 w 1543083"/>
                      <a:gd name="connsiteY393" fmla="*/ 1016815 h 1110086"/>
                      <a:gd name="connsiteX394" fmla="*/ 420382 w 1543083"/>
                      <a:gd name="connsiteY394" fmla="*/ 1024001 h 1110086"/>
                      <a:gd name="connsiteX395" fmla="*/ 412890 w 1543083"/>
                      <a:gd name="connsiteY395" fmla="*/ 1029812 h 1110086"/>
                      <a:gd name="connsiteX396" fmla="*/ 389572 w 1543083"/>
                      <a:gd name="connsiteY396" fmla="*/ 1051524 h 1110086"/>
                      <a:gd name="connsiteX397" fmla="*/ 389113 w 1543083"/>
                      <a:gd name="connsiteY397" fmla="*/ 1065438 h 1110086"/>
                      <a:gd name="connsiteX398" fmla="*/ 391865 w 1543083"/>
                      <a:gd name="connsiteY398" fmla="*/ 1079659 h 1110086"/>
                      <a:gd name="connsiteX399" fmla="*/ 391483 w 1543083"/>
                      <a:gd name="connsiteY399" fmla="*/ 1082564 h 1110086"/>
                      <a:gd name="connsiteX400" fmla="*/ 386437 w 1543083"/>
                      <a:gd name="connsiteY400" fmla="*/ 1101371 h 1110086"/>
                      <a:gd name="connsiteX401" fmla="*/ 380856 w 1543083"/>
                      <a:gd name="connsiteY401" fmla="*/ 1104888 h 1110086"/>
                      <a:gd name="connsiteX402" fmla="*/ 369159 w 1543083"/>
                      <a:gd name="connsiteY402" fmla="*/ 1100148 h 1110086"/>
                      <a:gd name="connsiteX403" fmla="*/ 350352 w 1543083"/>
                      <a:gd name="connsiteY403" fmla="*/ 1092655 h 1110086"/>
                      <a:gd name="connsiteX404" fmla="*/ 343395 w 1543083"/>
                      <a:gd name="connsiteY404" fmla="*/ 1092197 h 1110086"/>
                      <a:gd name="connsiteX405" fmla="*/ 329481 w 1543083"/>
                      <a:gd name="connsiteY405" fmla="*/ 1098925 h 1110086"/>
                      <a:gd name="connsiteX406" fmla="*/ 314266 w 1543083"/>
                      <a:gd name="connsiteY406" fmla="*/ 1110010 h 1110086"/>
                      <a:gd name="connsiteX407" fmla="*/ 279557 w 1543083"/>
                      <a:gd name="connsiteY407" fmla="*/ 1110010 h 1110086"/>
                      <a:gd name="connsiteX408" fmla="*/ 278257 w 1543083"/>
                      <a:gd name="connsiteY408" fmla="*/ 1110087 h 1110086"/>
                      <a:gd name="connsiteX409" fmla="*/ 276728 w 1543083"/>
                      <a:gd name="connsiteY409" fmla="*/ 1108634 h 1110086"/>
                      <a:gd name="connsiteX410" fmla="*/ 1250654 w 1543083"/>
                      <a:gd name="connsiteY410" fmla="*/ 447322 h 1110086"/>
                      <a:gd name="connsiteX411" fmla="*/ 1261204 w 1543083"/>
                      <a:gd name="connsiteY411" fmla="*/ 451833 h 1110086"/>
                      <a:gd name="connsiteX412" fmla="*/ 1279170 w 1543083"/>
                      <a:gd name="connsiteY412" fmla="*/ 465441 h 1110086"/>
                      <a:gd name="connsiteX413" fmla="*/ 1285516 w 1543083"/>
                      <a:gd name="connsiteY413" fmla="*/ 472245 h 1110086"/>
                      <a:gd name="connsiteX414" fmla="*/ 1308146 w 1543083"/>
                      <a:gd name="connsiteY414" fmla="*/ 491511 h 1110086"/>
                      <a:gd name="connsiteX415" fmla="*/ 1312809 w 1543083"/>
                      <a:gd name="connsiteY415" fmla="*/ 505961 h 1110086"/>
                      <a:gd name="connsiteX416" fmla="*/ 1310516 w 1543083"/>
                      <a:gd name="connsiteY416" fmla="*/ 510395 h 1110086"/>
                      <a:gd name="connsiteX417" fmla="*/ 1302641 w 1543083"/>
                      <a:gd name="connsiteY417" fmla="*/ 519952 h 1110086"/>
                      <a:gd name="connsiteX418" fmla="*/ 1292549 w 1543083"/>
                      <a:gd name="connsiteY418" fmla="*/ 528667 h 1110086"/>
                      <a:gd name="connsiteX419" fmla="*/ 1284216 w 1543083"/>
                      <a:gd name="connsiteY419" fmla="*/ 540976 h 1110086"/>
                      <a:gd name="connsiteX420" fmla="*/ 1306464 w 1543083"/>
                      <a:gd name="connsiteY420" fmla="*/ 533407 h 1110086"/>
                      <a:gd name="connsiteX421" fmla="*/ 1307610 w 1543083"/>
                      <a:gd name="connsiteY421" fmla="*/ 532949 h 1110086"/>
                      <a:gd name="connsiteX422" fmla="*/ 1319919 w 1543083"/>
                      <a:gd name="connsiteY422" fmla="*/ 517658 h 1110086"/>
                      <a:gd name="connsiteX423" fmla="*/ 1320837 w 1543083"/>
                      <a:gd name="connsiteY423" fmla="*/ 513147 h 1110086"/>
                      <a:gd name="connsiteX424" fmla="*/ 1320072 w 1543083"/>
                      <a:gd name="connsiteY424" fmla="*/ 503897 h 1110086"/>
                      <a:gd name="connsiteX425" fmla="*/ 1316479 w 1543083"/>
                      <a:gd name="connsiteY425" fmla="*/ 497781 h 1110086"/>
                      <a:gd name="connsiteX426" fmla="*/ 1313956 w 1543083"/>
                      <a:gd name="connsiteY426" fmla="*/ 492352 h 1110086"/>
                      <a:gd name="connsiteX427" fmla="*/ 1306234 w 1543083"/>
                      <a:gd name="connsiteY427" fmla="*/ 485319 h 1110086"/>
                      <a:gd name="connsiteX428" fmla="*/ 1297442 w 1543083"/>
                      <a:gd name="connsiteY428" fmla="*/ 470716 h 1110086"/>
                      <a:gd name="connsiteX429" fmla="*/ 1297595 w 1543083"/>
                      <a:gd name="connsiteY429" fmla="*/ 466359 h 1110086"/>
                      <a:gd name="connsiteX430" fmla="*/ 1314568 w 1543083"/>
                      <a:gd name="connsiteY430" fmla="*/ 455120 h 1110086"/>
                      <a:gd name="connsiteX431" fmla="*/ 1321449 w 1543083"/>
                      <a:gd name="connsiteY431" fmla="*/ 455197 h 1110086"/>
                      <a:gd name="connsiteX432" fmla="*/ 1331234 w 1543083"/>
                      <a:gd name="connsiteY432" fmla="*/ 458790 h 1110086"/>
                      <a:gd name="connsiteX433" fmla="*/ 1330546 w 1543083"/>
                      <a:gd name="connsiteY433" fmla="*/ 476680 h 1110086"/>
                      <a:gd name="connsiteX434" fmla="*/ 1329094 w 1543083"/>
                      <a:gd name="connsiteY434" fmla="*/ 482108 h 1110086"/>
                      <a:gd name="connsiteX435" fmla="*/ 1328253 w 1543083"/>
                      <a:gd name="connsiteY435" fmla="*/ 487154 h 1110086"/>
                      <a:gd name="connsiteX436" fmla="*/ 1334139 w 1543083"/>
                      <a:gd name="connsiteY436" fmla="*/ 481649 h 1110086"/>
                      <a:gd name="connsiteX437" fmla="*/ 1343008 w 1543083"/>
                      <a:gd name="connsiteY437" fmla="*/ 475457 h 1110086"/>
                      <a:gd name="connsiteX438" fmla="*/ 1351112 w 1543083"/>
                      <a:gd name="connsiteY438" fmla="*/ 479738 h 1110086"/>
                      <a:gd name="connsiteX439" fmla="*/ 1354552 w 1543083"/>
                      <a:gd name="connsiteY439" fmla="*/ 482414 h 1110086"/>
                      <a:gd name="connsiteX440" fmla="*/ 1357381 w 1543083"/>
                      <a:gd name="connsiteY440" fmla="*/ 484401 h 1110086"/>
                      <a:gd name="connsiteX441" fmla="*/ 1357993 w 1543083"/>
                      <a:gd name="connsiteY441" fmla="*/ 482337 h 1110086"/>
                      <a:gd name="connsiteX442" fmla="*/ 1361433 w 1543083"/>
                      <a:gd name="connsiteY442" fmla="*/ 472093 h 1110086"/>
                      <a:gd name="connsiteX443" fmla="*/ 1356769 w 1543083"/>
                      <a:gd name="connsiteY443" fmla="*/ 453438 h 1110086"/>
                      <a:gd name="connsiteX444" fmla="*/ 1349965 w 1543083"/>
                      <a:gd name="connsiteY444" fmla="*/ 443499 h 1110086"/>
                      <a:gd name="connsiteX445" fmla="*/ 1341555 w 1543083"/>
                      <a:gd name="connsiteY445" fmla="*/ 434249 h 1110086"/>
                      <a:gd name="connsiteX446" fmla="*/ 1333987 w 1543083"/>
                      <a:gd name="connsiteY446" fmla="*/ 427597 h 1110086"/>
                      <a:gd name="connsiteX447" fmla="*/ 1319155 w 1543083"/>
                      <a:gd name="connsiteY447" fmla="*/ 416206 h 1110086"/>
                      <a:gd name="connsiteX448" fmla="*/ 1314797 w 1543083"/>
                      <a:gd name="connsiteY448" fmla="*/ 416435 h 1110086"/>
                      <a:gd name="connsiteX449" fmla="*/ 1315332 w 1543083"/>
                      <a:gd name="connsiteY449" fmla="*/ 421940 h 1110086"/>
                      <a:gd name="connsiteX450" fmla="*/ 1318008 w 1543083"/>
                      <a:gd name="connsiteY450" fmla="*/ 428209 h 1110086"/>
                      <a:gd name="connsiteX451" fmla="*/ 1321143 w 1543083"/>
                      <a:gd name="connsiteY451" fmla="*/ 436236 h 1110086"/>
                      <a:gd name="connsiteX452" fmla="*/ 1309904 w 1543083"/>
                      <a:gd name="connsiteY452" fmla="*/ 445487 h 1110086"/>
                      <a:gd name="connsiteX453" fmla="*/ 1294537 w 1543083"/>
                      <a:gd name="connsiteY453" fmla="*/ 452597 h 1110086"/>
                      <a:gd name="connsiteX454" fmla="*/ 1283757 w 1543083"/>
                      <a:gd name="connsiteY454" fmla="*/ 459249 h 1110086"/>
                      <a:gd name="connsiteX455" fmla="*/ 1279705 w 1543083"/>
                      <a:gd name="connsiteY455" fmla="*/ 456802 h 1110086"/>
                      <a:gd name="connsiteX456" fmla="*/ 1278024 w 1543083"/>
                      <a:gd name="connsiteY456" fmla="*/ 455044 h 1110086"/>
                      <a:gd name="connsiteX457" fmla="*/ 1275424 w 1543083"/>
                      <a:gd name="connsiteY457" fmla="*/ 450610 h 1110086"/>
                      <a:gd name="connsiteX458" fmla="*/ 1281770 w 1543083"/>
                      <a:gd name="connsiteY458" fmla="*/ 440747 h 1110086"/>
                      <a:gd name="connsiteX459" fmla="*/ 1286739 w 1543083"/>
                      <a:gd name="connsiteY459" fmla="*/ 435548 h 1110086"/>
                      <a:gd name="connsiteX460" fmla="*/ 1288956 w 1543083"/>
                      <a:gd name="connsiteY460" fmla="*/ 428668 h 1110086"/>
                      <a:gd name="connsiteX461" fmla="*/ 1286357 w 1543083"/>
                      <a:gd name="connsiteY461" fmla="*/ 427444 h 1110086"/>
                      <a:gd name="connsiteX462" fmla="*/ 1284140 w 1543083"/>
                      <a:gd name="connsiteY462" fmla="*/ 427750 h 1110086"/>
                      <a:gd name="connsiteX463" fmla="*/ 1272366 w 1543083"/>
                      <a:gd name="connsiteY463" fmla="*/ 437536 h 1110086"/>
                      <a:gd name="connsiteX464" fmla="*/ 1252106 w 1543083"/>
                      <a:gd name="connsiteY464" fmla="*/ 447475 h 1110086"/>
                      <a:gd name="connsiteX465" fmla="*/ 1250654 w 1543083"/>
                      <a:gd name="connsiteY465" fmla="*/ 447322 h 1110086"/>
                      <a:gd name="connsiteX466" fmla="*/ 1244537 w 1543083"/>
                      <a:gd name="connsiteY466" fmla="*/ 435701 h 1110086"/>
                      <a:gd name="connsiteX467" fmla="*/ 1243161 w 1543083"/>
                      <a:gd name="connsiteY467" fmla="*/ 437766 h 1110086"/>
                      <a:gd name="connsiteX468" fmla="*/ 1242932 w 1543083"/>
                      <a:gd name="connsiteY468" fmla="*/ 440594 h 1110086"/>
                      <a:gd name="connsiteX469" fmla="*/ 1245226 w 1543083"/>
                      <a:gd name="connsiteY469" fmla="*/ 443652 h 1110086"/>
                      <a:gd name="connsiteX470" fmla="*/ 1244920 w 1543083"/>
                      <a:gd name="connsiteY470" fmla="*/ 442964 h 1110086"/>
                      <a:gd name="connsiteX471" fmla="*/ 1244537 w 1543083"/>
                      <a:gd name="connsiteY471" fmla="*/ 435701 h 1110086"/>
                      <a:gd name="connsiteX472" fmla="*/ 352187 w 1543083"/>
                      <a:gd name="connsiteY472" fmla="*/ 467582 h 1110086"/>
                      <a:gd name="connsiteX473" fmla="*/ 352187 w 1543083"/>
                      <a:gd name="connsiteY473" fmla="*/ 466282 h 1110086"/>
                      <a:gd name="connsiteX474" fmla="*/ 352034 w 1543083"/>
                      <a:gd name="connsiteY474" fmla="*/ 461695 h 1110086"/>
                      <a:gd name="connsiteX475" fmla="*/ 357997 w 1543083"/>
                      <a:gd name="connsiteY475" fmla="*/ 444264 h 1110086"/>
                      <a:gd name="connsiteX476" fmla="*/ 361896 w 1543083"/>
                      <a:gd name="connsiteY476" fmla="*/ 440671 h 1110086"/>
                      <a:gd name="connsiteX477" fmla="*/ 369465 w 1543083"/>
                      <a:gd name="connsiteY477" fmla="*/ 436466 h 1110086"/>
                      <a:gd name="connsiteX478" fmla="*/ 375275 w 1543083"/>
                      <a:gd name="connsiteY478" fmla="*/ 438148 h 1110086"/>
                      <a:gd name="connsiteX479" fmla="*/ 384373 w 1543083"/>
                      <a:gd name="connsiteY479" fmla="*/ 446940 h 1110086"/>
                      <a:gd name="connsiteX480" fmla="*/ 380856 w 1543083"/>
                      <a:gd name="connsiteY480" fmla="*/ 456802 h 1110086"/>
                      <a:gd name="connsiteX481" fmla="*/ 360367 w 1543083"/>
                      <a:gd name="connsiteY481" fmla="*/ 472551 h 1110086"/>
                      <a:gd name="connsiteX482" fmla="*/ 358303 w 1543083"/>
                      <a:gd name="connsiteY482" fmla="*/ 473775 h 1110086"/>
                      <a:gd name="connsiteX483" fmla="*/ 352187 w 1543083"/>
                      <a:gd name="connsiteY483" fmla="*/ 467582 h 1110086"/>
                      <a:gd name="connsiteX484" fmla="*/ 1083605 w 1543083"/>
                      <a:gd name="connsiteY484" fmla="*/ 322552 h 1110086"/>
                      <a:gd name="connsiteX485" fmla="*/ 1066404 w 1543083"/>
                      <a:gd name="connsiteY485" fmla="*/ 315595 h 1110086"/>
                      <a:gd name="connsiteX486" fmla="*/ 1059752 w 1543083"/>
                      <a:gd name="connsiteY486" fmla="*/ 311696 h 1110086"/>
                      <a:gd name="connsiteX487" fmla="*/ 1052184 w 1543083"/>
                      <a:gd name="connsiteY487" fmla="*/ 307950 h 1110086"/>
                      <a:gd name="connsiteX488" fmla="*/ 1060364 w 1543083"/>
                      <a:gd name="connsiteY488" fmla="*/ 305962 h 1110086"/>
                      <a:gd name="connsiteX489" fmla="*/ 1093544 w 1543083"/>
                      <a:gd name="connsiteY489" fmla="*/ 284861 h 1110086"/>
                      <a:gd name="connsiteX490" fmla="*/ 1098284 w 1543083"/>
                      <a:gd name="connsiteY490" fmla="*/ 279280 h 1110086"/>
                      <a:gd name="connsiteX491" fmla="*/ 1100501 w 1543083"/>
                      <a:gd name="connsiteY491" fmla="*/ 282950 h 1110086"/>
                      <a:gd name="connsiteX492" fmla="*/ 1104936 w 1543083"/>
                      <a:gd name="connsiteY492" fmla="*/ 288301 h 1110086"/>
                      <a:gd name="connsiteX493" fmla="*/ 1107764 w 1543083"/>
                      <a:gd name="connsiteY493" fmla="*/ 298393 h 1110086"/>
                      <a:gd name="connsiteX494" fmla="*/ 1090257 w 1543083"/>
                      <a:gd name="connsiteY494" fmla="*/ 321023 h 1110086"/>
                      <a:gd name="connsiteX495" fmla="*/ 1083605 w 1543083"/>
                      <a:gd name="connsiteY495" fmla="*/ 322552 h 1110086"/>
                      <a:gd name="connsiteX496" fmla="*/ 1083605 w 1543083"/>
                      <a:gd name="connsiteY496" fmla="*/ 322552 h 1110086"/>
                      <a:gd name="connsiteX497" fmla="*/ 1045685 w 1543083"/>
                      <a:gd name="connsiteY497" fmla="*/ 298546 h 1110086"/>
                      <a:gd name="connsiteX498" fmla="*/ 1037275 w 1543083"/>
                      <a:gd name="connsiteY498" fmla="*/ 295182 h 1110086"/>
                      <a:gd name="connsiteX499" fmla="*/ 1029095 w 1543083"/>
                      <a:gd name="connsiteY499" fmla="*/ 289219 h 1110086"/>
                      <a:gd name="connsiteX500" fmla="*/ 1014646 w 1543083"/>
                      <a:gd name="connsiteY500" fmla="*/ 276069 h 1110086"/>
                      <a:gd name="connsiteX501" fmla="*/ 997673 w 1543083"/>
                      <a:gd name="connsiteY501" fmla="*/ 262996 h 1110086"/>
                      <a:gd name="connsiteX502" fmla="*/ 991710 w 1543083"/>
                      <a:gd name="connsiteY502" fmla="*/ 259632 h 1110086"/>
                      <a:gd name="connsiteX503" fmla="*/ 975961 w 1543083"/>
                      <a:gd name="connsiteY503" fmla="*/ 238378 h 1110086"/>
                      <a:gd name="connsiteX504" fmla="*/ 976649 w 1543083"/>
                      <a:gd name="connsiteY504" fmla="*/ 225381 h 1110086"/>
                      <a:gd name="connsiteX505" fmla="*/ 976878 w 1543083"/>
                      <a:gd name="connsiteY505" fmla="*/ 222552 h 1110086"/>
                      <a:gd name="connsiteX506" fmla="*/ 979707 w 1543083"/>
                      <a:gd name="connsiteY506" fmla="*/ 222552 h 1110086"/>
                      <a:gd name="connsiteX507" fmla="*/ 1017168 w 1543083"/>
                      <a:gd name="connsiteY507" fmla="*/ 220259 h 1110086"/>
                      <a:gd name="connsiteX508" fmla="*/ 1027337 w 1543083"/>
                      <a:gd name="connsiteY508" fmla="*/ 212308 h 1110086"/>
                      <a:gd name="connsiteX509" fmla="*/ 1010288 w 1543083"/>
                      <a:gd name="connsiteY509" fmla="*/ 191742 h 1110086"/>
                      <a:gd name="connsiteX510" fmla="*/ 991939 w 1543083"/>
                      <a:gd name="connsiteY510" fmla="*/ 184479 h 1110086"/>
                      <a:gd name="connsiteX511" fmla="*/ 989111 w 1543083"/>
                      <a:gd name="connsiteY511" fmla="*/ 182339 h 1110086"/>
                      <a:gd name="connsiteX512" fmla="*/ 985135 w 1543083"/>
                      <a:gd name="connsiteY512" fmla="*/ 181115 h 1110086"/>
                      <a:gd name="connsiteX513" fmla="*/ 984600 w 1543083"/>
                      <a:gd name="connsiteY513" fmla="*/ 183332 h 1110086"/>
                      <a:gd name="connsiteX514" fmla="*/ 981771 w 1543083"/>
                      <a:gd name="connsiteY514" fmla="*/ 182950 h 1110086"/>
                      <a:gd name="connsiteX515" fmla="*/ 969998 w 1543083"/>
                      <a:gd name="connsiteY515" fmla="*/ 167889 h 1110086"/>
                      <a:gd name="connsiteX516" fmla="*/ 982459 w 1543083"/>
                      <a:gd name="connsiteY516" fmla="*/ 142507 h 1110086"/>
                      <a:gd name="connsiteX517" fmla="*/ 985747 w 1543083"/>
                      <a:gd name="connsiteY517" fmla="*/ 129587 h 1110086"/>
                      <a:gd name="connsiteX518" fmla="*/ 985976 w 1543083"/>
                      <a:gd name="connsiteY518" fmla="*/ 124999 h 1110086"/>
                      <a:gd name="connsiteX519" fmla="*/ 988652 w 1543083"/>
                      <a:gd name="connsiteY519" fmla="*/ 102140 h 1110086"/>
                      <a:gd name="connsiteX520" fmla="*/ 997673 w 1543083"/>
                      <a:gd name="connsiteY520" fmla="*/ 91284 h 1110086"/>
                      <a:gd name="connsiteX521" fmla="*/ 1003636 w 1543083"/>
                      <a:gd name="connsiteY521" fmla="*/ 93195 h 1110086"/>
                      <a:gd name="connsiteX522" fmla="*/ 1010135 w 1543083"/>
                      <a:gd name="connsiteY522" fmla="*/ 95259 h 1110086"/>
                      <a:gd name="connsiteX523" fmla="*/ 1013728 w 1543083"/>
                      <a:gd name="connsiteY523" fmla="*/ 93654 h 1110086"/>
                      <a:gd name="connsiteX524" fmla="*/ 1016098 w 1543083"/>
                      <a:gd name="connsiteY524" fmla="*/ 91055 h 1110086"/>
                      <a:gd name="connsiteX525" fmla="*/ 1020532 w 1543083"/>
                      <a:gd name="connsiteY525" fmla="*/ 96177 h 1110086"/>
                      <a:gd name="connsiteX526" fmla="*/ 1024737 w 1543083"/>
                      <a:gd name="connsiteY526" fmla="*/ 95795 h 1110086"/>
                      <a:gd name="connsiteX527" fmla="*/ 1036282 w 1543083"/>
                      <a:gd name="connsiteY527" fmla="*/ 103440 h 1110086"/>
                      <a:gd name="connsiteX528" fmla="*/ 1037428 w 1543083"/>
                      <a:gd name="connsiteY528" fmla="*/ 107568 h 1110086"/>
                      <a:gd name="connsiteX529" fmla="*/ 1041633 w 1543083"/>
                      <a:gd name="connsiteY529" fmla="*/ 115366 h 1110086"/>
                      <a:gd name="connsiteX530" fmla="*/ 1044538 w 1543083"/>
                      <a:gd name="connsiteY530" fmla="*/ 116972 h 1110086"/>
                      <a:gd name="connsiteX531" fmla="*/ 1048743 w 1543083"/>
                      <a:gd name="connsiteY531" fmla="*/ 119113 h 1110086"/>
                      <a:gd name="connsiteX532" fmla="*/ 1048743 w 1543083"/>
                      <a:gd name="connsiteY532" fmla="*/ 118119 h 1110086"/>
                      <a:gd name="connsiteX533" fmla="*/ 1049202 w 1543083"/>
                      <a:gd name="connsiteY533" fmla="*/ 111620 h 1110086"/>
                      <a:gd name="connsiteX534" fmla="*/ 1047749 w 1543083"/>
                      <a:gd name="connsiteY534" fmla="*/ 100688 h 1110086"/>
                      <a:gd name="connsiteX535" fmla="*/ 1045456 w 1543083"/>
                      <a:gd name="connsiteY535" fmla="*/ 95489 h 1110086"/>
                      <a:gd name="connsiteX536" fmla="*/ 1044003 w 1543083"/>
                      <a:gd name="connsiteY536" fmla="*/ 87232 h 1110086"/>
                      <a:gd name="connsiteX537" fmla="*/ 1052337 w 1543083"/>
                      <a:gd name="connsiteY537" fmla="*/ 82721 h 1110086"/>
                      <a:gd name="connsiteX538" fmla="*/ 1056159 w 1543083"/>
                      <a:gd name="connsiteY538" fmla="*/ 81804 h 1110086"/>
                      <a:gd name="connsiteX539" fmla="*/ 1061740 w 1543083"/>
                      <a:gd name="connsiteY539" fmla="*/ 80734 h 1110086"/>
                      <a:gd name="connsiteX540" fmla="*/ 1068774 w 1543083"/>
                      <a:gd name="connsiteY540" fmla="*/ 92354 h 1110086"/>
                      <a:gd name="connsiteX541" fmla="*/ 1078407 w 1543083"/>
                      <a:gd name="connsiteY541" fmla="*/ 109250 h 1110086"/>
                      <a:gd name="connsiteX542" fmla="*/ 1082000 w 1543083"/>
                      <a:gd name="connsiteY542" fmla="*/ 108639 h 1110086"/>
                      <a:gd name="connsiteX543" fmla="*/ 1084982 w 1543083"/>
                      <a:gd name="connsiteY543" fmla="*/ 108103 h 1110086"/>
                      <a:gd name="connsiteX544" fmla="*/ 1092933 w 1543083"/>
                      <a:gd name="connsiteY544" fmla="*/ 119724 h 1110086"/>
                      <a:gd name="connsiteX545" fmla="*/ 1105930 w 1543083"/>
                      <a:gd name="connsiteY545" fmla="*/ 136085 h 1110086"/>
                      <a:gd name="connsiteX546" fmla="*/ 1109752 w 1543083"/>
                      <a:gd name="connsiteY546" fmla="*/ 137002 h 1110086"/>
                      <a:gd name="connsiteX547" fmla="*/ 1118468 w 1543083"/>
                      <a:gd name="connsiteY547" fmla="*/ 150917 h 1110086"/>
                      <a:gd name="connsiteX548" fmla="*/ 1122673 w 1543083"/>
                      <a:gd name="connsiteY548" fmla="*/ 173394 h 1110086"/>
                      <a:gd name="connsiteX549" fmla="*/ 1129095 w 1543083"/>
                      <a:gd name="connsiteY549" fmla="*/ 177828 h 1110086"/>
                      <a:gd name="connsiteX550" fmla="*/ 1137351 w 1543083"/>
                      <a:gd name="connsiteY550" fmla="*/ 181956 h 1110086"/>
                      <a:gd name="connsiteX551" fmla="*/ 1140945 w 1543083"/>
                      <a:gd name="connsiteY551" fmla="*/ 181192 h 1110086"/>
                      <a:gd name="connsiteX552" fmla="*/ 1148437 w 1543083"/>
                      <a:gd name="connsiteY552" fmla="*/ 177063 h 1110086"/>
                      <a:gd name="connsiteX553" fmla="*/ 1159293 w 1543083"/>
                      <a:gd name="connsiteY553" fmla="*/ 172629 h 1110086"/>
                      <a:gd name="connsiteX554" fmla="*/ 1165562 w 1543083"/>
                      <a:gd name="connsiteY554" fmla="*/ 174388 h 1110086"/>
                      <a:gd name="connsiteX555" fmla="*/ 1167474 w 1543083"/>
                      <a:gd name="connsiteY555" fmla="*/ 175534 h 1110086"/>
                      <a:gd name="connsiteX556" fmla="*/ 1168085 w 1543083"/>
                      <a:gd name="connsiteY556" fmla="*/ 175840 h 1110086"/>
                      <a:gd name="connsiteX557" fmla="*/ 1168773 w 1543083"/>
                      <a:gd name="connsiteY557" fmla="*/ 176528 h 1110086"/>
                      <a:gd name="connsiteX558" fmla="*/ 1177565 w 1543083"/>
                      <a:gd name="connsiteY558" fmla="*/ 183409 h 1110086"/>
                      <a:gd name="connsiteX559" fmla="*/ 1178789 w 1543083"/>
                      <a:gd name="connsiteY559" fmla="*/ 183715 h 1110086"/>
                      <a:gd name="connsiteX560" fmla="*/ 1179400 w 1543083"/>
                      <a:gd name="connsiteY560" fmla="*/ 184785 h 1110086"/>
                      <a:gd name="connsiteX561" fmla="*/ 1185975 w 1543083"/>
                      <a:gd name="connsiteY561" fmla="*/ 190443 h 1110086"/>
                      <a:gd name="connsiteX562" fmla="*/ 1191785 w 1543083"/>
                      <a:gd name="connsiteY562" fmla="*/ 189296 h 1110086"/>
                      <a:gd name="connsiteX563" fmla="*/ 1193009 w 1543083"/>
                      <a:gd name="connsiteY563" fmla="*/ 188913 h 1110086"/>
                      <a:gd name="connsiteX564" fmla="*/ 1194155 w 1543083"/>
                      <a:gd name="connsiteY564" fmla="*/ 189449 h 1110086"/>
                      <a:gd name="connsiteX565" fmla="*/ 1211128 w 1543083"/>
                      <a:gd name="connsiteY565" fmla="*/ 200228 h 1110086"/>
                      <a:gd name="connsiteX566" fmla="*/ 1217626 w 1543083"/>
                      <a:gd name="connsiteY566" fmla="*/ 205198 h 1110086"/>
                      <a:gd name="connsiteX567" fmla="*/ 1235134 w 1543083"/>
                      <a:gd name="connsiteY567" fmla="*/ 231803 h 1110086"/>
                      <a:gd name="connsiteX568" fmla="*/ 1227489 w 1543083"/>
                      <a:gd name="connsiteY568" fmla="*/ 240366 h 1110086"/>
                      <a:gd name="connsiteX569" fmla="*/ 1226036 w 1543083"/>
                      <a:gd name="connsiteY569" fmla="*/ 243347 h 1110086"/>
                      <a:gd name="connsiteX570" fmla="*/ 1226113 w 1543083"/>
                      <a:gd name="connsiteY570" fmla="*/ 272858 h 1110086"/>
                      <a:gd name="connsiteX571" fmla="*/ 1217473 w 1543083"/>
                      <a:gd name="connsiteY571" fmla="*/ 278821 h 1110086"/>
                      <a:gd name="connsiteX572" fmla="*/ 1198437 w 1543083"/>
                      <a:gd name="connsiteY572" fmla="*/ 272552 h 1110086"/>
                      <a:gd name="connsiteX573" fmla="*/ 1197290 w 1543083"/>
                      <a:gd name="connsiteY573" fmla="*/ 271941 h 1110086"/>
                      <a:gd name="connsiteX574" fmla="*/ 1196908 w 1543083"/>
                      <a:gd name="connsiteY574" fmla="*/ 270717 h 1110086"/>
                      <a:gd name="connsiteX575" fmla="*/ 1200501 w 1543083"/>
                      <a:gd name="connsiteY575" fmla="*/ 246406 h 1110086"/>
                      <a:gd name="connsiteX576" fmla="*/ 1194767 w 1543083"/>
                      <a:gd name="connsiteY576" fmla="*/ 230580 h 1110086"/>
                      <a:gd name="connsiteX577" fmla="*/ 1176189 w 1543083"/>
                      <a:gd name="connsiteY577" fmla="*/ 240825 h 1110086"/>
                      <a:gd name="connsiteX578" fmla="*/ 1173513 w 1543083"/>
                      <a:gd name="connsiteY578" fmla="*/ 240366 h 1110086"/>
                      <a:gd name="connsiteX579" fmla="*/ 1166250 w 1543083"/>
                      <a:gd name="connsiteY579" fmla="*/ 234250 h 1110086"/>
                      <a:gd name="connsiteX580" fmla="*/ 1163269 w 1543083"/>
                      <a:gd name="connsiteY580" fmla="*/ 231421 h 1110086"/>
                      <a:gd name="connsiteX581" fmla="*/ 1160058 w 1543083"/>
                      <a:gd name="connsiteY581" fmla="*/ 232950 h 1110086"/>
                      <a:gd name="connsiteX582" fmla="*/ 1147673 w 1543083"/>
                      <a:gd name="connsiteY582" fmla="*/ 246941 h 1110086"/>
                      <a:gd name="connsiteX583" fmla="*/ 1139721 w 1543083"/>
                      <a:gd name="connsiteY583" fmla="*/ 254433 h 1110086"/>
                      <a:gd name="connsiteX584" fmla="*/ 1138193 w 1543083"/>
                      <a:gd name="connsiteY584" fmla="*/ 254433 h 1110086"/>
                      <a:gd name="connsiteX585" fmla="*/ 1137046 w 1543083"/>
                      <a:gd name="connsiteY585" fmla="*/ 253133 h 1110086"/>
                      <a:gd name="connsiteX586" fmla="*/ 1136663 w 1543083"/>
                      <a:gd name="connsiteY586" fmla="*/ 248240 h 1110086"/>
                      <a:gd name="connsiteX587" fmla="*/ 1138957 w 1543083"/>
                      <a:gd name="connsiteY587" fmla="*/ 241513 h 1110086"/>
                      <a:gd name="connsiteX588" fmla="*/ 1139339 w 1543083"/>
                      <a:gd name="connsiteY588" fmla="*/ 240595 h 1110086"/>
                      <a:gd name="connsiteX589" fmla="*/ 1137351 w 1543083"/>
                      <a:gd name="connsiteY589" fmla="*/ 240519 h 1110086"/>
                      <a:gd name="connsiteX590" fmla="*/ 1125272 w 1543083"/>
                      <a:gd name="connsiteY590" fmla="*/ 244265 h 1110086"/>
                      <a:gd name="connsiteX591" fmla="*/ 1115562 w 1543083"/>
                      <a:gd name="connsiteY591" fmla="*/ 249464 h 1110086"/>
                      <a:gd name="connsiteX592" fmla="*/ 1103177 w 1543083"/>
                      <a:gd name="connsiteY592" fmla="*/ 262308 h 1110086"/>
                      <a:gd name="connsiteX593" fmla="*/ 1100884 w 1543083"/>
                      <a:gd name="connsiteY593" fmla="*/ 268730 h 1110086"/>
                      <a:gd name="connsiteX594" fmla="*/ 1100349 w 1543083"/>
                      <a:gd name="connsiteY594" fmla="*/ 269953 h 1110086"/>
                      <a:gd name="connsiteX595" fmla="*/ 1098437 w 1543083"/>
                      <a:gd name="connsiteY595" fmla="*/ 272399 h 1110086"/>
                      <a:gd name="connsiteX596" fmla="*/ 1078636 w 1543083"/>
                      <a:gd name="connsiteY596" fmla="*/ 278745 h 1110086"/>
                      <a:gd name="connsiteX597" fmla="*/ 1076495 w 1543083"/>
                      <a:gd name="connsiteY597" fmla="*/ 278898 h 1110086"/>
                      <a:gd name="connsiteX598" fmla="*/ 1069920 w 1543083"/>
                      <a:gd name="connsiteY598" fmla="*/ 277369 h 1110086"/>
                      <a:gd name="connsiteX599" fmla="*/ 1068621 w 1543083"/>
                      <a:gd name="connsiteY599" fmla="*/ 276910 h 1110086"/>
                      <a:gd name="connsiteX600" fmla="*/ 1064492 w 1543083"/>
                      <a:gd name="connsiteY600" fmla="*/ 281115 h 1110086"/>
                      <a:gd name="connsiteX601" fmla="*/ 1060517 w 1543083"/>
                      <a:gd name="connsiteY601" fmla="*/ 286543 h 1110086"/>
                      <a:gd name="connsiteX602" fmla="*/ 1045685 w 1543083"/>
                      <a:gd name="connsiteY602" fmla="*/ 298546 h 1110086"/>
                      <a:gd name="connsiteX603" fmla="*/ 1000273 w 1543083"/>
                      <a:gd name="connsiteY603" fmla="*/ 132721 h 1110086"/>
                      <a:gd name="connsiteX604" fmla="*/ 1008835 w 1543083"/>
                      <a:gd name="connsiteY604" fmla="*/ 142583 h 1110086"/>
                      <a:gd name="connsiteX605" fmla="*/ 1008682 w 1543083"/>
                      <a:gd name="connsiteY605" fmla="*/ 145336 h 1110086"/>
                      <a:gd name="connsiteX606" fmla="*/ 997138 w 1543083"/>
                      <a:gd name="connsiteY606" fmla="*/ 162996 h 1110086"/>
                      <a:gd name="connsiteX607" fmla="*/ 992551 w 1543083"/>
                      <a:gd name="connsiteY607" fmla="*/ 166742 h 1110086"/>
                      <a:gd name="connsiteX608" fmla="*/ 985670 w 1543083"/>
                      <a:gd name="connsiteY608" fmla="*/ 178669 h 1110086"/>
                      <a:gd name="connsiteX609" fmla="*/ 988193 w 1543083"/>
                      <a:gd name="connsiteY609" fmla="*/ 176834 h 1110086"/>
                      <a:gd name="connsiteX610" fmla="*/ 998743 w 1543083"/>
                      <a:gd name="connsiteY610" fmla="*/ 167889 h 1110086"/>
                      <a:gd name="connsiteX611" fmla="*/ 1022291 w 1543083"/>
                      <a:gd name="connsiteY611" fmla="*/ 154357 h 1110086"/>
                      <a:gd name="connsiteX612" fmla="*/ 1029783 w 1543083"/>
                      <a:gd name="connsiteY612" fmla="*/ 151070 h 1110086"/>
                      <a:gd name="connsiteX613" fmla="*/ 1035823 w 1543083"/>
                      <a:gd name="connsiteY613" fmla="*/ 147323 h 1110086"/>
                      <a:gd name="connsiteX614" fmla="*/ 1035746 w 1543083"/>
                      <a:gd name="connsiteY614" fmla="*/ 147323 h 1110086"/>
                      <a:gd name="connsiteX615" fmla="*/ 1033988 w 1543083"/>
                      <a:gd name="connsiteY615" fmla="*/ 146100 h 1110086"/>
                      <a:gd name="connsiteX616" fmla="*/ 1032306 w 1543083"/>
                      <a:gd name="connsiteY616" fmla="*/ 144571 h 1110086"/>
                      <a:gd name="connsiteX617" fmla="*/ 1029248 w 1543083"/>
                      <a:gd name="connsiteY617" fmla="*/ 141819 h 1110086"/>
                      <a:gd name="connsiteX618" fmla="*/ 1021603 w 1543083"/>
                      <a:gd name="connsiteY618" fmla="*/ 133944 h 1110086"/>
                      <a:gd name="connsiteX619" fmla="*/ 1018086 w 1543083"/>
                      <a:gd name="connsiteY619" fmla="*/ 127599 h 1110086"/>
                      <a:gd name="connsiteX620" fmla="*/ 1017245 w 1543083"/>
                      <a:gd name="connsiteY620" fmla="*/ 125764 h 1110086"/>
                      <a:gd name="connsiteX621" fmla="*/ 1016710 w 1543083"/>
                      <a:gd name="connsiteY621" fmla="*/ 125764 h 1110086"/>
                      <a:gd name="connsiteX622" fmla="*/ 1015334 w 1543083"/>
                      <a:gd name="connsiteY622" fmla="*/ 125917 h 1110086"/>
                      <a:gd name="connsiteX623" fmla="*/ 999967 w 1543083"/>
                      <a:gd name="connsiteY623" fmla="*/ 131345 h 1110086"/>
                      <a:gd name="connsiteX624" fmla="*/ 998591 w 1543083"/>
                      <a:gd name="connsiteY624" fmla="*/ 131957 h 1110086"/>
                      <a:gd name="connsiteX625" fmla="*/ 1000273 w 1543083"/>
                      <a:gd name="connsiteY625" fmla="*/ 132721 h 1110086"/>
                      <a:gd name="connsiteX626" fmla="*/ 1134370 w 1543083"/>
                      <a:gd name="connsiteY626" fmla="*/ 142201 h 1110086"/>
                      <a:gd name="connsiteX627" fmla="*/ 1124660 w 1543083"/>
                      <a:gd name="connsiteY627" fmla="*/ 138531 h 1110086"/>
                      <a:gd name="connsiteX628" fmla="*/ 1121755 w 1543083"/>
                      <a:gd name="connsiteY628" fmla="*/ 135856 h 1110086"/>
                      <a:gd name="connsiteX629" fmla="*/ 1119538 w 1543083"/>
                      <a:gd name="connsiteY629" fmla="*/ 120718 h 1110086"/>
                      <a:gd name="connsiteX630" fmla="*/ 1121832 w 1543083"/>
                      <a:gd name="connsiteY630" fmla="*/ 95718 h 1110086"/>
                      <a:gd name="connsiteX631" fmla="*/ 1122673 w 1543083"/>
                      <a:gd name="connsiteY631" fmla="*/ 75153 h 1110086"/>
                      <a:gd name="connsiteX632" fmla="*/ 1148208 w 1543083"/>
                      <a:gd name="connsiteY632" fmla="*/ 62079 h 1110086"/>
                      <a:gd name="connsiteX633" fmla="*/ 1166250 w 1543083"/>
                      <a:gd name="connsiteY633" fmla="*/ 56345 h 1110086"/>
                      <a:gd name="connsiteX634" fmla="*/ 1171984 w 1543083"/>
                      <a:gd name="connsiteY634" fmla="*/ 54893 h 1110086"/>
                      <a:gd name="connsiteX635" fmla="*/ 1193009 w 1543083"/>
                      <a:gd name="connsiteY635" fmla="*/ 80886 h 1110086"/>
                      <a:gd name="connsiteX636" fmla="*/ 1195914 w 1543083"/>
                      <a:gd name="connsiteY636" fmla="*/ 87767 h 1110086"/>
                      <a:gd name="connsiteX637" fmla="*/ 1176189 w 1543083"/>
                      <a:gd name="connsiteY637" fmla="*/ 117278 h 1110086"/>
                      <a:gd name="connsiteX638" fmla="*/ 1157382 w 1543083"/>
                      <a:gd name="connsiteY638" fmla="*/ 134938 h 1110086"/>
                      <a:gd name="connsiteX639" fmla="*/ 1154018 w 1543083"/>
                      <a:gd name="connsiteY639" fmla="*/ 139143 h 1110086"/>
                      <a:gd name="connsiteX640" fmla="*/ 1152107 w 1543083"/>
                      <a:gd name="connsiteY640" fmla="*/ 138684 h 1110086"/>
                      <a:gd name="connsiteX641" fmla="*/ 1150883 w 1543083"/>
                      <a:gd name="connsiteY641" fmla="*/ 138455 h 1110086"/>
                      <a:gd name="connsiteX642" fmla="*/ 1134370 w 1543083"/>
                      <a:gd name="connsiteY642" fmla="*/ 142201 h 1110086"/>
                      <a:gd name="connsiteX643" fmla="*/ 1134370 w 1543083"/>
                      <a:gd name="connsiteY643" fmla="*/ 142201 h 1110086"/>
                      <a:gd name="connsiteX644" fmla="*/ 1018698 w 1543083"/>
                      <a:gd name="connsiteY644" fmla="*/ 83945 h 1110086"/>
                      <a:gd name="connsiteX645" fmla="*/ 1021603 w 1543083"/>
                      <a:gd name="connsiteY645" fmla="*/ 85015 h 1110086"/>
                      <a:gd name="connsiteX646" fmla="*/ 1018774 w 1543083"/>
                      <a:gd name="connsiteY646" fmla="*/ 83639 h 1110086"/>
                      <a:gd name="connsiteX647" fmla="*/ 1025960 w 1543083"/>
                      <a:gd name="connsiteY647" fmla="*/ 66896 h 1110086"/>
                      <a:gd name="connsiteX648" fmla="*/ 1029324 w 1543083"/>
                      <a:gd name="connsiteY648" fmla="*/ 42125 h 1110086"/>
                      <a:gd name="connsiteX649" fmla="*/ 1000884 w 1543083"/>
                      <a:gd name="connsiteY649" fmla="*/ 52523 h 1110086"/>
                      <a:gd name="connsiteX650" fmla="*/ 1002566 w 1543083"/>
                      <a:gd name="connsiteY650" fmla="*/ 46636 h 1110086"/>
                      <a:gd name="connsiteX651" fmla="*/ 1017551 w 1543083"/>
                      <a:gd name="connsiteY651" fmla="*/ 21789 h 1110086"/>
                      <a:gd name="connsiteX652" fmla="*/ 1038116 w 1543083"/>
                      <a:gd name="connsiteY652" fmla="*/ 12156 h 1110086"/>
                      <a:gd name="connsiteX653" fmla="*/ 1055089 w 1543083"/>
                      <a:gd name="connsiteY653" fmla="*/ 5275 h 1110086"/>
                      <a:gd name="connsiteX654" fmla="*/ 1081465 w 1543083"/>
                      <a:gd name="connsiteY654" fmla="*/ 0 h 1110086"/>
                      <a:gd name="connsiteX655" fmla="*/ 1089263 w 1543083"/>
                      <a:gd name="connsiteY655" fmla="*/ 382 h 1110086"/>
                      <a:gd name="connsiteX656" fmla="*/ 1091480 w 1543083"/>
                      <a:gd name="connsiteY656" fmla="*/ 688 h 1110086"/>
                      <a:gd name="connsiteX657" fmla="*/ 1091939 w 1543083"/>
                      <a:gd name="connsiteY657" fmla="*/ 2905 h 1110086"/>
                      <a:gd name="connsiteX658" fmla="*/ 1084141 w 1543083"/>
                      <a:gd name="connsiteY658" fmla="*/ 26529 h 1110086"/>
                      <a:gd name="connsiteX659" fmla="*/ 1074966 w 1543083"/>
                      <a:gd name="connsiteY659" fmla="*/ 47171 h 1110086"/>
                      <a:gd name="connsiteX660" fmla="*/ 1074966 w 1543083"/>
                      <a:gd name="connsiteY660" fmla="*/ 48241 h 1110086"/>
                      <a:gd name="connsiteX661" fmla="*/ 1074278 w 1543083"/>
                      <a:gd name="connsiteY661" fmla="*/ 49082 h 1110086"/>
                      <a:gd name="connsiteX662" fmla="*/ 1056465 w 1543083"/>
                      <a:gd name="connsiteY662" fmla="*/ 67660 h 1110086"/>
                      <a:gd name="connsiteX663" fmla="*/ 1048590 w 1543083"/>
                      <a:gd name="connsiteY663" fmla="*/ 74082 h 1110086"/>
                      <a:gd name="connsiteX664" fmla="*/ 1038116 w 1543083"/>
                      <a:gd name="connsiteY664" fmla="*/ 82568 h 1110086"/>
                      <a:gd name="connsiteX665" fmla="*/ 1025578 w 1543083"/>
                      <a:gd name="connsiteY665" fmla="*/ 87156 h 1110086"/>
                      <a:gd name="connsiteX666" fmla="*/ 1016480 w 1543083"/>
                      <a:gd name="connsiteY666" fmla="*/ 89602 h 1110086"/>
                      <a:gd name="connsiteX667" fmla="*/ 1018698 w 1543083"/>
                      <a:gd name="connsiteY667" fmla="*/ 83945 h 11100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  <a:cxn ang="0">
                        <a:pos x="connsiteX442" y="connsiteY442"/>
                      </a:cxn>
                      <a:cxn ang="0">
                        <a:pos x="connsiteX443" y="connsiteY443"/>
                      </a:cxn>
                      <a:cxn ang="0">
                        <a:pos x="connsiteX444" y="connsiteY444"/>
                      </a:cxn>
                      <a:cxn ang="0">
                        <a:pos x="connsiteX445" y="connsiteY445"/>
                      </a:cxn>
                      <a:cxn ang="0">
                        <a:pos x="connsiteX446" y="connsiteY446"/>
                      </a:cxn>
                      <a:cxn ang="0">
                        <a:pos x="connsiteX447" y="connsiteY447"/>
                      </a:cxn>
                      <a:cxn ang="0">
                        <a:pos x="connsiteX448" y="connsiteY448"/>
                      </a:cxn>
                      <a:cxn ang="0">
                        <a:pos x="connsiteX449" y="connsiteY449"/>
                      </a:cxn>
                      <a:cxn ang="0">
                        <a:pos x="connsiteX450" y="connsiteY450"/>
                      </a:cxn>
                      <a:cxn ang="0">
                        <a:pos x="connsiteX451" y="connsiteY451"/>
                      </a:cxn>
                      <a:cxn ang="0">
                        <a:pos x="connsiteX452" y="connsiteY452"/>
                      </a:cxn>
                      <a:cxn ang="0">
                        <a:pos x="connsiteX453" y="connsiteY453"/>
                      </a:cxn>
                      <a:cxn ang="0">
                        <a:pos x="connsiteX454" y="connsiteY454"/>
                      </a:cxn>
                      <a:cxn ang="0">
                        <a:pos x="connsiteX455" y="connsiteY455"/>
                      </a:cxn>
                      <a:cxn ang="0">
                        <a:pos x="connsiteX456" y="connsiteY456"/>
                      </a:cxn>
                      <a:cxn ang="0">
                        <a:pos x="connsiteX457" y="connsiteY457"/>
                      </a:cxn>
                      <a:cxn ang="0">
                        <a:pos x="connsiteX458" y="connsiteY458"/>
                      </a:cxn>
                      <a:cxn ang="0">
                        <a:pos x="connsiteX459" y="connsiteY459"/>
                      </a:cxn>
                      <a:cxn ang="0">
                        <a:pos x="connsiteX460" y="connsiteY460"/>
                      </a:cxn>
                      <a:cxn ang="0">
                        <a:pos x="connsiteX461" y="connsiteY461"/>
                      </a:cxn>
                      <a:cxn ang="0">
                        <a:pos x="connsiteX462" y="connsiteY462"/>
                      </a:cxn>
                      <a:cxn ang="0">
                        <a:pos x="connsiteX463" y="connsiteY463"/>
                      </a:cxn>
                      <a:cxn ang="0">
                        <a:pos x="connsiteX464" y="connsiteY464"/>
                      </a:cxn>
                      <a:cxn ang="0">
                        <a:pos x="connsiteX465" y="connsiteY465"/>
                      </a:cxn>
                      <a:cxn ang="0">
                        <a:pos x="connsiteX466" y="connsiteY466"/>
                      </a:cxn>
                      <a:cxn ang="0">
                        <a:pos x="connsiteX467" y="connsiteY467"/>
                      </a:cxn>
                      <a:cxn ang="0">
                        <a:pos x="connsiteX468" y="connsiteY468"/>
                      </a:cxn>
                      <a:cxn ang="0">
                        <a:pos x="connsiteX469" y="connsiteY469"/>
                      </a:cxn>
                      <a:cxn ang="0">
                        <a:pos x="connsiteX470" y="connsiteY470"/>
                      </a:cxn>
                      <a:cxn ang="0">
                        <a:pos x="connsiteX471" y="connsiteY471"/>
                      </a:cxn>
                      <a:cxn ang="0">
                        <a:pos x="connsiteX472" y="connsiteY472"/>
                      </a:cxn>
                      <a:cxn ang="0">
                        <a:pos x="connsiteX473" y="connsiteY473"/>
                      </a:cxn>
                      <a:cxn ang="0">
                        <a:pos x="connsiteX474" y="connsiteY474"/>
                      </a:cxn>
                      <a:cxn ang="0">
                        <a:pos x="connsiteX475" y="connsiteY475"/>
                      </a:cxn>
                      <a:cxn ang="0">
                        <a:pos x="connsiteX476" y="connsiteY476"/>
                      </a:cxn>
                      <a:cxn ang="0">
                        <a:pos x="connsiteX477" y="connsiteY477"/>
                      </a:cxn>
                      <a:cxn ang="0">
                        <a:pos x="connsiteX478" y="connsiteY478"/>
                      </a:cxn>
                      <a:cxn ang="0">
                        <a:pos x="connsiteX479" y="connsiteY479"/>
                      </a:cxn>
                      <a:cxn ang="0">
                        <a:pos x="connsiteX480" y="connsiteY480"/>
                      </a:cxn>
                      <a:cxn ang="0">
                        <a:pos x="connsiteX481" y="connsiteY481"/>
                      </a:cxn>
                      <a:cxn ang="0">
                        <a:pos x="connsiteX482" y="connsiteY482"/>
                      </a:cxn>
                      <a:cxn ang="0">
                        <a:pos x="connsiteX483" y="connsiteY483"/>
                      </a:cxn>
                      <a:cxn ang="0">
                        <a:pos x="connsiteX484" y="connsiteY484"/>
                      </a:cxn>
                      <a:cxn ang="0">
                        <a:pos x="connsiteX485" y="connsiteY485"/>
                      </a:cxn>
                      <a:cxn ang="0">
                        <a:pos x="connsiteX486" y="connsiteY486"/>
                      </a:cxn>
                      <a:cxn ang="0">
                        <a:pos x="connsiteX487" y="connsiteY487"/>
                      </a:cxn>
                      <a:cxn ang="0">
                        <a:pos x="connsiteX488" y="connsiteY488"/>
                      </a:cxn>
                      <a:cxn ang="0">
                        <a:pos x="connsiteX489" y="connsiteY489"/>
                      </a:cxn>
                      <a:cxn ang="0">
                        <a:pos x="connsiteX490" y="connsiteY490"/>
                      </a:cxn>
                      <a:cxn ang="0">
                        <a:pos x="connsiteX491" y="connsiteY491"/>
                      </a:cxn>
                      <a:cxn ang="0">
                        <a:pos x="connsiteX492" y="connsiteY492"/>
                      </a:cxn>
                      <a:cxn ang="0">
                        <a:pos x="connsiteX493" y="connsiteY493"/>
                      </a:cxn>
                      <a:cxn ang="0">
                        <a:pos x="connsiteX494" y="connsiteY494"/>
                      </a:cxn>
                      <a:cxn ang="0">
                        <a:pos x="connsiteX495" y="connsiteY495"/>
                      </a:cxn>
                      <a:cxn ang="0">
                        <a:pos x="connsiteX496" y="connsiteY496"/>
                      </a:cxn>
                      <a:cxn ang="0">
                        <a:pos x="connsiteX497" y="connsiteY497"/>
                      </a:cxn>
                      <a:cxn ang="0">
                        <a:pos x="connsiteX498" y="connsiteY498"/>
                      </a:cxn>
                      <a:cxn ang="0">
                        <a:pos x="connsiteX499" y="connsiteY499"/>
                      </a:cxn>
                      <a:cxn ang="0">
                        <a:pos x="connsiteX500" y="connsiteY500"/>
                      </a:cxn>
                      <a:cxn ang="0">
                        <a:pos x="connsiteX501" y="connsiteY501"/>
                      </a:cxn>
                      <a:cxn ang="0">
                        <a:pos x="connsiteX502" y="connsiteY502"/>
                      </a:cxn>
                      <a:cxn ang="0">
                        <a:pos x="connsiteX503" y="connsiteY503"/>
                      </a:cxn>
                      <a:cxn ang="0">
                        <a:pos x="connsiteX504" y="connsiteY504"/>
                      </a:cxn>
                      <a:cxn ang="0">
                        <a:pos x="connsiteX505" y="connsiteY505"/>
                      </a:cxn>
                      <a:cxn ang="0">
                        <a:pos x="connsiteX506" y="connsiteY506"/>
                      </a:cxn>
                      <a:cxn ang="0">
                        <a:pos x="connsiteX507" y="connsiteY507"/>
                      </a:cxn>
                      <a:cxn ang="0">
                        <a:pos x="connsiteX508" y="connsiteY508"/>
                      </a:cxn>
                      <a:cxn ang="0">
                        <a:pos x="connsiteX509" y="connsiteY509"/>
                      </a:cxn>
                      <a:cxn ang="0">
                        <a:pos x="connsiteX510" y="connsiteY510"/>
                      </a:cxn>
                      <a:cxn ang="0">
                        <a:pos x="connsiteX511" y="connsiteY511"/>
                      </a:cxn>
                      <a:cxn ang="0">
                        <a:pos x="connsiteX512" y="connsiteY512"/>
                      </a:cxn>
                      <a:cxn ang="0">
                        <a:pos x="connsiteX513" y="connsiteY513"/>
                      </a:cxn>
                      <a:cxn ang="0">
                        <a:pos x="connsiteX514" y="connsiteY514"/>
                      </a:cxn>
                      <a:cxn ang="0">
                        <a:pos x="connsiteX515" y="connsiteY515"/>
                      </a:cxn>
                      <a:cxn ang="0">
                        <a:pos x="connsiteX516" y="connsiteY516"/>
                      </a:cxn>
                      <a:cxn ang="0">
                        <a:pos x="connsiteX517" y="connsiteY517"/>
                      </a:cxn>
                      <a:cxn ang="0">
                        <a:pos x="connsiteX518" y="connsiteY518"/>
                      </a:cxn>
                      <a:cxn ang="0">
                        <a:pos x="connsiteX519" y="connsiteY519"/>
                      </a:cxn>
                      <a:cxn ang="0">
                        <a:pos x="connsiteX520" y="connsiteY520"/>
                      </a:cxn>
                      <a:cxn ang="0">
                        <a:pos x="connsiteX521" y="connsiteY521"/>
                      </a:cxn>
                      <a:cxn ang="0">
                        <a:pos x="connsiteX522" y="connsiteY522"/>
                      </a:cxn>
                      <a:cxn ang="0">
                        <a:pos x="connsiteX523" y="connsiteY523"/>
                      </a:cxn>
                      <a:cxn ang="0">
                        <a:pos x="connsiteX524" y="connsiteY524"/>
                      </a:cxn>
                      <a:cxn ang="0">
                        <a:pos x="connsiteX525" y="connsiteY525"/>
                      </a:cxn>
                      <a:cxn ang="0">
                        <a:pos x="connsiteX526" y="connsiteY526"/>
                      </a:cxn>
                      <a:cxn ang="0">
                        <a:pos x="connsiteX527" y="connsiteY527"/>
                      </a:cxn>
                      <a:cxn ang="0">
                        <a:pos x="connsiteX528" y="connsiteY528"/>
                      </a:cxn>
                      <a:cxn ang="0">
                        <a:pos x="connsiteX529" y="connsiteY529"/>
                      </a:cxn>
                      <a:cxn ang="0">
                        <a:pos x="connsiteX530" y="connsiteY530"/>
                      </a:cxn>
                      <a:cxn ang="0">
                        <a:pos x="connsiteX531" y="connsiteY531"/>
                      </a:cxn>
                      <a:cxn ang="0">
                        <a:pos x="connsiteX532" y="connsiteY532"/>
                      </a:cxn>
                      <a:cxn ang="0">
                        <a:pos x="connsiteX533" y="connsiteY533"/>
                      </a:cxn>
                      <a:cxn ang="0">
                        <a:pos x="connsiteX534" y="connsiteY534"/>
                      </a:cxn>
                      <a:cxn ang="0">
                        <a:pos x="connsiteX535" y="connsiteY535"/>
                      </a:cxn>
                      <a:cxn ang="0">
                        <a:pos x="connsiteX536" y="connsiteY536"/>
                      </a:cxn>
                      <a:cxn ang="0">
                        <a:pos x="connsiteX537" y="connsiteY537"/>
                      </a:cxn>
                      <a:cxn ang="0">
                        <a:pos x="connsiteX538" y="connsiteY538"/>
                      </a:cxn>
                      <a:cxn ang="0">
                        <a:pos x="connsiteX539" y="connsiteY539"/>
                      </a:cxn>
                      <a:cxn ang="0">
                        <a:pos x="connsiteX540" y="connsiteY540"/>
                      </a:cxn>
                      <a:cxn ang="0">
                        <a:pos x="connsiteX541" y="connsiteY541"/>
                      </a:cxn>
                      <a:cxn ang="0">
                        <a:pos x="connsiteX542" y="connsiteY542"/>
                      </a:cxn>
                      <a:cxn ang="0">
                        <a:pos x="connsiteX543" y="connsiteY543"/>
                      </a:cxn>
                      <a:cxn ang="0">
                        <a:pos x="connsiteX544" y="connsiteY544"/>
                      </a:cxn>
                      <a:cxn ang="0">
                        <a:pos x="connsiteX545" y="connsiteY545"/>
                      </a:cxn>
                      <a:cxn ang="0">
                        <a:pos x="connsiteX546" y="connsiteY546"/>
                      </a:cxn>
                      <a:cxn ang="0">
                        <a:pos x="connsiteX547" y="connsiteY547"/>
                      </a:cxn>
                      <a:cxn ang="0">
                        <a:pos x="connsiteX548" y="connsiteY548"/>
                      </a:cxn>
                      <a:cxn ang="0">
                        <a:pos x="connsiteX549" y="connsiteY549"/>
                      </a:cxn>
                      <a:cxn ang="0">
                        <a:pos x="connsiteX550" y="connsiteY550"/>
                      </a:cxn>
                      <a:cxn ang="0">
                        <a:pos x="connsiteX551" y="connsiteY551"/>
                      </a:cxn>
                      <a:cxn ang="0">
                        <a:pos x="connsiteX552" y="connsiteY552"/>
                      </a:cxn>
                      <a:cxn ang="0">
                        <a:pos x="connsiteX553" y="connsiteY553"/>
                      </a:cxn>
                      <a:cxn ang="0">
                        <a:pos x="connsiteX554" y="connsiteY554"/>
                      </a:cxn>
                      <a:cxn ang="0">
                        <a:pos x="connsiteX555" y="connsiteY555"/>
                      </a:cxn>
                      <a:cxn ang="0">
                        <a:pos x="connsiteX556" y="connsiteY556"/>
                      </a:cxn>
                      <a:cxn ang="0">
                        <a:pos x="connsiteX557" y="connsiteY557"/>
                      </a:cxn>
                      <a:cxn ang="0">
                        <a:pos x="connsiteX558" y="connsiteY558"/>
                      </a:cxn>
                      <a:cxn ang="0">
                        <a:pos x="connsiteX559" y="connsiteY559"/>
                      </a:cxn>
                      <a:cxn ang="0">
                        <a:pos x="connsiteX560" y="connsiteY560"/>
                      </a:cxn>
                      <a:cxn ang="0">
                        <a:pos x="connsiteX561" y="connsiteY561"/>
                      </a:cxn>
                      <a:cxn ang="0">
                        <a:pos x="connsiteX562" y="connsiteY562"/>
                      </a:cxn>
                      <a:cxn ang="0">
                        <a:pos x="connsiteX563" y="connsiteY563"/>
                      </a:cxn>
                      <a:cxn ang="0">
                        <a:pos x="connsiteX564" y="connsiteY564"/>
                      </a:cxn>
                      <a:cxn ang="0">
                        <a:pos x="connsiteX565" y="connsiteY565"/>
                      </a:cxn>
                      <a:cxn ang="0">
                        <a:pos x="connsiteX566" y="connsiteY566"/>
                      </a:cxn>
                      <a:cxn ang="0">
                        <a:pos x="connsiteX567" y="connsiteY567"/>
                      </a:cxn>
                      <a:cxn ang="0">
                        <a:pos x="connsiteX568" y="connsiteY568"/>
                      </a:cxn>
                      <a:cxn ang="0">
                        <a:pos x="connsiteX569" y="connsiteY569"/>
                      </a:cxn>
                      <a:cxn ang="0">
                        <a:pos x="connsiteX570" y="connsiteY570"/>
                      </a:cxn>
                      <a:cxn ang="0">
                        <a:pos x="connsiteX571" y="connsiteY571"/>
                      </a:cxn>
                      <a:cxn ang="0">
                        <a:pos x="connsiteX572" y="connsiteY572"/>
                      </a:cxn>
                      <a:cxn ang="0">
                        <a:pos x="connsiteX573" y="connsiteY573"/>
                      </a:cxn>
                      <a:cxn ang="0">
                        <a:pos x="connsiteX574" y="connsiteY574"/>
                      </a:cxn>
                      <a:cxn ang="0">
                        <a:pos x="connsiteX575" y="connsiteY575"/>
                      </a:cxn>
                      <a:cxn ang="0">
                        <a:pos x="connsiteX576" y="connsiteY576"/>
                      </a:cxn>
                      <a:cxn ang="0">
                        <a:pos x="connsiteX577" y="connsiteY577"/>
                      </a:cxn>
                      <a:cxn ang="0">
                        <a:pos x="connsiteX578" y="connsiteY578"/>
                      </a:cxn>
                      <a:cxn ang="0">
                        <a:pos x="connsiteX579" y="connsiteY579"/>
                      </a:cxn>
                      <a:cxn ang="0">
                        <a:pos x="connsiteX580" y="connsiteY580"/>
                      </a:cxn>
                      <a:cxn ang="0">
                        <a:pos x="connsiteX581" y="connsiteY581"/>
                      </a:cxn>
                      <a:cxn ang="0">
                        <a:pos x="connsiteX582" y="connsiteY582"/>
                      </a:cxn>
                      <a:cxn ang="0">
                        <a:pos x="connsiteX583" y="connsiteY583"/>
                      </a:cxn>
                      <a:cxn ang="0">
                        <a:pos x="connsiteX584" y="connsiteY584"/>
                      </a:cxn>
                      <a:cxn ang="0">
                        <a:pos x="connsiteX585" y="connsiteY585"/>
                      </a:cxn>
                      <a:cxn ang="0">
                        <a:pos x="connsiteX586" y="connsiteY586"/>
                      </a:cxn>
                      <a:cxn ang="0">
                        <a:pos x="connsiteX587" y="connsiteY587"/>
                      </a:cxn>
                      <a:cxn ang="0">
                        <a:pos x="connsiteX588" y="connsiteY588"/>
                      </a:cxn>
                      <a:cxn ang="0">
                        <a:pos x="connsiteX589" y="connsiteY589"/>
                      </a:cxn>
                      <a:cxn ang="0">
                        <a:pos x="connsiteX590" y="connsiteY590"/>
                      </a:cxn>
                      <a:cxn ang="0">
                        <a:pos x="connsiteX591" y="connsiteY591"/>
                      </a:cxn>
                      <a:cxn ang="0">
                        <a:pos x="connsiteX592" y="connsiteY592"/>
                      </a:cxn>
                      <a:cxn ang="0">
                        <a:pos x="connsiteX593" y="connsiteY593"/>
                      </a:cxn>
                      <a:cxn ang="0">
                        <a:pos x="connsiteX594" y="connsiteY594"/>
                      </a:cxn>
                      <a:cxn ang="0">
                        <a:pos x="connsiteX595" y="connsiteY595"/>
                      </a:cxn>
                      <a:cxn ang="0">
                        <a:pos x="connsiteX596" y="connsiteY596"/>
                      </a:cxn>
                      <a:cxn ang="0">
                        <a:pos x="connsiteX597" y="connsiteY597"/>
                      </a:cxn>
                      <a:cxn ang="0">
                        <a:pos x="connsiteX598" y="connsiteY598"/>
                      </a:cxn>
                      <a:cxn ang="0">
                        <a:pos x="connsiteX599" y="connsiteY599"/>
                      </a:cxn>
                      <a:cxn ang="0">
                        <a:pos x="connsiteX600" y="connsiteY600"/>
                      </a:cxn>
                      <a:cxn ang="0">
                        <a:pos x="connsiteX601" y="connsiteY601"/>
                      </a:cxn>
                      <a:cxn ang="0">
                        <a:pos x="connsiteX602" y="connsiteY602"/>
                      </a:cxn>
                      <a:cxn ang="0">
                        <a:pos x="connsiteX603" y="connsiteY603"/>
                      </a:cxn>
                      <a:cxn ang="0">
                        <a:pos x="connsiteX604" y="connsiteY604"/>
                      </a:cxn>
                      <a:cxn ang="0">
                        <a:pos x="connsiteX605" y="connsiteY605"/>
                      </a:cxn>
                      <a:cxn ang="0">
                        <a:pos x="connsiteX606" y="connsiteY606"/>
                      </a:cxn>
                      <a:cxn ang="0">
                        <a:pos x="connsiteX607" y="connsiteY607"/>
                      </a:cxn>
                      <a:cxn ang="0">
                        <a:pos x="connsiteX608" y="connsiteY608"/>
                      </a:cxn>
                      <a:cxn ang="0">
                        <a:pos x="connsiteX609" y="connsiteY609"/>
                      </a:cxn>
                      <a:cxn ang="0">
                        <a:pos x="connsiteX610" y="connsiteY610"/>
                      </a:cxn>
                      <a:cxn ang="0">
                        <a:pos x="connsiteX611" y="connsiteY611"/>
                      </a:cxn>
                      <a:cxn ang="0">
                        <a:pos x="connsiteX612" y="connsiteY612"/>
                      </a:cxn>
                      <a:cxn ang="0">
                        <a:pos x="connsiteX613" y="connsiteY613"/>
                      </a:cxn>
                      <a:cxn ang="0">
                        <a:pos x="connsiteX614" y="connsiteY614"/>
                      </a:cxn>
                      <a:cxn ang="0">
                        <a:pos x="connsiteX615" y="connsiteY615"/>
                      </a:cxn>
                      <a:cxn ang="0">
                        <a:pos x="connsiteX616" y="connsiteY616"/>
                      </a:cxn>
                      <a:cxn ang="0">
                        <a:pos x="connsiteX617" y="connsiteY617"/>
                      </a:cxn>
                      <a:cxn ang="0">
                        <a:pos x="connsiteX618" y="connsiteY618"/>
                      </a:cxn>
                      <a:cxn ang="0">
                        <a:pos x="connsiteX619" y="connsiteY619"/>
                      </a:cxn>
                      <a:cxn ang="0">
                        <a:pos x="connsiteX620" y="connsiteY620"/>
                      </a:cxn>
                      <a:cxn ang="0">
                        <a:pos x="connsiteX621" y="connsiteY621"/>
                      </a:cxn>
                      <a:cxn ang="0">
                        <a:pos x="connsiteX622" y="connsiteY622"/>
                      </a:cxn>
                      <a:cxn ang="0">
                        <a:pos x="connsiteX623" y="connsiteY623"/>
                      </a:cxn>
                      <a:cxn ang="0">
                        <a:pos x="connsiteX624" y="connsiteY624"/>
                      </a:cxn>
                      <a:cxn ang="0">
                        <a:pos x="connsiteX625" y="connsiteY625"/>
                      </a:cxn>
                      <a:cxn ang="0">
                        <a:pos x="connsiteX626" y="connsiteY626"/>
                      </a:cxn>
                      <a:cxn ang="0">
                        <a:pos x="connsiteX627" y="connsiteY627"/>
                      </a:cxn>
                      <a:cxn ang="0">
                        <a:pos x="connsiteX628" y="connsiteY628"/>
                      </a:cxn>
                      <a:cxn ang="0">
                        <a:pos x="connsiteX629" y="connsiteY629"/>
                      </a:cxn>
                      <a:cxn ang="0">
                        <a:pos x="connsiteX630" y="connsiteY630"/>
                      </a:cxn>
                      <a:cxn ang="0">
                        <a:pos x="connsiteX631" y="connsiteY631"/>
                      </a:cxn>
                      <a:cxn ang="0">
                        <a:pos x="connsiteX632" y="connsiteY632"/>
                      </a:cxn>
                      <a:cxn ang="0">
                        <a:pos x="connsiteX633" y="connsiteY633"/>
                      </a:cxn>
                      <a:cxn ang="0">
                        <a:pos x="connsiteX634" y="connsiteY634"/>
                      </a:cxn>
                      <a:cxn ang="0">
                        <a:pos x="connsiteX635" y="connsiteY635"/>
                      </a:cxn>
                      <a:cxn ang="0">
                        <a:pos x="connsiteX636" y="connsiteY636"/>
                      </a:cxn>
                      <a:cxn ang="0">
                        <a:pos x="connsiteX637" y="connsiteY637"/>
                      </a:cxn>
                      <a:cxn ang="0">
                        <a:pos x="connsiteX638" y="connsiteY638"/>
                      </a:cxn>
                      <a:cxn ang="0">
                        <a:pos x="connsiteX639" y="connsiteY639"/>
                      </a:cxn>
                      <a:cxn ang="0">
                        <a:pos x="connsiteX640" y="connsiteY640"/>
                      </a:cxn>
                      <a:cxn ang="0">
                        <a:pos x="connsiteX641" y="connsiteY641"/>
                      </a:cxn>
                      <a:cxn ang="0">
                        <a:pos x="connsiteX642" y="connsiteY642"/>
                      </a:cxn>
                      <a:cxn ang="0">
                        <a:pos x="connsiteX643" y="connsiteY643"/>
                      </a:cxn>
                      <a:cxn ang="0">
                        <a:pos x="connsiteX644" y="connsiteY644"/>
                      </a:cxn>
                      <a:cxn ang="0">
                        <a:pos x="connsiteX645" y="connsiteY645"/>
                      </a:cxn>
                      <a:cxn ang="0">
                        <a:pos x="connsiteX646" y="connsiteY646"/>
                      </a:cxn>
                      <a:cxn ang="0">
                        <a:pos x="connsiteX647" y="connsiteY647"/>
                      </a:cxn>
                      <a:cxn ang="0">
                        <a:pos x="connsiteX648" y="connsiteY648"/>
                      </a:cxn>
                      <a:cxn ang="0">
                        <a:pos x="connsiteX649" y="connsiteY649"/>
                      </a:cxn>
                      <a:cxn ang="0">
                        <a:pos x="connsiteX650" y="connsiteY650"/>
                      </a:cxn>
                      <a:cxn ang="0">
                        <a:pos x="connsiteX651" y="connsiteY651"/>
                      </a:cxn>
                      <a:cxn ang="0">
                        <a:pos x="connsiteX652" y="connsiteY652"/>
                      </a:cxn>
                      <a:cxn ang="0">
                        <a:pos x="connsiteX653" y="connsiteY653"/>
                      </a:cxn>
                      <a:cxn ang="0">
                        <a:pos x="connsiteX654" y="connsiteY654"/>
                      </a:cxn>
                      <a:cxn ang="0">
                        <a:pos x="connsiteX655" y="connsiteY655"/>
                      </a:cxn>
                      <a:cxn ang="0">
                        <a:pos x="connsiteX656" y="connsiteY656"/>
                      </a:cxn>
                      <a:cxn ang="0">
                        <a:pos x="connsiteX657" y="connsiteY657"/>
                      </a:cxn>
                      <a:cxn ang="0">
                        <a:pos x="connsiteX658" y="connsiteY658"/>
                      </a:cxn>
                      <a:cxn ang="0">
                        <a:pos x="connsiteX659" y="connsiteY659"/>
                      </a:cxn>
                      <a:cxn ang="0">
                        <a:pos x="connsiteX660" y="connsiteY660"/>
                      </a:cxn>
                      <a:cxn ang="0">
                        <a:pos x="connsiteX661" y="connsiteY661"/>
                      </a:cxn>
                      <a:cxn ang="0">
                        <a:pos x="connsiteX662" y="connsiteY662"/>
                      </a:cxn>
                      <a:cxn ang="0">
                        <a:pos x="connsiteX663" y="connsiteY663"/>
                      </a:cxn>
                      <a:cxn ang="0">
                        <a:pos x="connsiteX664" y="connsiteY664"/>
                      </a:cxn>
                      <a:cxn ang="0">
                        <a:pos x="connsiteX665" y="connsiteY665"/>
                      </a:cxn>
                      <a:cxn ang="0">
                        <a:pos x="connsiteX666" y="connsiteY666"/>
                      </a:cxn>
                      <a:cxn ang="0">
                        <a:pos x="connsiteX667" y="connsiteY667"/>
                      </a:cxn>
                    </a:cxnLst>
                    <a:rect l="l" t="t" r="r" b="b"/>
                    <a:pathLst>
                      <a:path w="1543083" h="1110086">
                        <a:moveTo>
                          <a:pt x="276728" y="1108634"/>
                        </a:moveTo>
                        <a:cubicBezTo>
                          <a:pt x="269466" y="1102288"/>
                          <a:pt x="258456" y="1098160"/>
                          <a:pt x="248594" y="1098160"/>
                        </a:cubicBezTo>
                        <a:cubicBezTo>
                          <a:pt x="246300" y="1098160"/>
                          <a:pt x="244007" y="1098389"/>
                          <a:pt x="241943" y="1098848"/>
                        </a:cubicBezTo>
                        <a:cubicBezTo>
                          <a:pt x="240261" y="1099230"/>
                          <a:pt x="238655" y="1099383"/>
                          <a:pt x="237126" y="1099383"/>
                        </a:cubicBezTo>
                        <a:cubicBezTo>
                          <a:pt x="231622" y="1099383"/>
                          <a:pt x="227570" y="1096707"/>
                          <a:pt x="226193" y="1092197"/>
                        </a:cubicBezTo>
                        <a:cubicBezTo>
                          <a:pt x="224359" y="1086157"/>
                          <a:pt x="227799" y="1078512"/>
                          <a:pt x="234374" y="1074154"/>
                        </a:cubicBezTo>
                        <a:cubicBezTo>
                          <a:pt x="234909" y="1073772"/>
                          <a:pt x="235750" y="1073160"/>
                          <a:pt x="235674" y="1072625"/>
                        </a:cubicBezTo>
                        <a:cubicBezTo>
                          <a:pt x="235215" y="1069261"/>
                          <a:pt x="224206" y="1062686"/>
                          <a:pt x="212508" y="1058864"/>
                        </a:cubicBezTo>
                        <a:cubicBezTo>
                          <a:pt x="200658" y="1054888"/>
                          <a:pt x="181087" y="1029200"/>
                          <a:pt x="177646" y="1020637"/>
                        </a:cubicBezTo>
                        <a:cubicBezTo>
                          <a:pt x="175888" y="1016280"/>
                          <a:pt x="171606" y="1009705"/>
                          <a:pt x="166637" y="1002212"/>
                        </a:cubicBezTo>
                        <a:cubicBezTo>
                          <a:pt x="162356" y="995714"/>
                          <a:pt x="157539" y="988375"/>
                          <a:pt x="153487" y="981112"/>
                        </a:cubicBezTo>
                        <a:cubicBezTo>
                          <a:pt x="145078" y="965974"/>
                          <a:pt x="140491" y="963451"/>
                          <a:pt x="128029" y="961846"/>
                        </a:cubicBezTo>
                        <a:cubicBezTo>
                          <a:pt x="126958" y="961693"/>
                          <a:pt x="125964" y="961616"/>
                          <a:pt x="125047" y="961616"/>
                        </a:cubicBezTo>
                        <a:cubicBezTo>
                          <a:pt x="118472" y="961616"/>
                          <a:pt x="116026" y="965057"/>
                          <a:pt x="111668" y="971173"/>
                        </a:cubicBezTo>
                        <a:cubicBezTo>
                          <a:pt x="110139" y="973313"/>
                          <a:pt x="108533" y="975607"/>
                          <a:pt x="106469" y="978053"/>
                        </a:cubicBezTo>
                        <a:cubicBezTo>
                          <a:pt x="100888" y="984781"/>
                          <a:pt x="94084" y="988222"/>
                          <a:pt x="86362" y="988222"/>
                        </a:cubicBezTo>
                        <a:cubicBezTo>
                          <a:pt x="82769" y="988222"/>
                          <a:pt x="79023" y="987457"/>
                          <a:pt x="75200" y="985928"/>
                        </a:cubicBezTo>
                        <a:cubicBezTo>
                          <a:pt x="65338" y="981953"/>
                          <a:pt x="51041" y="963604"/>
                          <a:pt x="45919" y="955194"/>
                        </a:cubicBezTo>
                        <a:cubicBezTo>
                          <a:pt x="42173" y="948925"/>
                          <a:pt x="39344" y="948084"/>
                          <a:pt x="36821" y="948084"/>
                        </a:cubicBezTo>
                        <a:cubicBezTo>
                          <a:pt x="35139" y="948084"/>
                          <a:pt x="33075" y="948543"/>
                          <a:pt x="30629" y="949537"/>
                        </a:cubicBezTo>
                        <a:cubicBezTo>
                          <a:pt x="29252" y="950072"/>
                          <a:pt x="27647" y="950378"/>
                          <a:pt x="25889" y="950378"/>
                        </a:cubicBezTo>
                        <a:cubicBezTo>
                          <a:pt x="19237" y="950378"/>
                          <a:pt x="11057" y="946326"/>
                          <a:pt x="5399" y="942962"/>
                        </a:cubicBezTo>
                        <a:cubicBezTo>
                          <a:pt x="3106" y="941586"/>
                          <a:pt x="1577" y="940515"/>
                          <a:pt x="1577" y="940515"/>
                        </a:cubicBezTo>
                        <a:lnTo>
                          <a:pt x="124" y="939522"/>
                        </a:lnTo>
                        <a:lnTo>
                          <a:pt x="277" y="937687"/>
                        </a:lnTo>
                        <a:cubicBezTo>
                          <a:pt x="277" y="937457"/>
                          <a:pt x="1959" y="916968"/>
                          <a:pt x="277" y="901831"/>
                        </a:cubicBezTo>
                        <a:cubicBezTo>
                          <a:pt x="-1175" y="888757"/>
                          <a:pt x="3182" y="885623"/>
                          <a:pt x="11057" y="881265"/>
                        </a:cubicBezTo>
                        <a:cubicBezTo>
                          <a:pt x="13350" y="880042"/>
                          <a:pt x="15950" y="878513"/>
                          <a:pt x="18931" y="876448"/>
                        </a:cubicBezTo>
                        <a:cubicBezTo>
                          <a:pt x="31699" y="867274"/>
                          <a:pt x="37433" y="865516"/>
                          <a:pt x="51577" y="863757"/>
                        </a:cubicBezTo>
                        <a:cubicBezTo>
                          <a:pt x="59833" y="862687"/>
                          <a:pt x="63885" y="857335"/>
                          <a:pt x="69008" y="850531"/>
                        </a:cubicBezTo>
                        <a:cubicBezTo>
                          <a:pt x="71378" y="847320"/>
                          <a:pt x="74130" y="843727"/>
                          <a:pt x="77494" y="840363"/>
                        </a:cubicBezTo>
                        <a:cubicBezTo>
                          <a:pt x="83151" y="834706"/>
                          <a:pt x="82081" y="830118"/>
                          <a:pt x="80399" y="822550"/>
                        </a:cubicBezTo>
                        <a:cubicBezTo>
                          <a:pt x="79482" y="818345"/>
                          <a:pt x="78411" y="813605"/>
                          <a:pt x="78411" y="807871"/>
                        </a:cubicBezTo>
                        <a:cubicBezTo>
                          <a:pt x="78411" y="804430"/>
                          <a:pt x="78411" y="796403"/>
                          <a:pt x="84910" y="796403"/>
                        </a:cubicBezTo>
                        <a:cubicBezTo>
                          <a:pt x="87203" y="796403"/>
                          <a:pt x="89650" y="797550"/>
                          <a:pt x="92784" y="799079"/>
                        </a:cubicBezTo>
                        <a:cubicBezTo>
                          <a:pt x="95766" y="800531"/>
                          <a:pt x="99130" y="802137"/>
                          <a:pt x="103105" y="803131"/>
                        </a:cubicBezTo>
                        <a:cubicBezTo>
                          <a:pt x="104252" y="803437"/>
                          <a:pt x="105399" y="803590"/>
                          <a:pt x="106469" y="803590"/>
                        </a:cubicBezTo>
                        <a:cubicBezTo>
                          <a:pt x="113426" y="803590"/>
                          <a:pt x="117937" y="797091"/>
                          <a:pt x="121913" y="781113"/>
                        </a:cubicBezTo>
                        <a:cubicBezTo>
                          <a:pt x="123136" y="776296"/>
                          <a:pt x="123442" y="771938"/>
                          <a:pt x="123824" y="767275"/>
                        </a:cubicBezTo>
                        <a:cubicBezTo>
                          <a:pt x="124436" y="758941"/>
                          <a:pt x="125047" y="750379"/>
                          <a:pt x="130781" y="738834"/>
                        </a:cubicBezTo>
                        <a:cubicBezTo>
                          <a:pt x="133763" y="732948"/>
                          <a:pt x="133380" y="730578"/>
                          <a:pt x="132845" y="729660"/>
                        </a:cubicBezTo>
                        <a:cubicBezTo>
                          <a:pt x="131698" y="727596"/>
                          <a:pt x="126806" y="727061"/>
                          <a:pt x="122524" y="726602"/>
                        </a:cubicBezTo>
                        <a:cubicBezTo>
                          <a:pt x="120842" y="726373"/>
                          <a:pt x="119084" y="726220"/>
                          <a:pt x="117478" y="725914"/>
                        </a:cubicBezTo>
                        <a:cubicBezTo>
                          <a:pt x="105552" y="723926"/>
                          <a:pt x="91332" y="720104"/>
                          <a:pt x="78641" y="715364"/>
                        </a:cubicBezTo>
                        <a:cubicBezTo>
                          <a:pt x="69313" y="711847"/>
                          <a:pt x="66638" y="703743"/>
                          <a:pt x="64497" y="697168"/>
                        </a:cubicBezTo>
                        <a:cubicBezTo>
                          <a:pt x="63044" y="692734"/>
                          <a:pt x="61821" y="688911"/>
                          <a:pt x="59069" y="687306"/>
                        </a:cubicBezTo>
                        <a:cubicBezTo>
                          <a:pt x="45919" y="679508"/>
                          <a:pt x="53259" y="662153"/>
                          <a:pt x="56087" y="655654"/>
                        </a:cubicBezTo>
                        <a:cubicBezTo>
                          <a:pt x="58687" y="649615"/>
                          <a:pt x="55934" y="643804"/>
                          <a:pt x="52723" y="637000"/>
                        </a:cubicBezTo>
                        <a:cubicBezTo>
                          <a:pt x="50353" y="632031"/>
                          <a:pt x="47907" y="626832"/>
                          <a:pt x="47142" y="620792"/>
                        </a:cubicBezTo>
                        <a:cubicBezTo>
                          <a:pt x="45155" y="604814"/>
                          <a:pt x="50506" y="600303"/>
                          <a:pt x="67555" y="588376"/>
                        </a:cubicBezTo>
                        <a:cubicBezTo>
                          <a:pt x="77723" y="581266"/>
                          <a:pt x="81087" y="577291"/>
                          <a:pt x="84374" y="573392"/>
                        </a:cubicBezTo>
                        <a:cubicBezTo>
                          <a:pt x="86668" y="570716"/>
                          <a:pt x="89038" y="567887"/>
                          <a:pt x="93319" y="564218"/>
                        </a:cubicBezTo>
                        <a:cubicBezTo>
                          <a:pt x="99589" y="559019"/>
                          <a:pt x="101882" y="546557"/>
                          <a:pt x="103182" y="539141"/>
                        </a:cubicBezTo>
                        <a:lnTo>
                          <a:pt x="104176" y="533560"/>
                        </a:lnTo>
                        <a:lnTo>
                          <a:pt x="108304" y="537383"/>
                        </a:lnTo>
                        <a:cubicBezTo>
                          <a:pt x="108916" y="537918"/>
                          <a:pt x="109221" y="537994"/>
                          <a:pt x="109757" y="537994"/>
                        </a:cubicBezTo>
                        <a:cubicBezTo>
                          <a:pt x="111362" y="537994"/>
                          <a:pt x="114344" y="536771"/>
                          <a:pt x="117861" y="535319"/>
                        </a:cubicBezTo>
                        <a:cubicBezTo>
                          <a:pt x="128717" y="531037"/>
                          <a:pt x="160903" y="508102"/>
                          <a:pt x="170078" y="498927"/>
                        </a:cubicBezTo>
                        <a:cubicBezTo>
                          <a:pt x="175276" y="493729"/>
                          <a:pt x="185291" y="492964"/>
                          <a:pt x="190796" y="492964"/>
                        </a:cubicBezTo>
                        <a:cubicBezTo>
                          <a:pt x="201499" y="492964"/>
                          <a:pt x="219389" y="496251"/>
                          <a:pt x="221606" y="504967"/>
                        </a:cubicBezTo>
                        <a:cubicBezTo>
                          <a:pt x="222830" y="509936"/>
                          <a:pt x="237432" y="514829"/>
                          <a:pt x="246912" y="516588"/>
                        </a:cubicBezTo>
                        <a:lnTo>
                          <a:pt x="252646" y="517582"/>
                        </a:lnTo>
                        <a:lnTo>
                          <a:pt x="248517" y="521787"/>
                        </a:lnTo>
                        <a:cubicBezTo>
                          <a:pt x="248135" y="522169"/>
                          <a:pt x="238732" y="532108"/>
                          <a:pt x="246835" y="548315"/>
                        </a:cubicBezTo>
                        <a:cubicBezTo>
                          <a:pt x="249359" y="553361"/>
                          <a:pt x="252034" y="553361"/>
                          <a:pt x="252875" y="553361"/>
                        </a:cubicBezTo>
                        <a:cubicBezTo>
                          <a:pt x="258915" y="553361"/>
                          <a:pt x="266942" y="544187"/>
                          <a:pt x="269236" y="540976"/>
                        </a:cubicBezTo>
                        <a:lnTo>
                          <a:pt x="270689" y="538988"/>
                        </a:lnTo>
                        <a:lnTo>
                          <a:pt x="284527" y="544493"/>
                        </a:lnTo>
                        <a:cubicBezTo>
                          <a:pt x="290719" y="546939"/>
                          <a:pt x="295612" y="550074"/>
                          <a:pt x="301270" y="553667"/>
                        </a:cubicBezTo>
                        <a:cubicBezTo>
                          <a:pt x="306698" y="557107"/>
                          <a:pt x="312890" y="561007"/>
                          <a:pt x="321835" y="565441"/>
                        </a:cubicBezTo>
                        <a:cubicBezTo>
                          <a:pt x="324664" y="566893"/>
                          <a:pt x="327034" y="567581"/>
                          <a:pt x="328716" y="567581"/>
                        </a:cubicBezTo>
                        <a:cubicBezTo>
                          <a:pt x="330016" y="567581"/>
                          <a:pt x="330627" y="567123"/>
                          <a:pt x="331009" y="566740"/>
                        </a:cubicBezTo>
                        <a:cubicBezTo>
                          <a:pt x="333762" y="563912"/>
                          <a:pt x="333685" y="554890"/>
                          <a:pt x="333533" y="546098"/>
                        </a:cubicBezTo>
                        <a:lnTo>
                          <a:pt x="333456" y="540441"/>
                        </a:lnTo>
                        <a:cubicBezTo>
                          <a:pt x="333456" y="534478"/>
                          <a:pt x="333915" y="529967"/>
                          <a:pt x="334297" y="526603"/>
                        </a:cubicBezTo>
                        <a:cubicBezTo>
                          <a:pt x="334526" y="524462"/>
                          <a:pt x="334756" y="522016"/>
                          <a:pt x="334526" y="521404"/>
                        </a:cubicBezTo>
                        <a:cubicBezTo>
                          <a:pt x="334756" y="522169"/>
                          <a:pt x="333838" y="522322"/>
                          <a:pt x="332691" y="522628"/>
                        </a:cubicBezTo>
                        <a:cubicBezTo>
                          <a:pt x="328410" y="523698"/>
                          <a:pt x="328410" y="523698"/>
                          <a:pt x="327569" y="524157"/>
                        </a:cubicBezTo>
                        <a:cubicBezTo>
                          <a:pt x="326422" y="524768"/>
                          <a:pt x="324052" y="525915"/>
                          <a:pt x="314572" y="529432"/>
                        </a:cubicBezTo>
                        <a:cubicBezTo>
                          <a:pt x="311285" y="530655"/>
                          <a:pt x="308380" y="531343"/>
                          <a:pt x="305933" y="531343"/>
                        </a:cubicBezTo>
                        <a:cubicBezTo>
                          <a:pt x="300658" y="531343"/>
                          <a:pt x="298441" y="528438"/>
                          <a:pt x="297600" y="526679"/>
                        </a:cubicBezTo>
                        <a:cubicBezTo>
                          <a:pt x="294389" y="519799"/>
                          <a:pt x="300352" y="508790"/>
                          <a:pt x="306392" y="501450"/>
                        </a:cubicBezTo>
                        <a:cubicBezTo>
                          <a:pt x="318854" y="486466"/>
                          <a:pt x="331774" y="486466"/>
                          <a:pt x="348135" y="486466"/>
                        </a:cubicBezTo>
                        <a:cubicBezTo>
                          <a:pt x="350887" y="486466"/>
                          <a:pt x="353181" y="486542"/>
                          <a:pt x="355016" y="486619"/>
                        </a:cubicBezTo>
                        <a:lnTo>
                          <a:pt x="358226" y="486695"/>
                        </a:lnTo>
                        <a:cubicBezTo>
                          <a:pt x="361667" y="486695"/>
                          <a:pt x="361667" y="486695"/>
                          <a:pt x="365260" y="480655"/>
                        </a:cubicBezTo>
                        <a:lnTo>
                          <a:pt x="366330" y="478820"/>
                        </a:lnTo>
                        <a:cubicBezTo>
                          <a:pt x="369312" y="473775"/>
                          <a:pt x="373135" y="470411"/>
                          <a:pt x="376728" y="467200"/>
                        </a:cubicBezTo>
                        <a:cubicBezTo>
                          <a:pt x="381774" y="462613"/>
                          <a:pt x="386590" y="458331"/>
                          <a:pt x="389190" y="449463"/>
                        </a:cubicBezTo>
                        <a:cubicBezTo>
                          <a:pt x="391789" y="440212"/>
                          <a:pt x="389572" y="431802"/>
                          <a:pt x="387202" y="426374"/>
                        </a:cubicBezTo>
                        <a:lnTo>
                          <a:pt x="386743" y="425304"/>
                        </a:lnTo>
                        <a:lnTo>
                          <a:pt x="387125" y="424233"/>
                        </a:lnTo>
                        <a:cubicBezTo>
                          <a:pt x="388425" y="420029"/>
                          <a:pt x="392095" y="416741"/>
                          <a:pt x="395994" y="413224"/>
                        </a:cubicBezTo>
                        <a:cubicBezTo>
                          <a:pt x="399511" y="410013"/>
                          <a:pt x="403180" y="406802"/>
                          <a:pt x="405780" y="402445"/>
                        </a:cubicBezTo>
                        <a:cubicBezTo>
                          <a:pt x="410749" y="394188"/>
                          <a:pt x="414419" y="393729"/>
                          <a:pt x="421453" y="393576"/>
                        </a:cubicBezTo>
                        <a:cubicBezTo>
                          <a:pt x="425122" y="393500"/>
                          <a:pt x="430245" y="393423"/>
                          <a:pt x="437813" y="391741"/>
                        </a:cubicBezTo>
                        <a:cubicBezTo>
                          <a:pt x="440871" y="391053"/>
                          <a:pt x="443624" y="390747"/>
                          <a:pt x="446223" y="390747"/>
                        </a:cubicBezTo>
                        <a:cubicBezTo>
                          <a:pt x="455474" y="390747"/>
                          <a:pt x="460672" y="394952"/>
                          <a:pt x="465642" y="399004"/>
                        </a:cubicBezTo>
                        <a:cubicBezTo>
                          <a:pt x="468929" y="401680"/>
                          <a:pt x="472064" y="404203"/>
                          <a:pt x="476498" y="405732"/>
                        </a:cubicBezTo>
                        <a:cubicBezTo>
                          <a:pt x="478257" y="406344"/>
                          <a:pt x="479862" y="406649"/>
                          <a:pt x="481467" y="406649"/>
                        </a:cubicBezTo>
                        <a:cubicBezTo>
                          <a:pt x="487813" y="406649"/>
                          <a:pt x="493012" y="401756"/>
                          <a:pt x="500886" y="394341"/>
                        </a:cubicBezTo>
                        <a:cubicBezTo>
                          <a:pt x="503792" y="391665"/>
                          <a:pt x="506926" y="388607"/>
                          <a:pt x="510519" y="385549"/>
                        </a:cubicBezTo>
                        <a:cubicBezTo>
                          <a:pt x="523134" y="374769"/>
                          <a:pt x="539648" y="374387"/>
                          <a:pt x="554326" y="374157"/>
                        </a:cubicBezTo>
                        <a:cubicBezTo>
                          <a:pt x="559831" y="374004"/>
                          <a:pt x="565106" y="373928"/>
                          <a:pt x="569999" y="373316"/>
                        </a:cubicBezTo>
                        <a:cubicBezTo>
                          <a:pt x="585901" y="371329"/>
                          <a:pt x="586284" y="370105"/>
                          <a:pt x="588042" y="364677"/>
                        </a:cubicBezTo>
                        <a:cubicBezTo>
                          <a:pt x="590947" y="355809"/>
                          <a:pt x="600733" y="337078"/>
                          <a:pt x="612430" y="327674"/>
                        </a:cubicBezTo>
                        <a:lnTo>
                          <a:pt x="624433" y="317965"/>
                        </a:lnTo>
                        <a:cubicBezTo>
                          <a:pt x="636742" y="308026"/>
                          <a:pt x="652032" y="295641"/>
                          <a:pt x="658760" y="290595"/>
                        </a:cubicBezTo>
                        <a:lnTo>
                          <a:pt x="662889" y="287613"/>
                        </a:lnTo>
                        <a:cubicBezTo>
                          <a:pt x="670305" y="282338"/>
                          <a:pt x="676115" y="278210"/>
                          <a:pt x="676115" y="269953"/>
                        </a:cubicBezTo>
                        <a:cubicBezTo>
                          <a:pt x="676115" y="257568"/>
                          <a:pt x="685213" y="243806"/>
                          <a:pt x="694846" y="229204"/>
                        </a:cubicBezTo>
                        <a:lnTo>
                          <a:pt x="699586" y="222323"/>
                        </a:lnTo>
                        <a:cubicBezTo>
                          <a:pt x="706008" y="213072"/>
                          <a:pt x="709601" y="207950"/>
                          <a:pt x="713271" y="195030"/>
                        </a:cubicBezTo>
                        <a:cubicBezTo>
                          <a:pt x="718317" y="177216"/>
                          <a:pt x="725885" y="165596"/>
                          <a:pt x="735671" y="160703"/>
                        </a:cubicBezTo>
                        <a:cubicBezTo>
                          <a:pt x="736971" y="160015"/>
                          <a:pt x="738347" y="159709"/>
                          <a:pt x="739723" y="159709"/>
                        </a:cubicBezTo>
                        <a:cubicBezTo>
                          <a:pt x="745457" y="159709"/>
                          <a:pt x="749280" y="165672"/>
                          <a:pt x="752949" y="171406"/>
                        </a:cubicBezTo>
                        <a:cubicBezTo>
                          <a:pt x="755625" y="175611"/>
                          <a:pt x="758454" y="180045"/>
                          <a:pt x="761589" y="181574"/>
                        </a:cubicBezTo>
                        <a:cubicBezTo>
                          <a:pt x="763194" y="182339"/>
                          <a:pt x="767170" y="183256"/>
                          <a:pt x="777414" y="183256"/>
                        </a:cubicBezTo>
                        <a:cubicBezTo>
                          <a:pt x="786053" y="183256"/>
                          <a:pt x="796221" y="182644"/>
                          <a:pt x="805243" y="182033"/>
                        </a:cubicBezTo>
                        <a:cubicBezTo>
                          <a:pt x="812277" y="181574"/>
                          <a:pt x="818545" y="181192"/>
                          <a:pt x="822674" y="181192"/>
                        </a:cubicBezTo>
                        <a:cubicBezTo>
                          <a:pt x="836435" y="181192"/>
                          <a:pt x="870839" y="178898"/>
                          <a:pt x="887047" y="176605"/>
                        </a:cubicBezTo>
                        <a:cubicBezTo>
                          <a:pt x="889570" y="176222"/>
                          <a:pt x="891863" y="176070"/>
                          <a:pt x="894004" y="176070"/>
                        </a:cubicBezTo>
                        <a:cubicBezTo>
                          <a:pt x="899509" y="176070"/>
                          <a:pt x="904707" y="177063"/>
                          <a:pt x="909447" y="178975"/>
                        </a:cubicBezTo>
                        <a:lnTo>
                          <a:pt x="913270" y="180580"/>
                        </a:lnTo>
                        <a:lnTo>
                          <a:pt x="910671" y="183791"/>
                        </a:lnTo>
                        <a:cubicBezTo>
                          <a:pt x="908071" y="187079"/>
                          <a:pt x="905472" y="190290"/>
                          <a:pt x="901955" y="192660"/>
                        </a:cubicBezTo>
                        <a:cubicBezTo>
                          <a:pt x="896603" y="196253"/>
                          <a:pt x="890334" y="197323"/>
                          <a:pt x="881619" y="198776"/>
                        </a:cubicBezTo>
                        <a:cubicBezTo>
                          <a:pt x="877796" y="199387"/>
                          <a:pt x="873438" y="200152"/>
                          <a:pt x="868469" y="201222"/>
                        </a:cubicBezTo>
                        <a:cubicBezTo>
                          <a:pt x="860977" y="202828"/>
                          <a:pt x="853790" y="203592"/>
                          <a:pt x="845992" y="203592"/>
                        </a:cubicBezTo>
                        <a:cubicBezTo>
                          <a:pt x="840029" y="203592"/>
                          <a:pt x="834065" y="203210"/>
                          <a:pt x="827338" y="202675"/>
                        </a:cubicBezTo>
                        <a:lnTo>
                          <a:pt x="823668" y="202446"/>
                        </a:lnTo>
                        <a:cubicBezTo>
                          <a:pt x="819081" y="202140"/>
                          <a:pt x="815564" y="201681"/>
                          <a:pt x="812506" y="201375"/>
                        </a:cubicBezTo>
                        <a:cubicBezTo>
                          <a:pt x="809065" y="200993"/>
                          <a:pt x="806313" y="200611"/>
                          <a:pt x="803485" y="200611"/>
                        </a:cubicBezTo>
                        <a:cubicBezTo>
                          <a:pt x="800044" y="200611"/>
                          <a:pt x="796680" y="201146"/>
                          <a:pt x="792246" y="202369"/>
                        </a:cubicBezTo>
                        <a:cubicBezTo>
                          <a:pt x="781619" y="205274"/>
                          <a:pt x="777185" y="209785"/>
                          <a:pt x="766481" y="220641"/>
                        </a:cubicBezTo>
                        <a:lnTo>
                          <a:pt x="762429" y="224770"/>
                        </a:lnTo>
                        <a:cubicBezTo>
                          <a:pt x="756008" y="231192"/>
                          <a:pt x="751803" y="234479"/>
                          <a:pt x="747139" y="234479"/>
                        </a:cubicBezTo>
                        <a:cubicBezTo>
                          <a:pt x="744769" y="234479"/>
                          <a:pt x="742705" y="233715"/>
                          <a:pt x="740106" y="232797"/>
                        </a:cubicBezTo>
                        <a:cubicBezTo>
                          <a:pt x="737965" y="232033"/>
                          <a:pt x="735366" y="231039"/>
                          <a:pt x="731772" y="230274"/>
                        </a:cubicBezTo>
                        <a:cubicBezTo>
                          <a:pt x="729020" y="229663"/>
                          <a:pt x="726879" y="229357"/>
                          <a:pt x="725121" y="229357"/>
                        </a:cubicBezTo>
                        <a:cubicBezTo>
                          <a:pt x="720610" y="229357"/>
                          <a:pt x="718928" y="231268"/>
                          <a:pt x="714876" y="235932"/>
                        </a:cubicBezTo>
                        <a:cubicBezTo>
                          <a:pt x="713271" y="237766"/>
                          <a:pt x="711512" y="239831"/>
                          <a:pt x="709219" y="242201"/>
                        </a:cubicBezTo>
                        <a:cubicBezTo>
                          <a:pt x="702950" y="248393"/>
                          <a:pt x="702338" y="253592"/>
                          <a:pt x="701574" y="259632"/>
                        </a:cubicBezTo>
                        <a:cubicBezTo>
                          <a:pt x="701191" y="262843"/>
                          <a:pt x="700733" y="266207"/>
                          <a:pt x="699509" y="269953"/>
                        </a:cubicBezTo>
                        <a:cubicBezTo>
                          <a:pt x="697292" y="276757"/>
                          <a:pt x="693317" y="280809"/>
                          <a:pt x="689800" y="284402"/>
                        </a:cubicBezTo>
                        <a:cubicBezTo>
                          <a:pt x="687659" y="286543"/>
                          <a:pt x="685824" y="288454"/>
                          <a:pt x="684601" y="290595"/>
                        </a:cubicBezTo>
                        <a:cubicBezTo>
                          <a:pt x="684525" y="292430"/>
                          <a:pt x="684066" y="297170"/>
                          <a:pt x="682231" y="305427"/>
                        </a:cubicBezTo>
                        <a:cubicBezTo>
                          <a:pt x="681467" y="308867"/>
                          <a:pt x="681543" y="308867"/>
                          <a:pt x="685442" y="310090"/>
                        </a:cubicBezTo>
                        <a:cubicBezTo>
                          <a:pt x="688194" y="310931"/>
                          <a:pt x="691941" y="312002"/>
                          <a:pt x="695304" y="315366"/>
                        </a:cubicBezTo>
                        <a:cubicBezTo>
                          <a:pt x="696528" y="316665"/>
                          <a:pt x="700274" y="318729"/>
                          <a:pt x="710671" y="318729"/>
                        </a:cubicBezTo>
                        <a:cubicBezTo>
                          <a:pt x="712353" y="318729"/>
                          <a:pt x="714035" y="318653"/>
                          <a:pt x="715564" y="318576"/>
                        </a:cubicBezTo>
                        <a:cubicBezTo>
                          <a:pt x="712047" y="315671"/>
                          <a:pt x="707384" y="311849"/>
                          <a:pt x="702797" y="308408"/>
                        </a:cubicBezTo>
                        <a:cubicBezTo>
                          <a:pt x="700427" y="306650"/>
                          <a:pt x="698210" y="304662"/>
                          <a:pt x="698133" y="301910"/>
                        </a:cubicBezTo>
                        <a:cubicBezTo>
                          <a:pt x="697980" y="299081"/>
                          <a:pt x="700044" y="297246"/>
                          <a:pt x="702338" y="295182"/>
                        </a:cubicBezTo>
                        <a:cubicBezTo>
                          <a:pt x="704861" y="292889"/>
                          <a:pt x="708378" y="289754"/>
                          <a:pt x="711130" y="283791"/>
                        </a:cubicBezTo>
                        <a:cubicBezTo>
                          <a:pt x="715641" y="274005"/>
                          <a:pt x="719693" y="271941"/>
                          <a:pt x="725197" y="269188"/>
                        </a:cubicBezTo>
                        <a:cubicBezTo>
                          <a:pt x="728791" y="267353"/>
                          <a:pt x="733301" y="265136"/>
                          <a:pt x="739723" y="259632"/>
                        </a:cubicBezTo>
                        <a:cubicBezTo>
                          <a:pt x="755931" y="245718"/>
                          <a:pt x="767246" y="238837"/>
                          <a:pt x="787659" y="226910"/>
                        </a:cubicBezTo>
                        <a:cubicBezTo>
                          <a:pt x="791252" y="224770"/>
                          <a:pt x="793928" y="223164"/>
                          <a:pt x="795916" y="221941"/>
                        </a:cubicBezTo>
                        <a:cubicBezTo>
                          <a:pt x="800044" y="219418"/>
                          <a:pt x="801267" y="218653"/>
                          <a:pt x="802873" y="218653"/>
                        </a:cubicBezTo>
                        <a:cubicBezTo>
                          <a:pt x="805013" y="218653"/>
                          <a:pt x="806007" y="220182"/>
                          <a:pt x="806543" y="220871"/>
                        </a:cubicBezTo>
                        <a:cubicBezTo>
                          <a:pt x="807001" y="221559"/>
                          <a:pt x="807537" y="222400"/>
                          <a:pt x="809371" y="223393"/>
                        </a:cubicBezTo>
                        <a:cubicBezTo>
                          <a:pt x="817322" y="227904"/>
                          <a:pt x="821298" y="229892"/>
                          <a:pt x="833301" y="229892"/>
                        </a:cubicBezTo>
                        <a:cubicBezTo>
                          <a:pt x="837276" y="229892"/>
                          <a:pt x="839646" y="229280"/>
                          <a:pt x="841481" y="228745"/>
                        </a:cubicBezTo>
                        <a:cubicBezTo>
                          <a:pt x="842781" y="228363"/>
                          <a:pt x="844004" y="228057"/>
                          <a:pt x="845380" y="228057"/>
                        </a:cubicBezTo>
                        <a:cubicBezTo>
                          <a:pt x="848821" y="228057"/>
                          <a:pt x="851726" y="230121"/>
                          <a:pt x="856237" y="234097"/>
                        </a:cubicBezTo>
                        <a:cubicBezTo>
                          <a:pt x="862276" y="239448"/>
                          <a:pt x="863347" y="240213"/>
                          <a:pt x="865105" y="240213"/>
                        </a:cubicBezTo>
                        <a:cubicBezTo>
                          <a:pt x="866022" y="240213"/>
                          <a:pt x="867169" y="240060"/>
                          <a:pt x="868622" y="239831"/>
                        </a:cubicBezTo>
                        <a:cubicBezTo>
                          <a:pt x="870227" y="239601"/>
                          <a:pt x="872139" y="239296"/>
                          <a:pt x="874738" y="239066"/>
                        </a:cubicBezTo>
                        <a:cubicBezTo>
                          <a:pt x="881695" y="238455"/>
                          <a:pt x="882001" y="237231"/>
                          <a:pt x="884218" y="227904"/>
                        </a:cubicBezTo>
                        <a:cubicBezTo>
                          <a:pt x="885135" y="224158"/>
                          <a:pt x="886282" y="219341"/>
                          <a:pt x="888270" y="213378"/>
                        </a:cubicBezTo>
                        <a:lnTo>
                          <a:pt x="889111" y="210855"/>
                        </a:lnTo>
                        <a:cubicBezTo>
                          <a:pt x="892857" y="199540"/>
                          <a:pt x="893239" y="198394"/>
                          <a:pt x="897291" y="198241"/>
                        </a:cubicBezTo>
                        <a:cubicBezTo>
                          <a:pt x="898209" y="198241"/>
                          <a:pt x="899661" y="198164"/>
                          <a:pt x="903331" y="195565"/>
                        </a:cubicBezTo>
                        <a:cubicBezTo>
                          <a:pt x="912123" y="189449"/>
                          <a:pt x="914570" y="186773"/>
                          <a:pt x="918469" y="181727"/>
                        </a:cubicBezTo>
                        <a:lnTo>
                          <a:pt x="919386" y="180504"/>
                        </a:lnTo>
                        <a:lnTo>
                          <a:pt x="920915" y="180504"/>
                        </a:lnTo>
                        <a:cubicBezTo>
                          <a:pt x="928102" y="180580"/>
                          <a:pt x="933071" y="182339"/>
                          <a:pt x="935670" y="185855"/>
                        </a:cubicBezTo>
                        <a:cubicBezTo>
                          <a:pt x="937811" y="188684"/>
                          <a:pt x="938193" y="192277"/>
                          <a:pt x="936970" y="196635"/>
                        </a:cubicBezTo>
                        <a:cubicBezTo>
                          <a:pt x="935059" y="203439"/>
                          <a:pt x="942551" y="206421"/>
                          <a:pt x="953484" y="209938"/>
                        </a:cubicBezTo>
                        <a:cubicBezTo>
                          <a:pt x="960288" y="212155"/>
                          <a:pt x="965716" y="213837"/>
                          <a:pt x="967092" y="217965"/>
                        </a:cubicBezTo>
                        <a:lnTo>
                          <a:pt x="968239" y="219265"/>
                        </a:lnTo>
                        <a:lnTo>
                          <a:pt x="968316" y="221941"/>
                        </a:lnTo>
                        <a:cubicBezTo>
                          <a:pt x="962811" y="238378"/>
                          <a:pt x="962276" y="248088"/>
                          <a:pt x="964264" y="250458"/>
                        </a:cubicBezTo>
                        <a:cubicBezTo>
                          <a:pt x="971450" y="259173"/>
                          <a:pt x="979707" y="277139"/>
                          <a:pt x="982000" y="282415"/>
                        </a:cubicBezTo>
                        <a:cubicBezTo>
                          <a:pt x="985059" y="289219"/>
                          <a:pt x="995915" y="296023"/>
                          <a:pt x="1012505" y="301604"/>
                        </a:cubicBezTo>
                        <a:cubicBezTo>
                          <a:pt x="1015945" y="302751"/>
                          <a:pt x="1022826" y="303898"/>
                          <a:pt x="1031236" y="304815"/>
                        </a:cubicBezTo>
                        <a:lnTo>
                          <a:pt x="1031236" y="306115"/>
                        </a:lnTo>
                        <a:cubicBezTo>
                          <a:pt x="1041633" y="306268"/>
                          <a:pt x="1052337" y="307491"/>
                          <a:pt x="1057153" y="317047"/>
                        </a:cubicBezTo>
                        <a:cubicBezTo>
                          <a:pt x="1058147" y="319035"/>
                          <a:pt x="1059217" y="321405"/>
                          <a:pt x="1060364" y="323928"/>
                        </a:cubicBezTo>
                        <a:cubicBezTo>
                          <a:pt x="1063804" y="331497"/>
                          <a:pt x="1069691" y="344188"/>
                          <a:pt x="1073896" y="345564"/>
                        </a:cubicBezTo>
                        <a:cubicBezTo>
                          <a:pt x="1074584" y="345793"/>
                          <a:pt x="1075578" y="345870"/>
                          <a:pt x="1076801" y="345870"/>
                        </a:cubicBezTo>
                        <a:cubicBezTo>
                          <a:pt x="1078560" y="345870"/>
                          <a:pt x="1080547" y="345641"/>
                          <a:pt x="1082535" y="345488"/>
                        </a:cubicBezTo>
                        <a:cubicBezTo>
                          <a:pt x="1084752" y="345258"/>
                          <a:pt x="1086969" y="345029"/>
                          <a:pt x="1088957" y="345029"/>
                        </a:cubicBezTo>
                        <a:cubicBezTo>
                          <a:pt x="1097826" y="345029"/>
                          <a:pt x="1099125" y="350075"/>
                          <a:pt x="1099125" y="353133"/>
                        </a:cubicBezTo>
                        <a:cubicBezTo>
                          <a:pt x="1099125" y="362078"/>
                          <a:pt x="1101495" y="372858"/>
                          <a:pt x="1119003" y="390289"/>
                        </a:cubicBezTo>
                        <a:cubicBezTo>
                          <a:pt x="1130165" y="401451"/>
                          <a:pt x="1137428" y="404585"/>
                          <a:pt x="1140180" y="404738"/>
                        </a:cubicBezTo>
                        <a:cubicBezTo>
                          <a:pt x="1140027" y="404509"/>
                          <a:pt x="1139874" y="403897"/>
                          <a:pt x="1139492" y="403133"/>
                        </a:cubicBezTo>
                        <a:lnTo>
                          <a:pt x="1138116" y="400457"/>
                        </a:lnTo>
                        <a:cubicBezTo>
                          <a:pt x="1134141" y="392812"/>
                          <a:pt x="1130471" y="385549"/>
                          <a:pt x="1133223" y="380962"/>
                        </a:cubicBezTo>
                        <a:cubicBezTo>
                          <a:pt x="1134064" y="379509"/>
                          <a:pt x="1135975" y="377827"/>
                          <a:pt x="1139874" y="377827"/>
                        </a:cubicBezTo>
                        <a:cubicBezTo>
                          <a:pt x="1150501" y="377827"/>
                          <a:pt x="1171755" y="375075"/>
                          <a:pt x="1184140" y="364677"/>
                        </a:cubicBezTo>
                        <a:cubicBezTo>
                          <a:pt x="1193467" y="356956"/>
                          <a:pt x="1200425" y="353668"/>
                          <a:pt x="1207535" y="353668"/>
                        </a:cubicBezTo>
                        <a:cubicBezTo>
                          <a:pt x="1213039" y="353668"/>
                          <a:pt x="1218544" y="355656"/>
                          <a:pt x="1224889" y="359861"/>
                        </a:cubicBezTo>
                        <a:cubicBezTo>
                          <a:pt x="1231388" y="364218"/>
                          <a:pt x="1235363" y="365136"/>
                          <a:pt x="1237580" y="365136"/>
                        </a:cubicBezTo>
                        <a:cubicBezTo>
                          <a:pt x="1238115" y="365136"/>
                          <a:pt x="1238574" y="365059"/>
                          <a:pt x="1238880" y="364983"/>
                        </a:cubicBezTo>
                        <a:cubicBezTo>
                          <a:pt x="1240409" y="357261"/>
                          <a:pt x="1244767" y="338836"/>
                          <a:pt x="1252259" y="336390"/>
                        </a:cubicBezTo>
                        <a:lnTo>
                          <a:pt x="1252718" y="336237"/>
                        </a:lnTo>
                        <a:lnTo>
                          <a:pt x="1254247" y="336084"/>
                        </a:lnTo>
                        <a:cubicBezTo>
                          <a:pt x="1259828" y="336084"/>
                          <a:pt x="1262962" y="342659"/>
                          <a:pt x="1268238" y="353515"/>
                        </a:cubicBezTo>
                        <a:cubicBezTo>
                          <a:pt x="1271525" y="360319"/>
                          <a:pt x="1275577" y="368729"/>
                          <a:pt x="1281158" y="377062"/>
                        </a:cubicBezTo>
                        <a:cubicBezTo>
                          <a:pt x="1291556" y="392582"/>
                          <a:pt x="1292779" y="392812"/>
                          <a:pt x="1304782" y="394570"/>
                        </a:cubicBezTo>
                        <a:cubicBezTo>
                          <a:pt x="1307840" y="395029"/>
                          <a:pt x="1311586" y="395564"/>
                          <a:pt x="1316250" y="396481"/>
                        </a:cubicBezTo>
                        <a:cubicBezTo>
                          <a:pt x="1334598" y="400151"/>
                          <a:pt x="1343314" y="406726"/>
                          <a:pt x="1352488" y="413683"/>
                        </a:cubicBezTo>
                        <a:cubicBezTo>
                          <a:pt x="1355240" y="415747"/>
                          <a:pt x="1358069" y="417964"/>
                          <a:pt x="1361356" y="420105"/>
                        </a:cubicBezTo>
                        <a:cubicBezTo>
                          <a:pt x="1369766" y="425686"/>
                          <a:pt x="1377947" y="434402"/>
                          <a:pt x="1385286" y="442047"/>
                        </a:cubicBezTo>
                        <a:cubicBezTo>
                          <a:pt x="1390256" y="447246"/>
                          <a:pt x="1394919" y="452215"/>
                          <a:pt x="1398589" y="454891"/>
                        </a:cubicBezTo>
                        <a:cubicBezTo>
                          <a:pt x="1407992" y="461924"/>
                          <a:pt x="1434904" y="491053"/>
                          <a:pt x="1436050" y="492276"/>
                        </a:cubicBezTo>
                        <a:lnTo>
                          <a:pt x="1436815" y="493117"/>
                        </a:lnTo>
                        <a:lnTo>
                          <a:pt x="1439338" y="538835"/>
                        </a:lnTo>
                        <a:lnTo>
                          <a:pt x="1435974" y="538759"/>
                        </a:lnTo>
                        <a:cubicBezTo>
                          <a:pt x="1432228" y="538682"/>
                          <a:pt x="1428023" y="538606"/>
                          <a:pt x="1423818" y="538606"/>
                        </a:cubicBezTo>
                        <a:cubicBezTo>
                          <a:pt x="1417090" y="538606"/>
                          <a:pt x="1410286" y="538759"/>
                          <a:pt x="1405011" y="539141"/>
                        </a:cubicBezTo>
                        <a:cubicBezTo>
                          <a:pt x="1396830" y="539753"/>
                          <a:pt x="1390408" y="539753"/>
                          <a:pt x="1384445" y="539753"/>
                        </a:cubicBezTo>
                        <a:cubicBezTo>
                          <a:pt x="1384369" y="539753"/>
                          <a:pt x="1384292" y="539753"/>
                          <a:pt x="1384216" y="539753"/>
                        </a:cubicBezTo>
                        <a:cubicBezTo>
                          <a:pt x="1378482" y="539753"/>
                          <a:pt x="1373130" y="539753"/>
                          <a:pt x="1366938" y="540288"/>
                        </a:cubicBezTo>
                        <a:cubicBezTo>
                          <a:pt x="1360363" y="540823"/>
                          <a:pt x="1359139" y="543117"/>
                          <a:pt x="1356769" y="547627"/>
                        </a:cubicBezTo>
                        <a:cubicBezTo>
                          <a:pt x="1355317" y="550227"/>
                          <a:pt x="1353558" y="553514"/>
                          <a:pt x="1350348" y="556725"/>
                        </a:cubicBezTo>
                        <a:cubicBezTo>
                          <a:pt x="1343161" y="563835"/>
                          <a:pt x="1338880" y="564600"/>
                          <a:pt x="1330623" y="564600"/>
                        </a:cubicBezTo>
                        <a:lnTo>
                          <a:pt x="1322595" y="564523"/>
                        </a:lnTo>
                        <a:cubicBezTo>
                          <a:pt x="1312045" y="564523"/>
                          <a:pt x="1311510" y="564982"/>
                          <a:pt x="1307687" y="568346"/>
                        </a:cubicBezTo>
                        <a:lnTo>
                          <a:pt x="1305852" y="569951"/>
                        </a:lnTo>
                        <a:cubicBezTo>
                          <a:pt x="1305699" y="572398"/>
                          <a:pt x="1306082" y="579202"/>
                          <a:pt x="1314109" y="585624"/>
                        </a:cubicBezTo>
                        <a:cubicBezTo>
                          <a:pt x="1319690" y="590058"/>
                          <a:pt x="1324965" y="592581"/>
                          <a:pt x="1330087" y="595028"/>
                        </a:cubicBezTo>
                        <a:cubicBezTo>
                          <a:pt x="1335439" y="597551"/>
                          <a:pt x="1340485" y="599921"/>
                          <a:pt x="1345454" y="604202"/>
                        </a:cubicBezTo>
                        <a:cubicBezTo>
                          <a:pt x="1351800" y="609783"/>
                          <a:pt x="1361356" y="612459"/>
                          <a:pt x="1371525" y="615364"/>
                        </a:cubicBezTo>
                        <a:cubicBezTo>
                          <a:pt x="1375194" y="616358"/>
                          <a:pt x="1378941" y="617428"/>
                          <a:pt x="1382534" y="618652"/>
                        </a:cubicBezTo>
                        <a:cubicBezTo>
                          <a:pt x="1391479" y="621633"/>
                          <a:pt x="1399965" y="623162"/>
                          <a:pt x="1407763" y="623162"/>
                        </a:cubicBezTo>
                        <a:cubicBezTo>
                          <a:pt x="1411662" y="623162"/>
                          <a:pt x="1415485" y="622780"/>
                          <a:pt x="1419155" y="622092"/>
                        </a:cubicBezTo>
                        <a:cubicBezTo>
                          <a:pt x="1428329" y="620257"/>
                          <a:pt x="1429705" y="618040"/>
                          <a:pt x="1433222" y="612688"/>
                        </a:cubicBezTo>
                        <a:lnTo>
                          <a:pt x="1434521" y="610700"/>
                        </a:lnTo>
                        <a:cubicBezTo>
                          <a:pt x="1437962" y="605578"/>
                          <a:pt x="1442931" y="602979"/>
                          <a:pt x="1449277" y="602979"/>
                        </a:cubicBezTo>
                        <a:cubicBezTo>
                          <a:pt x="1451264" y="602979"/>
                          <a:pt x="1453252" y="603208"/>
                          <a:pt x="1455087" y="603590"/>
                        </a:cubicBezTo>
                        <a:lnTo>
                          <a:pt x="1456845" y="603590"/>
                        </a:lnTo>
                        <a:lnTo>
                          <a:pt x="1458069" y="604967"/>
                        </a:lnTo>
                        <a:cubicBezTo>
                          <a:pt x="1460974" y="609783"/>
                          <a:pt x="1465026" y="616358"/>
                          <a:pt x="1465637" y="626144"/>
                        </a:cubicBezTo>
                        <a:cubicBezTo>
                          <a:pt x="1466784" y="641664"/>
                          <a:pt x="1475729" y="661924"/>
                          <a:pt x="1475805" y="662153"/>
                        </a:cubicBezTo>
                        <a:cubicBezTo>
                          <a:pt x="1476494" y="664752"/>
                          <a:pt x="1477793" y="668193"/>
                          <a:pt x="1479322" y="672474"/>
                        </a:cubicBezTo>
                        <a:cubicBezTo>
                          <a:pt x="1484674" y="687076"/>
                          <a:pt x="1493695" y="711541"/>
                          <a:pt x="1489796" y="726679"/>
                        </a:cubicBezTo>
                        <a:cubicBezTo>
                          <a:pt x="1486432" y="740211"/>
                          <a:pt x="1494078" y="755730"/>
                          <a:pt x="1500729" y="769415"/>
                        </a:cubicBezTo>
                        <a:cubicBezTo>
                          <a:pt x="1502564" y="773162"/>
                          <a:pt x="1504399" y="776831"/>
                          <a:pt x="1505851" y="780195"/>
                        </a:cubicBezTo>
                        <a:cubicBezTo>
                          <a:pt x="1509062" y="787764"/>
                          <a:pt x="1512273" y="797473"/>
                          <a:pt x="1515255" y="806953"/>
                        </a:cubicBezTo>
                        <a:cubicBezTo>
                          <a:pt x="1518466" y="816892"/>
                          <a:pt x="1521830" y="827213"/>
                          <a:pt x="1524047" y="830654"/>
                        </a:cubicBezTo>
                        <a:cubicBezTo>
                          <a:pt x="1529169" y="838375"/>
                          <a:pt x="1543084" y="885164"/>
                          <a:pt x="1543084" y="894873"/>
                        </a:cubicBezTo>
                        <a:lnTo>
                          <a:pt x="1543084" y="898008"/>
                        </a:lnTo>
                        <a:lnTo>
                          <a:pt x="1540178" y="898008"/>
                        </a:lnTo>
                        <a:cubicBezTo>
                          <a:pt x="1530928" y="898008"/>
                          <a:pt x="1529781" y="899919"/>
                          <a:pt x="1527105" y="904583"/>
                        </a:cubicBezTo>
                        <a:cubicBezTo>
                          <a:pt x="1525117" y="908100"/>
                          <a:pt x="1522289" y="912916"/>
                          <a:pt x="1515484" y="918191"/>
                        </a:cubicBezTo>
                        <a:cubicBezTo>
                          <a:pt x="1500117" y="930118"/>
                          <a:pt x="1500117" y="930118"/>
                          <a:pt x="1489873" y="942045"/>
                        </a:cubicBezTo>
                        <a:cubicBezTo>
                          <a:pt x="1487350" y="944950"/>
                          <a:pt x="1485744" y="947243"/>
                          <a:pt x="1484445" y="949002"/>
                        </a:cubicBezTo>
                        <a:cubicBezTo>
                          <a:pt x="1481769" y="952748"/>
                          <a:pt x="1480010" y="955194"/>
                          <a:pt x="1475805" y="955194"/>
                        </a:cubicBezTo>
                        <a:lnTo>
                          <a:pt x="1475805" y="955194"/>
                        </a:lnTo>
                        <a:cubicBezTo>
                          <a:pt x="1473894" y="955194"/>
                          <a:pt x="1471601" y="954659"/>
                          <a:pt x="1467549" y="953512"/>
                        </a:cubicBezTo>
                        <a:cubicBezTo>
                          <a:pt x="1460439" y="951448"/>
                          <a:pt x="1455928" y="951295"/>
                          <a:pt x="1449124" y="951142"/>
                        </a:cubicBezTo>
                        <a:cubicBezTo>
                          <a:pt x="1444995" y="950989"/>
                          <a:pt x="1440026" y="950836"/>
                          <a:pt x="1433375" y="950225"/>
                        </a:cubicBezTo>
                        <a:cubicBezTo>
                          <a:pt x="1426111" y="949460"/>
                          <a:pt x="1421601" y="947243"/>
                          <a:pt x="1419613" y="943344"/>
                        </a:cubicBezTo>
                        <a:cubicBezTo>
                          <a:pt x="1416784" y="937687"/>
                          <a:pt x="1420378" y="930730"/>
                          <a:pt x="1424047" y="924690"/>
                        </a:cubicBezTo>
                        <a:cubicBezTo>
                          <a:pt x="1428711" y="916968"/>
                          <a:pt x="1442472" y="898849"/>
                          <a:pt x="1461356" y="885623"/>
                        </a:cubicBezTo>
                        <a:cubicBezTo>
                          <a:pt x="1471218" y="878742"/>
                          <a:pt x="1469383" y="871938"/>
                          <a:pt x="1467090" y="863299"/>
                        </a:cubicBezTo>
                        <a:cubicBezTo>
                          <a:pt x="1465867" y="858864"/>
                          <a:pt x="1464643" y="854201"/>
                          <a:pt x="1465255" y="849614"/>
                        </a:cubicBezTo>
                        <a:cubicBezTo>
                          <a:pt x="1466249" y="842810"/>
                          <a:pt x="1465332" y="838987"/>
                          <a:pt x="1464185" y="837687"/>
                        </a:cubicBezTo>
                        <a:lnTo>
                          <a:pt x="1461356" y="834400"/>
                        </a:lnTo>
                        <a:lnTo>
                          <a:pt x="1462350" y="837381"/>
                        </a:lnTo>
                        <a:cubicBezTo>
                          <a:pt x="1459521" y="838299"/>
                          <a:pt x="1453940" y="839293"/>
                          <a:pt x="1447900" y="839293"/>
                        </a:cubicBezTo>
                        <a:cubicBezTo>
                          <a:pt x="1442855" y="839293"/>
                          <a:pt x="1435668" y="838605"/>
                          <a:pt x="1430316" y="835394"/>
                        </a:cubicBezTo>
                        <a:cubicBezTo>
                          <a:pt x="1428099" y="834094"/>
                          <a:pt x="1425806" y="832794"/>
                          <a:pt x="1424659" y="832794"/>
                        </a:cubicBezTo>
                        <a:cubicBezTo>
                          <a:pt x="1423665" y="832794"/>
                          <a:pt x="1422289" y="833941"/>
                          <a:pt x="1419460" y="836235"/>
                        </a:cubicBezTo>
                        <a:lnTo>
                          <a:pt x="1416555" y="838605"/>
                        </a:lnTo>
                        <a:cubicBezTo>
                          <a:pt x="1407534" y="845715"/>
                          <a:pt x="1407151" y="845944"/>
                          <a:pt x="1396448" y="849537"/>
                        </a:cubicBezTo>
                        <a:cubicBezTo>
                          <a:pt x="1394537" y="850149"/>
                          <a:pt x="1392778" y="850531"/>
                          <a:pt x="1391249" y="850531"/>
                        </a:cubicBezTo>
                        <a:cubicBezTo>
                          <a:pt x="1385821" y="850531"/>
                          <a:pt x="1383145" y="846938"/>
                          <a:pt x="1380852" y="843727"/>
                        </a:cubicBezTo>
                        <a:cubicBezTo>
                          <a:pt x="1379552" y="841969"/>
                          <a:pt x="1378176" y="840057"/>
                          <a:pt x="1376265" y="838681"/>
                        </a:cubicBezTo>
                        <a:cubicBezTo>
                          <a:pt x="1375118" y="837840"/>
                          <a:pt x="1374277" y="837687"/>
                          <a:pt x="1373818" y="837687"/>
                        </a:cubicBezTo>
                        <a:cubicBezTo>
                          <a:pt x="1371831" y="837687"/>
                          <a:pt x="1369155" y="839598"/>
                          <a:pt x="1366097" y="841816"/>
                        </a:cubicBezTo>
                        <a:cubicBezTo>
                          <a:pt x="1363497" y="843727"/>
                          <a:pt x="1360516" y="845868"/>
                          <a:pt x="1356922" y="847626"/>
                        </a:cubicBezTo>
                        <a:cubicBezTo>
                          <a:pt x="1354094" y="849079"/>
                          <a:pt x="1351341" y="849767"/>
                          <a:pt x="1348742" y="849767"/>
                        </a:cubicBezTo>
                        <a:cubicBezTo>
                          <a:pt x="1340638" y="849767"/>
                          <a:pt x="1336280" y="842810"/>
                          <a:pt x="1333681" y="837534"/>
                        </a:cubicBezTo>
                        <a:cubicBezTo>
                          <a:pt x="1332305" y="834858"/>
                          <a:pt x="1331005" y="831189"/>
                          <a:pt x="1329552" y="827213"/>
                        </a:cubicBezTo>
                        <a:cubicBezTo>
                          <a:pt x="1327335" y="821174"/>
                          <a:pt x="1324812" y="814293"/>
                          <a:pt x="1321831" y="810317"/>
                        </a:cubicBezTo>
                        <a:cubicBezTo>
                          <a:pt x="1319690" y="807489"/>
                          <a:pt x="1318620" y="804278"/>
                          <a:pt x="1317626" y="801372"/>
                        </a:cubicBezTo>
                        <a:cubicBezTo>
                          <a:pt x="1315791" y="796021"/>
                          <a:pt x="1314644" y="793116"/>
                          <a:pt x="1309904" y="792351"/>
                        </a:cubicBezTo>
                        <a:cubicBezTo>
                          <a:pt x="1298666" y="790440"/>
                          <a:pt x="1295913" y="786235"/>
                          <a:pt x="1289721" y="776908"/>
                        </a:cubicBezTo>
                        <a:lnTo>
                          <a:pt x="1288727" y="775379"/>
                        </a:lnTo>
                        <a:cubicBezTo>
                          <a:pt x="1282764" y="766434"/>
                          <a:pt x="1279935" y="765134"/>
                          <a:pt x="1278712" y="765134"/>
                        </a:cubicBezTo>
                        <a:cubicBezTo>
                          <a:pt x="1277641" y="765134"/>
                          <a:pt x="1276265" y="766816"/>
                          <a:pt x="1275042" y="769721"/>
                        </a:cubicBezTo>
                        <a:cubicBezTo>
                          <a:pt x="1270378" y="780577"/>
                          <a:pt x="1271678" y="784400"/>
                          <a:pt x="1277871" y="790593"/>
                        </a:cubicBezTo>
                        <a:cubicBezTo>
                          <a:pt x="1279705" y="792427"/>
                          <a:pt x="1281693" y="793880"/>
                          <a:pt x="1283375" y="795103"/>
                        </a:cubicBezTo>
                        <a:cubicBezTo>
                          <a:pt x="1286739" y="797626"/>
                          <a:pt x="1289721" y="799767"/>
                          <a:pt x="1289950" y="803360"/>
                        </a:cubicBezTo>
                        <a:cubicBezTo>
                          <a:pt x="1290179" y="806495"/>
                          <a:pt x="1288115" y="809018"/>
                          <a:pt x="1286510" y="810623"/>
                        </a:cubicBezTo>
                        <a:cubicBezTo>
                          <a:pt x="1279859" y="817274"/>
                          <a:pt x="1272137" y="818268"/>
                          <a:pt x="1262274" y="819492"/>
                        </a:cubicBezTo>
                        <a:lnTo>
                          <a:pt x="1253635" y="820638"/>
                        </a:lnTo>
                        <a:cubicBezTo>
                          <a:pt x="1245302" y="821709"/>
                          <a:pt x="1244614" y="821785"/>
                          <a:pt x="1232917" y="836387"/>
                        </a:cubicBezTo>
                        <a:cubicBezTo>
                          <a:pt x="1227642" y="842962"/>
                          <a:pt x="1224660" y="847550"/>
                          <a:pt x="1222519" y="850837"/>
                        </a:cubicBezTo>
                        <a:cubicBezTo>
                          <a:pt x="1218926" y="856342"/>
                          <a:pt x="1217091" y="859170"/>
                          <a:pt x="1210822" y="861617"/>
                        </a:cubicBezTo>
                        <a:cubicBezTo>
                          <a:pt x="1205318" y="863834"/>
                          <a:pt x="1203024" y="865898"/>
                          <a:pt x="1199125" y="869338"/>
                        </a:cubicBezTo>
                        <a:cubicBezTo>
                          <a:pt x="1197366" y="870944"/>
                          <a:pt x="1195226" y="872855"/>
                          <a:pt x="1192473" y="874996"/>
                        </a:cubicBezTo>
                        <a:cubicBezTo>
                          <a:pt x="1185669" y="880500"/>
                          <a:pt x="1186510" y="891815"/>
                          <a:pt x="1188345" y="903360"/>
                        </a:cubicBezTo>
                        <a:cubicBezTo>
                          <a:pt x="1189798" y="911922"/>
                          <a:pt x="1185363" y="920791"/>
                          <a:pt x="1180623" y="930118"/>
                        </a:cubicBezTo>
                        <a:cubicBezTo>
                          <a:pt x="1179018" y="933329"/>
                          <a:pt x="1177412" y="936540"/>
                          <a:pt x="1176036" y="939751"/>
                        </a:cubicBezTo>
                        <a:cubicBezTo>
                          <a:pt x="1173360" y="945944"/>
                          <a:pt x="1170990" y="949460"/>
                          <a:pt x="1166403" y="949460"/>
                        </a:cubicBezTo>
                        <a:cubicBezTo>
                          <a:pt x="1164721" y="949460"/>
                          <a:pt x="1163116" y="948925"/>
                          <a:pt x="1161281" y="948390"/>
                        </a:cubicBezTo>
                        <a:cubicBezTo>
                          <a:pt x="1159676" y="947855"/>
                          <a:pt x="1157688" y="947243"/>
                          <a:pt x="1155241" y="946861"/>
                        </a:cubicBezTo>
                        <a:cubicBezTo>
                          <a:pt x="1154553" y="946708"/>
                          <a:pt x="1153942" y="946708"/>
                          <a:pt x="1153406" y="946708"/>
                        </a:cubicBezTo>
                        <a:cubicBezTo>
                          <a:pt x="1152030" y="946708"/>
                          <a:pt x="1151801" y="946708"/>
                          <a:pt x="1150883" y="951677"/>
                        </a:cubicBezTo>
                        <a:cubicBezTo>
                          <a:pt x="1150195" y="955271"/>
                          <a:pt x="1149278" y="960240"/>
                          <a:pt x="1146373" y="965974"/>
                        </a:cubicBezTo>
                        <a:cubicBezTo>
                          <a:pt x="1144309" y="970102"/>
                          <a:pt x="1143238" y="972931"/>
                          <a:pt x="1142397" y="974995"/>
                        </a:cubicBezTo>
                        <a:cubicBezTo>
                          <a:pt x="1140180" y="980729"/>
                          <a:pt x="1139186" y="981876"/>
                          <a:pt x="1132076" y="983252"/>
                        </a:cubicBezTo>
                        <a:cubicBezTo>
                          <a:pt x="1131388" y="983405"/>
                          <a:pt x="1130700" y="983482"/>
                          <a:pt x="1130012" y="983482"/>
                        </a:cubicBezTo>
                        <a:cubicBezTo>
                          <a:pt x="1123361" y="983482"/>
                          <a:pt x="1120226" y="977060"/>
                          <a:pt x="1117168" y="970867"/>
                        </a:cubicBezTo>
                        <a:cubicBezTo>
                          <a:pt x="1115562" y="967580"/>
                          <a:pt x="1113881" y="964139"/>
                          <a:pt x="1111664" y="961387"/>
                        </a:cubicBezTo>
                        <a:cubicBezTo>
                          <a:pt x="1109905" y="959170"/>
                          <a:pt x="1108529" y="958864"/>
                          <a:pt x="1107535" y="958864"/>
                        </a:cubicBezTo>
                        <a:cubicBezTo>
                          <a:pt x="1105241" y="958864"/>
                          <a:pt x="1102031" y="960699"/>
                          <a:pt x="1098437" y="962763"/>
                        </a:cubicBezTo>
                        <a:cubicBezTo>
                          <a:pt x="1095761" y="964292"/>
                          <a:pt x="1092703" y="966051"/>
                          <a:pt x="1089339" y="967503"/>
                        </a:cubicBezTo>
                        <a:cubicBezTo>
                          <a:pt x="1078254" y="972243"/>
                          <a:pt x="1077184" y="974613"/>
                          <a:pt x="1075578" y="987610"/>
                        </a:cubicBezTo>
                        <a:cubicBezTo>
                          <a:pt x="1074125" y="999078"/>
                          <a:pt x="1071297" y="1002518"/>
                          <a:pt x="1063193" y="1002518"/>
                        </a:cubicBezTo>
                        <a:lnTo>
                          <a:pt x="1058606" y="1002442"/>
                        </a:lnTo>
                        <a:cubicBezTo>
                          <a:pt x="1051572" y="1002442"/>
                          <a:pt x="1048667" y="996096"/>
                          <a:pt x="1046373" y="990974"/>
                        </a:cubicBezTo>
                        <a:cubicBezTo>
                          <a:pt x="1044921" y="987763"/>
                          <a:pt x="1043392" y="984399"/>
                          <a:pt x="1041098" y="982641"/>
                        </a:cubicBezTo>
                        <a:cubicBezTo>
                          <a:pt x="1040563" y="982182"/>
                          <a:pt x="1039951" y="982029"/>
                          <a:pt x="1039263" y="982029"/>
                        </a:cubicBezTo>
                        <a:cubicBezTo>
                          <a:pt x="1035288" y="982029"/>
                          <a:pt x="1028407" y="988680"/>
                          <a:pt x="1023055" y="997396"/>
                        </a:cubicBezTo>
                        <a:cubicBezTo>
                          <a:pt x="1021450" y="1000072"/>
                          <a:pt x="1020532" y="1002365"/>
                          <a:pt x="1019768" y="1004506"/>
                        </a:cubicBezTo>
                        <a:cubicBezTo>
                          <a:pt x="1017856" y="1009399"/>
                          <a:pt x="1016098" y="1013986"/>
                          <a:pt x="1008300" y="1019185"/>
                        </a:cubicBezTo>
                        <a:cubicBezTo>
                          <a:pt x="1004554" y="1021708"/>
                          <a:pt x="1001878" y="1022931"/>
                          <a:pt x="999585" y="1023925"/>
                        </a:cubicBezTo>
                        <a:cubicBezTo>
                          <a:pt x="995685" y="1025683"/>
                          <a:pt x="993468" y="1026677"/>
                          <a:pt x="988269" y="1034017"/>
                        </a:cubicBezTo>
                        <a:lnTo>
                          <a:pt x="985517" y="1037992"/>
                        </a:lnTo>
                        <a:cubicBezTo>
                          <a:pt x="979248" y="1047090"/>
                          <a:pt x="978331" y="1047472"/>
                          <a:pt x="966710" y="1047472"/>
                        </a:cubicBezTo>
                        <a:cubicBezTo>
                          <a:pt x="963423" y="1047472"/>
                          <a:pt x="960976" y="1046478"/>
                          <a:pt x="959371" y="1044414"/>
                        </a:cubicBezTo>
                        <a:cubicBezTo>
                          <a:pt x="956313" y="1040515"/>
                          <a:pt x="957841" y="1034475"/>
                          <a:pt x="959141" y="1029200"/>
                        </a:cubicBezTo>
                        <a:cubicBezTo>
                          <a:pt x="959523" y="1027824"/>
                          <a:pt x="959982" y="1025913"/>
                          <a:pt x="960135" y="1024536"/>
                        </a:cubicBezTo>
                        <a:cubicBezTo>
                          <a:pt x="959141" y="1025225"/>
                          <a:pt x="957918" y="1026218"/>
                          <a:pt x="956848" y="1026983"/>
                        </a:cubicBezTo>
                        <a:cubicBezTo>
                          <a:pt x="953101" y="1029888"/>
                          <a:pt x="948514" y="1033405"/>
                          <a:pt x="943239" y="1035163"/>
                        </a:cubicBezTo>
                        <a:cubicBezTo>
                          <a:pt x="940028" y="1036234"/>
                          <a:pt x="937123" y="1036769"/>
                          <a:pt x="934371" y="1036769"/>
                        </a:cubicBezTo>
                        <a:cubicBezTo>
                          <a:pt x="928484" y="1036769"/>
                          <a:pt x="924279" y="1034322"/>
                          <a:pt x="920686" y="1031952"/>
                        </a:cubicBezTo>
                        <a:cubicBezTo>
                          <a:pt x="914799" y="1032564"/>
                          <a:pt x="901802" y="1034246"/>
                          <a:pt x="896833" y="1036769"/>
                        </a:cubicBezTo>
                        <a:cubicBezTo>
                          <a:pt x="894539" y="1037916"/>
                          <a:pt x="892322" y="1038527"/>
                          <a:pt x="890258" y="1038527"/>
                        </a:cubicBezTo>
                        <a:cubicBezTo>
                          <a:pt x="886129" y="1038527"/>
                          <a:pt x="882765" y="1036463"/>
                          <a:pt x="878178" y="1033558"/>
                        </a:cubicBezTo>
                        <a:lnTo>
                          <a:pt x="874738" y="1031494"/>
                        </a:lnTo>
                        <a:cubicBezTo>
                          <a:pt x="870686" y="1029047"/>
                          <a:pt x="868316" y="1024919"/>
                          <a:pt x="866252" y="1021325"/>
                        </a:cubicBezTo>
                        <a:cubicBezTo>
                          <a:pt x="863576" y="1016662"/>
                          <a:pt x="861970" y="1014063"/>
                          <a:pt x="858836" y="1014063"/>
                        </a:cubicBezTo>
                        <a:cubicBezTo>
                          <a:pt x="858148" y="1014063"/>
                          <a:pt x="857307" y="1014215"/>
                          <a:pt x="856466" y="1014445"/>
                        </a:cubicBezTo>
                        <a:cubicBezTo>
                          <a:pt x="853713" y="1015209"/>
                          <a:pt x="851038" y="1015668"/>
                          <a:pt x="848591" y="1015668"/>
                        </a:cubicBezTo>
                        <a:cubicBezTo>
                          <a:pt x="842475" y="1015668"/>
                          <a:pt x="839111" y="1013145"/>
                          <a:pt x="837429" y="1011081"/>
                        </a:cubicBezTo>
                        <a:cubicBezTo>
                          <a:pt x="835212" y="1008329"/>
                          <a:pt x="834371" y="1004582"/>
                          <a:pt x="835212" y="1000454"/>
                        </a:cubicBezTo>
                        <a:cubicBezTo>
                          <a:pt x="835671" y="998313"/>
                          <a:pt x="835212" y="996249"/>
                          <a:pt x="833912" y="994720"/>
                        </a:cubicBezTo>
                        <a:cubicBezTo>
                          <a:pt x="832460" y="992885"/>
                          <a:pt x="830013" y="991968"/>
                          <a:pt x="827185" y="991968"/>
                        </a:cubicBezTo>
                        <a:cubicBezTo>
                          <a:pt x="825044" y="991968"/>
                          <a:pt x="822750" y="992503"/>
                          <a:pt x="820380" y="993497"/>
                        </a:cubicBezTo>
                        <a:cubicBezTo>
                          <a:pt x="815640" y="995485"/>
                          <a:pt x="811971" y="996402"/>
                          <a:pt x="808377" y="996402"/>
                        </a:cubicBezTo>
                        <a:cubicBezTo>
                          <a:pt x="804402" y="996402"/>
                          <a:pt x="801038" y="995255"/>
                          <a:pt x="796757" y="993879"/>
                        </a:cubicBezTo>
                        <a:cubicBezTo>
                          <a:pt x="794922" y="993267"/>
                          <a:pt x="792858" y="992579"/>
                          <a:pt x="790488" y="991891"/>
                        </a:cubicBezTo>
                        <a:cubicBezTo>
                          <a:pt x="788118" y="991203"/>
                          <a:pt x="785977" y="990897"/>
                          <a:pt x="783989" y="990897"/>
                        </a:cubicBezTo>
                        <a:cubicBezTo>
                          <a:pt x="779708" y="990897"/>
                          <a:pt x="775656" y="992427"/>
                          <a:pt x="770151" y="994491"/>
                        </a:cubicBezTo>
                        <a:cubicBezTo>
                          <a:pt x="766634" y="995790"/>
                          <a:pt x="762583" y="997319"/>
                          <a:pt x="757537" y="998848"/>
                        </a:cubicBezTo>
                        <a:cubicBezTo>
                          <a:pt x="755243" y="999537"/>
                          <a:pt x="753102" y="999842"/>
                          <a:pt x="751115" y="999842"/>
                        </a:cubicBezTo>
                        <a:cubicBezTo>
                          <a:pt x="740946" y="999842"/>
                          <a:pt x="736512" y="991433"/>
                          <a:pt x="733072" y="984628"/>
                        </a:cubicBezTo>
                        <a:cubicBezTo>
                          <a:pt x="731543" y="981647"/>
                          <a:pt x="730090" y="978894"/>
                          <a:pt x="728408" y="977212"/>
                        </a:cubicBezTo>
                        <a:cubicBezTo>
                          <a:pt x="719769" y="968573"/>
                          <a:pt x="700733" y="951830"/>
                          <a:pt x="690259" y="950378"/>
                        </a:cubicBezTo>
                        <a:cubicBezTo>
                          <a:pt x="685672" y="949690"/>
                          <a:pt x="681849" y="949537"/>
                          <a:pt x="678485" y="949460"/>
                        </a:cubicBezTo>
                        <a:cubicBezTo>
                          <a:pt x="672904" y="949231"/>
                          <a:pt x="668087" y="949078"/>
                          <a:pt x="663271" y="946632"/>
                        </a:cubicBezTo>
                        <a:cubicBezTo>
                          <a:pt x="659448" y="944720"/>
                          <a:pt x="657461" y="941662"/>
                          <a:pt x="655626" y="938986"/>
                        </a:cubicBezTo>
                        <a:cubicBezTo>
                          <a:pt x="653638" y="936005"/>
                          <a:pt x="652032" y="933711"/>
                          <a:pt x="648439" y="932947"/>
                        </a:cubicBezTo>
                        <a:cubicBezTo>
                          <a:pt x="647445" y="932794"/>
                          <a:pt x="646452" y="932641"/>
                          <a:pt x="645458" y="932641"/>
                        </a:cubicBezTo>
                        <a:cubicBezTo>
                          <a:pt x="639571" y="932641"/>
                          <a:pt x="631926" y="935775"/>
                          <a:pt x="624892" y="941051"/>
                        </a:cubicBezTo>
                        <a:cubicBezTo>
                          <a:pt x="620840" y="944109"/>
                          <a:pt x="616329" y="946937"/>
                          <a:pt x="611054" y="946937"/>
                        </a:cubicBezTo>
                        <a:cubicBezTo>
                          <a:pt x="606620" y="946937"/>
                          <a:pt x="602415" y="944873"/>
                          <a:pt x="598210" y="940745"/>
                        </a:cubicBezTo>
                        <a:cubicBezTo>
                          <a:pt x="596299" y="938834"/>
                          <a:pt x="594770" y="937152"/>
                          <a:pt x="593470" y="935699"/>
                        </a:cubicBezTo>
                        <a:cubicBezTo>
                          <a:pt x="592858" y="935011"/>
                          <a:pt x="592247" y="934399"/>
                          <a:pt x="591712" y="933788"/>
                        </a:cubicBezTo>
                        <a:cubicBezTo>
                          <a:pt x="591635" y="934246"/>
                          <a:pt x="591482" y="934858"/>
                          <a:pt x="591406" y="935546"/>
                        </a:cubicBezTo>
                        <a:cubicBezTo>
                          <a:pt x="589800" y="944797"/>
                          <a:pt x="581926" y="948390"/>
                          <a:pt x="577645" y="949690"/>
                        </a:cubicBezTo>
                        <a:cubicBezTo>
                          <a:pt x="577797" y="956800"/>
                          <a:pt x="576803" y="974537"/>
                          <a:pt x="564495" y="976295"/>
                        </a:cubicBezTo>
                        <a:cubicBezTo>
                          <a:pt x="558761" y="977136"/>
                          <a:pt x="557690" y="977824"/>
                          <a:pt x="557461" y="978053"/>
                        </a:cubicBezTo>
                        <a:cubicBezTo>
                          <a:pt x="557232" y="980118"/>
                          <a:pt x="557079" y="981417"/>
                          <a:pt x="556544" y="982946"/>
                        </a:cubicBezTo>
                        <a:cubicBezTo>
                          <a:pt x="555091" y="987304"/>
                          <a:pt x="551268" y="992427"/>
                          <a:pt x="545305" y="992427"/>
                        </a:cubicBezTo>
                        <a:cubicBezTo>
                          <a:pt x="542782" y="992427"/>
                          <a:pt x="540259" y="991509"/>
                          <a:pt x="537813" y="989674"/>
                        </a:cubicBezTo>
                        <a:cubicBezTo>
                          <a:pt x="536360" y="988604"/>
                          <a:pt x="535519" y="988451"/>
                          <a:pt x="534908" y="988451"/>
                        </a:cubicBezTo>
                        <a:cubicBezTo>
                          <a:pt x="532308" y="988451"/>
                          <a:pt x="528715" y="991586"/>
                          <a:pt x="524281" y="995561"/>
                        </a:cubicBezTo>
                        <a:cubicBezTo>
                          <a:pt x="522752" y="996937"/>
                          <a:pt x="520993" y="998466"/>
                          <a:pt x="519159" y="999995"/>
                        </a:cubicBezTo>
                        <a:cubicBezTo>
                          <a:pt x="515718" y="1002824"/>
                          <a:pt x="512889" y="1004965"/>
                          <a:pt x="510443" y="1006723"/>
                        </a:cubicBezTo>
                        <a:cubicBezTo>
                          <a:pt x="505550" y="1010316"/>
                          <a:pt x="502874" y="1012304"/>
                          <a:pt x="500886" y="1016356"/>
                        </a:cubicBezTo>
                        <a:cubicBezTo>
                          <a:pt x="498134" y="1021784"/>
                          <a:pt x="492630" y="1023695"/>
                          <a:pt x="486743" y="1025683"/>
                        </a:cubicBezTo>
                        <a:cubicBezTo>
                          <a:pt x="483532" y="1026830"/>
                          <a:pt x="480091" y="1027977"/>
                          <a:pt x="477033" y="1029812"/>
                        </a:cubicBezTo>
                        <a:cubicBezTo>
                          <a:pt x="475122" y="1030959"/>
                          <a:pt x="472981" y="1031494"/>
                          <a:pt x="470458" y="1031494"/>
                        </a:cubicBezTo>
                        <a:cubicBezTo>
                          <a:pt x="463731" y="1031494"/>
                          <a:pt x="455780" y="1027212"/>
                          <a:pt x="448058" y="1023007"/>
                        </a:cubicBezTo>
                        <a:cubicBezTo>
                          <a:pt x="444541" y="1021096"/>
                          <a:pt x="441024" y="1019185"/>
                          <a:pt x="437813" y="1017809"/>
                        </a:cubicBezTo>
                        <a:cubicBezTo>
                          <a:pt x="436208" y="1017121"/>
                          <a:pt x="434755" y="1016815"/>
                          <a:pt x="433303" y="1016815"/>
                        </a:cubicBezTo>
                        <a:cubicBezTo>
                          <a:pt x="428639" y="1016815"/>
                          <a:pt x="424587" y="1020332"/>
                          <a:pt x="420382" y="1024001"/>
                        </a:cubicBezTo>
                        <a:cubicBezTo>
                          <a:pt x="418012" y="1026065"/>
                          <a:pt x="415566" y="1028206"/>
                          <a:pt x="412890" y="1029812"/>
                        </a:cubicBezTo>
                        <a:cubicBezTo>
                          <a:pt x="403945" y="1035163"/>
                          <a:pt x="397599" y="1040209"/>
                          <a:pt x="389572" y="1051524"/>
                        </a:cubicBezTo>
                        <a:cubicBezTo>
                          <a:pt x="385520" y="1057182"/>
                          <a:pt x="386973" y="1060469"/>
                          <a:pt x="389113" y="1065438"/>
                        </a:cubicBezTo>
                        <a:cubicBezTo>
                          <a:pt x="390795" y="1069337"/>
                          <a:pt x="392706" y="1073772"/>
                          <a:pt x="391865" y="1079659"/>
                        </a:cubicBezTo>
                        <a:lnTo>
                          <a:pt x="391483" y="1082564"/>
                        </a:lnTo>
                        <a:cubicBezTo>
                          <a:pt x="390107" y="1092273"/>
                          <a:pt x="389801" y="1094567"/>
                          <a:pt x="386437" y="1101371"/>
                        </a:cubicBezTo>
                        <a:cubicBezTo>
                          <a:pt x="385291" y="1103588"/>
                          <a:pt x="383303" y="1104888"/>
                          <a:pt x="380856" y="1104888"/>
                        </a:cubicBezTo>
                        <a:cubicBezTo>
                          <a:pt x="377645" y="1104888"/>
                          <a:pt x="373899" y="1102824"/>
                          <a:pt x="369159" y="1100148"/>
                        </a:cubicBezTo>
                        <a:cubicBezTo>
                          <a:pt x="363731" y="1097166"/>
                          <a:pt x="357080" y="1093420"/>
                          <a:pt x="350352" y="1092655"/>
                        </a:cubicBezTo>
                        <a:cubicBezTo>
                          <a:pt x="347753" y="1092350"/>
                          <a:pt x="345459" y="1092197"/>
                          <a:pt x="343395" y="1092197"/>
                        </a:cubicBezTo>
                        <a:cubicBezTo>
                          <a:pt x="331086" y="1092197"/>
                          <a:pt x="329863" y="1097090"/>
                          <a:pt x="329481" y="1098925"/>
                        </a:cubicBezTo>
                        <a:cubicBezTo>
                          <a:pt x="327110" y="1108099"/>
                          <a:pt x="321682" y="1110010"/>
                          <a:pt x="314266" y="1110010"/>
                        </a:cubicBezTo>
                        <a:lnTo>
                          <a:pt x="279557" y="1110010"/>
                        </a:lnTo>
                        <a:lnTo>
                          <a:pt x="278257" y="1110087"/>
                        </a:lnTo>
                        <a:lnTo>
                          <a:pt x="276728" y="1108634"/>
                        </a:lnTo>
                        <a:close/>
                        <a:moveTo>
                          <a:pt x="1250654" y="447322"/>
                        </a:moveTo>
                        <a:cubicBezTo>
                          <a:pt x="1253559" y="448928"/>
                          <a:pt x="1257152" y="450457"/>
                          <a:pt x="1261204" y="451833"/>
                        </a:cubicBezTo>
                        <a:cubicBezTo>
                          <a:pt x="1269614" y="454661"/>
                          <a:pt x="1273819" y="459401"/>
                          <a:pt x="1279170" y="465441"/>
                        </a:cubicBezTo>
                        <a:cubicBezTo>
                          <a:pt x="1281005" y="467505"/>
                          <a:pt x="1283069" y="469799"/>
                          <a:pt x="1285516" y="472245"/>
                        </a:cubicBezTo>
                        <a:cubicBezTo>
                          <a:pt x="1294843" y="481573"/>
                          <a:pt x="1299277" y="485930"/>
                          <a:pt x="1308146" y="491511"/>
                        </a:cubicBezTo>
                        <a:cubicBezTo>
                          <a:pt x="1316326" y="496634"/>
                          <a:pt x="1316173" y="500074"/>
                          <a:pt x="1312809" y="505961"/>
                        </a:cubicBezTo>
                        <a:cubicBezTo>
                          <a:pt x="1312121" y="507184"/>
                          <a:pt x="1311280" y="508637"/>
                          <a:pt x="1310516" y="510395"/>
                        </a:cubicBezTo>
                        <a:cubicBezTo>
                          <a:pt x="1308146" y="515823"/>
                          <a:pt x="1306005" y="517505"/>
                          <a:pt x="1302641" y="519952"/>
                        </a:cubicBezTo>
                        <a:cubicBezTo>
                          <a:pt x="1300348" y="521634"/>
                          <a:pt x="1297213" y="524004"/>
                          <a:pt x="1292549" y="528667"/>
                        </a:cubicBezTo>
                        <a:cubicBezTo>
                          <a:pt x="1286510" y="534707"/>
                          <a:pt x="1284751" y="538759"/>
                          <a:pt x="1284216" y="540976"/>
                        </a:cubicBezTo>
                        <a:cubicBezTo>
                          <a:pt x="1289033" y="540670"/>
                          <a:pt x="1296066" y="537765"/>
                          <a:pt x="1306464" y="533407"/>
                        </a:cubicBezTo>
                        <a:lnTo>
                          <a:pt x="1307610" y="532949"/>
                        </a:lnTo>
                        <a:cubicBezTo>
                          <a:pt x="1317855" y="528667"/>
                          <a:pt x="1318543" y="525227"/>
                          <a:pt x="1319919" y="517658"/>
                        </a:cubicBezTo>
                        <a:cubicBezTo>
                          <a:pt x="1320225" y="516282"/>
                          <a:pt x="1320455" y="514753"/>
                          <a:pt x="1320837" y="513147"/>
                        </a:cubicBezTo>
                        <a:cubicBezTo>
                          <a:pt x="1322137" y="507031"/>
                          <a:pt x="1321907" y="506725"/>
                          <a:pt x="1320072" y="503897"/>
                        </a:cubicBezTo>
                        <a:cubicBezTo>
                          <a:pt x="1319155" y="502521"/>
                          <a:pt x="1317932" y="500686"/>
                          <a:pt x="1316479" y="497781"/>
                        </a:cubicBezTo>
                        <a:cubicBezTo>
                          <a:pt x="1315332" y="495487"/>
                          <a:pt x="1314568" y="493729"/>
                          <a:pt x="1313956" y="492352"/>
                        </a:cubicBezTo>
                        <a:cubicBezTo>
                          <a:pt x="1312351" y="488606"/>
                          <a:pt x="1312274" y="488300"/>
                          <a:pt x="1306234" y="485319"/>
                        </a:cubicBezTo>
                        <a:cubicBezTo>
                          <a:pt x="1297290" y="480808"/>
                          <a:pt x="1297060" y="477215"/>
                          <a:pt x="1297442" y="470716"/>
                        </a:cubicBezTo>
                        <a:cubicBezTo>
                          <a:pt x="1297519" y="469417"/>
                          <a:pt x="1297595" y="468041"/>
                          <a:pt x="1297595" y="466359"/>
                        </a:cubicBezTo>
                        <a:cubicBezTo>
                          <a:pt x="1297595" y="455120"/>
                          <a:pt x="1307840" y="455120"/>
                          <a:pt x="1314568" y="455120"/>
                        </a:cubicBezTo>
                        <a:lnTo>
                          <a:pt x="1321449" y="455197"/>
                        </a:lnTo>
                        <a:cubicBezTo>
                          <a:pt x="1326189" y="455197"/>
                          <a:pt x="1329323" y="456420"/>
                          <a:pt x="1331234" y="458790"/>
                        </a:cubicBezTo>
                        <a:cubicBezTo>
                          <a:pt x="1334369" y="462918"/>
                          <a:pt x="1332687" y="468958"/>
                          <a:pt x="1330546" y="476680"/>
                        </a:cubicBezTo>
                        <a:cubicBezTo>
                          <a:pt x="1330087" y="478362"/>
                          <a:pt x="1329552" y="480197"/>
                          <a:pt x="1329094" y="482108"/>
                        </a:cubicBezTo>
                        <a:cubicBezTo>
                          <a:pt x="1328482" y="484631"/>
                          <a:pt x="1328253" y="486236"/>
                          <a:pt x="1328253" y="487154"/>
                        </a:cubicBezTo>
                        <a:cubicBezTo>
                          <a:pt x="1329399" y="486466"/>
                          <a:pt x="1331387" y="484860"/>
                          <a:pt x="1334139" y="481649"/>
                        </a:cubicBezTo>
                        <a:cubicBezTo>
                          <a:pt x="1337274" y="478056"/>
                          <a:pt x="1339721" y="475457"/>
                          <a:pt x="1343008" y="475457"/>
                        </a:cubicBezTo>
                        <a:cubicBezTo>
                          <a:pt x="1345760" y="475457"/>
                          <a:pt x="1347824" y="477138"/>
                          <a:pt x="1351112" y="479738"/>
                        </a:cubicBezTo>
                        <a:lnTo>
                          <a:pt x="1354552" y="482414"/>
                        </a:lnTo>
                        <a:cubicBezTo>
                          <a:pt x="1355852" y="483407"/>
                          <a:pt x="1356769" y="484019"/>
                          <a:pt x="1357381" y="484401"/>
                        </a:cubicBezTo>
                        <a:cubicBezTo>
                          <a:pt x="1357610" y="483790"/>
                          <a:pt x="1357763" y="483025"/>
                          <a:pt x="1357993" y="482337"/>
                        </a:cubicBezTo>
                        <a:cubicBezTo>
                          <a:pt x="1358681" y="479814"/>
                          <a:pt x="1359598" y="476374"/>
                          <a:pt x="1361433" y="472093"/>
                        </a:cubicBezTo>
                        <a:cubicBezTo>
                          <a:pt x="1364797" y="463912"/>
                          <a:pt x="1361815" y="460013"/>
                          <a:pt x="1356769" y="453438"/>
                        </a:cubicBezTo>
                        <a:cubicBezTo>
                          <a:pt x="1354552" y="450610"/>
                          <a:pt x="1352106" y="447475"/>
                          <a:pt x="1349965" y="443499"/>
                        </a:cubicBezTo>
                        <a:cubicBezTo>
                          <a:pt x="1346448" y="436925"/>
                          <a:pt x="1344155" y="435701"/>
                          <a:pt x="1341555" y="434249"/>
                        </a:cubicBezTo>
                        <a:cubicBezTo>
                          <a:pt x="1339338" y="433025"/>
                          <a:pt x="1336815" y="431649"/>
                          <a:pt x="1333987" y="427597"/>
                        </a:cubicBezTo>
                        <a:cubicBezTo>
                          <a:pt x="1327871" y="419111"/>
                          <a:pt x="1324124" y="416206"/>
                          <a:pt x="1319155" y="416206"/>
                        </a:cubicBezTo>
                        <a:cubicBezTo>
                          <a:pt x="1317320" y="416206"/>
                          <a:pt x="1315332" y="416206"/>
                          <a:pt x="1314797" y="416435"/>
                        </a:cubicBezTo>
                        <a:cubicBezTo>
                          <a:pt x="1314874" y="416588"/>
                          <a:pt x="1314797" y="417888"/>
                          <a:pt x="1315332" y="421940"/>
                        </a:cubicBezTo>
                        <a:cubicBezTo>
                          <a:pt x="1315791" y="425763"/>
                          <a:pt x="1316861" y="426909"/>
                          <a:pt x="1318008" y="428209"/>
                        </a:cubicBezTo>
                        <a:cubicBezTo>
                          <a:pt x="1319384" y="429738"/>
                          <a:pt x="1321143" y="431649"/>
                          <a:pt x="1321143" y="436236"/>
                        </a:cubicBezTo>
                        <a:cubicBezTo>
                          <a:pt x="1321143" y="442200"/>
                          <a:pt x="1315409" y="443882"/>
                          <a:pt x="1309904" y="445487"/>
                        </a:cubicBezTo>
                        <a:cubicBezTo>
                          <a:pt x="1305317" y="446863"/>
                          <a:pt x="1299583" y="448469"/>
                          <a:pt x="1294537" y="452597"/>
                        </a:cubicBezTo>
                        <a:cubicBezTo>
                          <a:pt x="1287886" y="457872"/>
                          <a:pt x="1285975" y="459249"/>
                          <a:pt x="1283757" y="459249"/>
                        </a:cubicBezTo>
                        <a:cubicBezTo>
                          <a:pt x="1281540" y="459249"/>
                          <a:pt x="1280394" y="457720"/>
                          <a:pt x="1279705" y="456802"/>
                        </a:cubicBezTo>
                        <a:cubicBezTo>
                          <a:pt x="1279247" y="456267"/>
                          <a:pt x="1278865" y="455655"/>
                          <a:pt x="1278024" y="455044"/>
                        </a:cubicBezTo>
                        <a:cubicBezTo>
                          <a:pt x="1275959" y="453515"/>
                          <a:pt x="1275501" y="451756"/>
                          <a:pt x="1275424" y="450610"/>
                        </a:cubicBezTo>
                        <a:cubicBezTo>
                          <a:pt x="1275195" y="447093"/>
                          <a:pt x="1278100" y="444264"/>
                          <a:pt x="1281770" y="440747"/>
                        </a:cubicBezTo>
                        <a:cubicBezTo>
                          <a:pt x="1283375" y="439218"/>
                          <a:pt x="1285134" y="437460"/>
                          <a:pt x="1286739" y="435548"/>
                        </a:cubicBezTo>
                        <a:cubicBezTo>
                          <a:pt x="1289109" y="432720"/>
                          <a:pt x="1289491" y="429967"/>
                          <a:pt x="1288956" y="428668"/>
                        </a:cubicBezTo>
                        <a:cubicBezTo>
                          <a:pt x="1288574" y="427903"/>
                          <a:pt x="1287733" y="427444"/>
                          <a:pt x="1286357" y="427444"/>
                        </a:cubicBezTo>
                        <a:cubicBezTo>
                          <a:pt x="1285669" y="427444"/>
                          <a:pt x="1284904" y="427521"/>
                          <a:pt x="1284140" y="427750"/>
                        </a:cubicBezTo>
                        <a:cubicBezTo>
                          <a:pt x="1275654" y="429891"/>
                          <a:pt x="1275424" y="430503"/>
                          <a:pt x="1272366" y="437536"/>
                        </a:cubicBezTo>
                        <a:cubicBezTo>
                          <a:pt x="1268085" y="447475"/>
                          <a:pt x="1260363" y="447475"/>
                          <a:pt x="1252106" y="447475"/>
                        </a:cubicBezTo>
                        <a:cubicBezTo>
                          <a:pt x="1251571" y="447398"/>
                          <a:pt x="1251112" y="447398"/>
                          <a:pt x="1250654" y="447322"/>
                        </a:cubicBezTo>
                        <a:close/>
                        <a:moveTo>
                          <a:pt x="1244537" y="435701"/>
                        </a:moveTo>
                        <a:cubicBezTo>
                          <a:pt x="1244079" y="436313"/>
                          <a:pt x="1243620" y="437001"/>
                          <a:pt x="1243161" y="437766"/>
                        </a:cubicBezTo>
                        <a:cubicBezTo>
                          <a:pt x="1242626" y="438759"/>
                          <a:pt x="1242550" y="439600"/>
                          <a:pt x="1242932" y="440594"/>
                        </a:cubicBezTo>
                        <a:cubicBezTo>
                          <a:pt x="1243314" y="441588"/>
                          <a:pt x="1244079" y="442582"/>
                          <a:pt x="1245226" y="443652"/>
                        </a:cubicBezTo>
                        <a:cubicBezTo>
                          <a:pt x="1245073" y="443423"/>
                          <a:pt x="1244996" y="443194"/>
                          <a:pt x="1244920" y="442964"/>
                        </a:cubicBezTo>
                        <a:cubicBezTo>
                          <a:pt x="1244079" y="440824"/>
                          <a:pt x="1244002" y="438301"/>
                          <a:pt x="1244537" y="435701"/>
                        </a:cubicBezTo>
                        <a:close/>
                        <a:moveTo>
                          <a:pt x="352187" y="467582"/>
                        </a:moveTo>
                        <a:lnTo>
                          <a:pt x="352187" y="466282"/>
                        </a:lnTo>
                        <a:cubicBezTo>
                          <a:pt x="352187" y="464677"/>
                          <a:pt x="352110" y="463148"/>
                          <a:pt x="352034" y="461695"/>
                        </a:cubicBezTo>
                        <a:cubicBezTo>
                          <a:pt x="351652" y="455885"/>
                          <a:pt x="351269" y="449845"/>
                          <a:pt x="357997" y="444264"/>
                        </a:cubicBezTo>
                        <a:cubicBezTo>
                          <a:pt x="359679" y="442888"/>
                          <a:pt x="360902" y="441665"/>
                          <a:pt x="361896" y="440671"/>
                        </a:cubicBezTo>
                        <a:cubicBezTo>
                          <a:pt x="364190" y="438377"/>
                          <a:pt x="366178" y="436466"/>
                          <a:pt x="369465" y="436466"/>
                        </a:cubicBezTo>
                        <a:cubicBezTo>
                          <a:pt x="371147" y="436466"/>
                          <a:pt x="372905" y="437001"/>
                          <a:pt x="375275" y="438148"/>
                        </a:cubicBezTo>
                        <a:cubicBezTo>
                          <a:pt x="379251" y="440136"/>
                          <a:pt x="383456" y="442735"/>
                          <a:pt x="384373" y="446940"/>
                        </a:cubicBezTo>
                        <a:cubicBezTo>
                          <a:pt x="384985" y="449998"/>
                          <a:pt x="383838" y="453209"/>
                          <a:pt x="380856" y="456802"/>
                        </a:cubicBezTo>
                        <a:cubicBezTo>
                          <a:pt x="374740" y="464065"/>
                          <a:pt x="360902" y="472169"/>
                          <a:pt x="360367" y="472551"/>
                        </a:cubicBezTo>
                        <a:lnTo>
                          <a:pt x="358303" y="473775"/>
                        </a:lnTo>
                        <a:lnTo>
                          <a:pt x="352187" y="467582"/>
                        </a:lnTo>
                        <a:close/>
                        <a:moveTo>
                          <a:pt x="1083605" y="322552"/>
                        </a:moveTo>
                        <a:cubicBezTo>
                          <a:pt x="1077566" y="322552"/>
                          <a:pt x="1071908" y="319035"/>
                          <a:pt x="1066404" y="315595"/>
                        </a:cubicBezTo>
                        <a:cubicBezTo>
                          <a:pt x="1064187" y="314219"/>
                          <a:pt x="1061970" y="312766"/>
                          <a:pt x="1059752" y="311696"/>
                        </a:cubicBezTo>
                        <a:lnTo>
                          <a:pt x="1052184" y="307950"/>
                        </a:lnTo>
                        <a:lnTo>
                          <a:pt x="1060364" y="305962"/>
                        </a:lnTo>
                        <a:cubicBezTo>
                          <a:pt x="1063881" y="305121"/>
                          <a:pt x="1080930" y="298622"/>
                          <a:pt x="1093544" y="284861"/>
                        </a:cubicBezTo>
                        <a:lnTo>
                          <a:pt x="1098284" y="279280"/>
                        </a:lnTo>
                        <a:lnTo>
                          <a:pt x="1100501" y="282950"/>
                        </a:lnTo>
                        <a:cubicBezTo>
                          <a:pt x="1101419" y="284479"/>
                          <a:pt x="1102719" y="286008"/>
                          <a:pt x="1104936" y="288301"/>
                        </a:cubicBezTo>
                        <a:cubicBezTo>
                          <a:pt x="1107459" y="290824"/>
                          <a:pt x="1108452" y="294265"/>
                          <a:pt x="1107764" y="298393"/>
                        </a:cubicBezTo>
                        <a:cubicBezTo>
                          <a:pt x="1106312" y="307262"/>
                          <a:pt x="1097367" y="317506"/>
                          <a:pt x="1090257" y="321023"/>
                        </a:cubicBezTo>
                        <a:cubicBezTo>
                          <a:pt x="1088193" y="322017"/>
                          <a:pt x="1085975" y="322552"/>
                          <a:pt x="1083605" y="322552"/>
                        </a:cubicBezTo>
                        <a:lnTo>
                          <a:pt x="1083605" y="322552"/>
                        </a:lnTo>
                        <a:close/>
                        <a:moveTo>
                          <a:pt x="1045685" y="298546"/>
                        </a:moveTo>
                        <a:cubicBezTo>
                          <a:pt x="1042933" y="298546"/>
                          <a:pt x="1040181" y="297476"/>
                          <a:pt x="1037275" y="295182"/>
                        </a:cubicBezTo>
                        <a:cubicBezTo>
                          <a:pt x="1034217" y="292812"/>
                          <a:pt x="1031465" y="290901"/>
                          <a:pt x="1029095" y="289219"/>
                        </a:cubicBezTo>
                        <a:cubicBezTo>
                          <a:pt x="1023438" y="285243"/>
                          <a:pt x="1019003" y="282109"/>
                          <a:pt x="1014646" y="276069"/>
                        </a:cubicBezTo>
                        <a:cubicBezTo>
                          <a:pt x="1010211" y="269876"/>
                          <a:pt x="1004095" y="266513"/>
                          <a:pt x="997673" y="262996"/>
                        </a:cubicBezTo>
                        <a:lnTo>
                          <a:pt x="991710" y="259632"/>
                        </a:lnTo>
                        <a:cubicBezTo>
                          <a:pt x="984294" y="255503"/>
                          <a:pt x="975961" y="250763"/>
                          <a:pt x="975961" y="238378"/>
                        </a:cubicBezTo>
                        <a:cubicBezTo>
                          <a:pt x="975961" y="234173"/>
                          <a:pt x="976266" y="229586"/>
                          <a:pt x="976649" y="225381"/>
                        </a:cubicBezTo>
                        <a:lnTo>
                          <a:pt x="976878" y="222552"/>
                        </a:lnTo>
                        <a:lnTo>
                          <a:pt x="979707" y="222552"/>
                        </a:lnTo>
                        <a:cubicBezTo>
                          <a:pt x="980013" y="222476"/>
                          <a:pt x="991710" y="220259"/>
                          <a:pt x="1017168" y="220259"/>
                        </a:cubicBezTo>
                        <a:cubicBezTo>
                          <a:pt x="1023973" y="220259"/>
                          <a:pt x="1027337" y="217660"/>
                          <a:pt x="1027337" y="212308"/>
                        </a:cubicBezTo>
                        <a:cubicBezTo>
                          <a:pt x="1027337" y="203822"/>
                          <a:pt x="1018545" y="191742"/>
                          <a:pt x="1010288" y="191742"/>
                        </a:cubicBezTo>
                        <a:cubicBezTo>
                          <a:pt x="999890" y="191742"/>
                          <a:pt x="995150" y="187384"/>
                          <a:pt x="991939" y="184479"/>
                        </a:cubicBezTo>
                        <a:cubicBezTo>
                          <a:pt x="990793" y="183485"/>
                          <a:pt x="989875" y="182568"/>
                          <a:pt x="989111" y="182339"/>
                        </a:cubicBezTo>
                        <a:lnTo>
                          <a:pt x="985135" y="181115"/>
                        </a:lnTo>
                        <a:lnTo>
                          <a:pt x="984600" y="183332"/>
                        </a:lnTo>
                        <a:lnTo>
                          <a:pt x="981771" y="182950"/>
                        </a:lnTo>
                        <a:cubicBezTo>
                          <a:pt x="974738" y="182033"/>
                          <a:pt x="969998" y="175917"/>
                          <a:pt x="969998" y="167889"/>
                        </a:cubicBezTo>
                        <a:cubicBezTo>
                          <a:pt x="969998" y="156574"/>
                          <a:pt x="976343" y="148700"/>
                          <a:pt x="982459" y="142507"/>
                        </a:cubicBezTo>
                        <a:cubicBezTo>
                          <a:pt x="984829" y="140061"/>
                          <a:pt x="985441" y="134862"/>
                          <a:pt x="985747" y="129587"/>
                        </a:cubicBezTo>
                        <a:lnTo>
                          <a:pt x="985976" y="124999"/>
                        </a:lnTo>
                        <a:cubicBezTo>
                          <a:pt x="986205" y="117889"/>
                          <a:pt x="986435" y="109862"/>
                          <a:pt x="988652" y="102140"/>
                        </a:cubicBezTo>
                        <a:cubicBezTo>
                          <a:pt x="990181" y="96789"/>
                          <a:pt x="992474" y="91284"/>
                          <a:pt x="997673" y="91284"/>
                        </a:cubicBezTo>
                        <a:cubicBezTo>
                          <a:pt x="999814" y="91284"/>
                          <a:pt x="1001649" y="92201"/>
                          <a:pt x="1003636" y="93195"/>
                        </a:cubicBezTo>
                        <a:cubicBezTo>
                          <a:pt x="1005701" y="94189"/>
                          <a:pt x="1007765" y="95259"/>
                          <a:pt x="1010135" y="95259"/>
                        </a:cubicBezTo>
                        <a:cubicBezTo>
                          <a:pt x="1011664" y="95259"/>
                          <a:pt x="1012734" y="94801"/>
                          <a:pt x="1013728" y="93654"/>
                        </a:cubicBezTo>
                        <a:lnTo>
                          <a:pt x="1016098" y="91055"/>
                        </a:lnTo>
                        <a:lnTo>
                          <a:pt x="1020532" y="96177"/>
                        </a:lnTo>
                        <a:cubicBezTo>
                          <a:pt x="1021679" y="95948"/>
                          <a:pt x="1023132" y="95795"/>
                          <a:pt x="1024737" y="95795"/>
                        </a:cubicBezTo>
                        <a:cubicBezTo>
                          <a:pt x="1030777" y="95795"/>
                          <a:pt x="1034829" y="98470"/>
                          <a:pt x="1036282" y="103440"/>
                        </a:cubicBezTo>
                        <a:lnTo>
                          <a:pt x="1037428" y="107568"/>
                        </a:lnTo>
                        <a:cubicBezTo>
                          <a:pt x="1038805" y="112844"/>
                          <a:pt x="1039263" y="114143"/>
                          <a:pt x="1041633" y="115366"/>
                        </a:cubicBezTo>
                        <a:cubicBezTo>
                          <a:pt x="1042551" y="115825"/>
                          <a:pt x="1043468" y="116360"/>
                          <a:pt x="1044538" y="116972"/>
                        </a:cubicBezTo>
                        <a:cubicBezTo>
                          <a:pt x="1045762" y="117660"/>
                          <a:pt x="1047673" y="118807"/>
                          <a:pt x="1048743" y="119113"/>
                        </a:cubicBezTo>
                        <a:cubicBezTo>
                          <a:pt x="1048743" y="118883"/>
                          <a:pt x="1048743" y="118577"/>
                          <a:pt x="1048743" y="118119"/>
                        </a:cubicBezTo>
                        <a:cubicBezTo>
                          <a:pt x="1048743" y="115443"/>
                          <a:pt x="1048973" y="113455"/>
                          <a:pt x="1049202" y="111620"/>
                        </a:cubicBezTo>
                        <a:cubicBezTo>
                          <a:pt x="1049584" y="108256"/>
                          <a:pt x="1049813" y="106269"/>
                          <a:pt x="1047749" y="100688"/>
                        </a:cubicBezTo>
                        <a:cubicBezTo>
                          <a:pt x="1046985" y="98623"/>
                          <a:pt x="1046144" y="96941"/>
                          <a:pt x="1045456" y="95489"/>
                        </a:cubicBezTo>
                        <a:cubicBezTo>
                          <a:pt x="1044003" y="92431"/>
                          <a:pt x="1042703" y="89831"/>
                          <a:pt x="1044003" y="87232"/>
                        </a:cubicBezTo>
                        <a:cubicBezTo>
                          <a:pt x="1045227" y="84709"/>
                          <a:pt x="1048208" y="83562"/>
                          <a:pt x="1052337" y="82721"/>
                        </a:cubicBezTo>
                        <a:lnTo>
                          <a:pt x="1056159" y="81804"/>
                        </a:lnTo>
                        <a:cubicBezTo>
                          <a:pt x="1058453" y="81192"/>
                          <a:pt x="1060211" y="80734"/>
                          <a:pt x="1061740" y="80734"/>
                        </a:cubicBezTo>
                        <a:cubicBezTo>
                          <a:pt x="1067627" y="80734"/>
                          <a:pt x="1068239" y="86620"/>
                          <a:pt x="1068774" y="92354"/>
                        </a:cubicBezTo>
                        <a:cubicBezTo>
                          <a:pt x="1069768" y="102599"/>
                          <a:pt x="1073590" y="109250"/>
                          <a:pt x="1078407" y="109250"/>
                        </a:cubicBezTo>
                        <a:cubicBezTo>
                          <a:pt x="1079783" y="109250"/>
                          <a:pt x="1080930" y="108944"/>
                          <a:pt x="1082000" y="108639"/>
                        </a:cubicBezTo>
                        <a:cubicBezTo>
                          <a:pt x="1082917" y="108333"/>
                          <a:pt x="1083911" y="108103"/>
                          <a:pt x="1084982" y="108103"/>
                        </a:cubicBezTo>
                        <a:cubicBezTo>
                          <a:pt x="1089645" y="108103"/>
                          <a:pt x="1091251" y="112920"/>
                          <a:pt x="1092933" y="119724"/>
                        </a:cubicBezTo>
                        <a:cubicBezTo>
                          <a:pt x="1096144" y="132798"/>
                          <a:pt x="1100272" y="134174"/>
                          <a:pt x="1105930" y="136085"/>
                        </a:cubicBezTo>
                        <a:cubicBezTo>
                          <a:pt x="1107306" y="136544"/>
                          <a:pt x="1108605" y="136773"/>
                          <a:pt x="1109752" y="137002"/>
                        </a:cubicBezTo>
                        <a:cubicBezTo>
                          <a:pt x="1115562" y="138149"/>
                          <a:pt x="1119614" y="139908"/>
                          <a:pt x="1118468" y="150917"/>
                        </a:cubicBezTo>
                        <a:cubicBezTo>
                          <a:pt x="1117168" y="163226"/>
                          <a:pt x="1116786" y="169953"/>
                          <a:pt x="1122673" y="173394"/>
                        </a:cubicBezTo>
                        <a:cubicBezTo>
                          <a:pt x="1125119" y="174770"/>
                          <a:pt x="1127183" y="176375"/>
                          <a:pt x="1129095" y="177828"/>
                        </a:cubicBezTo>
                        <a:cubicBezTo>
                          <a:pt x="1132229" y="180198"/>
                          <a:pt x="1134446" y="181956"/>
                          <a:pt x="1137351" y="181956"/>
                        </a:cubicBezTo>
                        <a:cubicBezTo>
                          <a:pt x="1138422" y="181956"/>
                          <a:pt x="1139645" y="181727"/>
                          <a:pt x="1140945" y="181192"/>
                        </a:cubicBezTo>
                        <a:cubicBezTo>
                          <a:pt x="1143773" y="180121"/>
                          <a:pt x="1146067" y="178592"/>
                          <a:pt x="1148437" y="177063"/>
                        </a:cubicBezTo>
                        <a:cubicBezTo>
                          <a:pt x="1151954" y="174770"/>
                          <a:pt x="1155241" y="172629"/>
                          <a:pt x="1159293" y="172629"/>
                        </a:cubicBezTo>
                        <a:cubicBezTo>
                          <a:pt x="1161434" y="172629"/>
                          <a:pt x="1163498" y="173241"/>
                          <a:pt x="1165562" y="174388"/>
                        </a:cubicBezTo>
                        <a:cubicBezTo>
                          <a:pt x="1166403" y="174923"/>
                          <a:pt x="1166938" y="175229"/>
                          <a:pt x="1167474" y="175534"/>
                        </a:cubicBezTo>
                        <a:lnTo>
                          <a:pt x="1168085" y="175840"/>
                        </a:lnTo>
                        <a:lnTo>
                          <a:pt x="1168773" y="176528"/>
                        </a:lnTo>
                        <a:cubicBezTo>
                          <a:pt x="1171678" y="180427"/>
                          <a:pt x="1174507" y="182644"/>
                          <a:pt x="1177565" y="183409"/>
                        </a:cubicBezTo>
                        <a:lnTo>
                          <a:pt x="1178789" y="183715"/>
                        </a:lnTo>
                        <a:lnTo>
                          <a:pt x="1179400" y="184785"/>
                        </a:lnTo>
                        <a:cubicBezTo>
                          <a:pt x="1181923" y="188990"/>
                          <a:pt x="1183070" y="190443"/>
                          <a:pt x="1185975" y="190443"/>
                        </a:cubicBezTo>
                        <a:cubicBezTo>
                          <a:pt x="1187504" y="190443"/>
                          <a:pt x="1189415" y="190060"/>
                          <a:pt x="1191785" y="189296"/>
                        </a:cubicBezTo>
                        <a:lnTo>
                          <a:pt x="1193009" y="188913"/>
                        </a:lnTo>
                        <a:lnTo>
                          <a:pt x="1194155" y="189449"/>
                        </a:lnTo>
                        <a:cubicBezTo>
                          <a:pt x="1200348" y="192430"/>
                          <a:pt x="1205853" y="196024"/>
                          <a:pt x="1211128" y="200228"/>
                        </a:cubicBezTo>
                        <a:cubicBezTo>
                          <a:pt x="1213192" y="201910"/>
                          <a:pt x="1215409" y="203516"/>
                          <a:pt x="1217626" y="205198"/>
                        </a:cubicBezTo>
                        <a:cubicBezTo>
                          <a:pt x="1228635" y="213378"/>
                          <a:pt x="1240027" y="221864"/>
                          <a:pt x="1235134" y="231803"/>
                        </a:cubicBezTo>
                        <a:cubicBezTo>
                          <a:pt x="1232687" y="236773"/>
                          <a:pt x="1229553" y="238913"/>
                          <a:pt x="1227489" y="240366"/>
                        </a:cubicBezTo>
                        <a:cubicBezTo>
                          <a:pt x="1225501" y="241742"/>
                          <a:pt x="1225501" y="241742"/>
                          <a:pt x="1226036" y="243347"/>
                        </a:cubicBezTo>
                        <a:cubicBezTo>
                          <a:pt x="1228559" y="250840"/>
                          <a:pt x="1228559" y="262996"/>
                          <a:pt x="1226113" y="272858"/>
                        </a:cubicBezTo>
                        <a:cubicBezTo>
                          <a:pt x="1225654" y="274616"/>
                          <a:pt x="1223895" y="278821"/>
                          <a:pt x="1217473" y="278821"/>
                        </a:cubicBezTo>
                        <a:cubicBezTo>
                          <a:pt x="1209981" y="278821"/>
                          <a:pt x="1199584" y="273164"/>
                          <a:pt x="1198437" y="272552"/>
                        </a:cubicBezTo>
                        <a:lnTo>
                          <a:pt x="1197290" y="271941"/>
                        </a:lnTo>
                        <a:lnTo>
                          <a:pt x="1196908" y="270717"/>
                        </a:lnTo>
                        <a:cubicBezTo>
                          <a:pt x="1196373" y="268806"/>
                          <a:pt x="1191862" y="252139"/>
                          <a:pt x="1200501" y="246406"/>
                        </a:cubicBezTo>
                        <a:cubicBezTo>
                          <a:pt x="1201495" y="242506"/>
                          <a:pt x="1198131" y="235702"/>
                          <a:pt x="1194767" y="230580"/>
                        </a:cubicBezTo>
                        <a:cubicBezTo>
                          <a:pt x="1190562" y="234326"/>
                          <a:pt x="1182382" y="240825"/>
                          <a:pt x="1176189" y="240825"/>
                        </a:cubicBezTo>
                        <a:cubicBezTo>
                          <a:pt x="1175272" y="240825"/>
                          <a:pt x="1174278" y="240672"/>
                          <a:pt x="1173513" y="240366"/>
                        </a:cubicBezTo>
                        <a:cubicBezTo>
                          <a:pt x="1169996" y="239143"/>
                          <a:pt x="1167932" y="236390"/>
                          <a:pt x="1166250" y="234250"/>
                        </a:cubicBezTo>
                        <a:cubicBezTo>
                          <a:pt x="1164951" y="232491"/>
                          <a:pt x="1164033" y="231421"/>
                          <a:pt x="1163269" y="231421"/>
                        </a:cubicBezTo>
                        <a:cubicBezTo>
                          <a:pt x="1162963" y="231421"/>
                          <a:pt x="1161969" y="231574"/>
                          <a:pt x="1160058" y="232950"/>
                        </a:cubicBezTo>
                        <a:cubicBezTo>
                          <a:pt x="1156006" y="236008"/>
                          <a:pt x="1151189" y="242354"/>
                          <a:pt x="1147673" y="246941"/>
                        </a:cubicBezTo>
                        <a:cubicBezTo>
                          <a:pt x="1143315" y="252675"/>
                          <a:pt x="1141939" y="254433"/>
                          <a:pt x="1139721" y="254433"/>
                        </a:cubicBezTo>
                        <a:lnTo>
                          <a:pt x="1138193" y="254433"/>
                        </a:lnTo>
                        <a:lnTo>
                          <a:pt x="1137046" y="253133"/>
                        </a:lnTo>
                        <a:cubicBezTo>
                          <a:pt x="1135899" y="251681"/>
                          <a:pt x="1136205" y="249922"/>
                          <a:pt x="1136663" y="248240"/>
                        </a:cubicBezTo>
                        <a:cubicBezTo>
                          <a:pt x="1137351" y="245412"/>
                          <a:pt x="1138269" y="243195"/>
                          <a:pt x="1138957" y="241513"/>
                        </a:cubicBezTo>
                        <a:cubicBezTo>
                          <a:pt x="1139110" y="241207"/>
                          <a:pt x="1139186" y="240901"/>
                          <a:pt x="1139339" y="240595"/>
                        </a:cubicBezTo>
                        <a:cubicBezTo>
                          <a:pt x="1138881" y="240595"/>
                          <a:pt x="1138193" y="240519"/>
                          <a:pt x="1137351" y="240519"/>
                        </a:cubicBezTo>
                        <a:cubicBezTo>
                          <a:pt x="1131770" y="240519"/>
                          <a:pt x="1130318" y="241283"/>
                          <a:pt x="1125272" y="244265"/>
                        </a:cubicBezTo>
                        <a:cubicBezTo>
                          <a:pt x="1122902" y="245641"/>
                          <a:pt x="1119920" y="247323"/>
                          <a:pt x="1115562" y="249464"/>
                        </a:cubicBezTo>
                        <a:cubicBezTo>
                          <a:pt x="1105777" y="254357"/>
                          <a:pt x="1105165" y="256191"/>
                          <a:pt x="1103177" y="262308"/>
                        </a:cubicBezTo>
                        <a:cubicBezTo>
                          <a:pt x="1102566" y="264143"/>
                          <a:pt x="1101878" y="266207"/>
                          <a:pt x="1100884" y="268730"/>
                        </a:cubicBezTo>
                        <a:lnTo>
                          <a:pt x="1100349" y="269953"/>
                        </a:lnTo>
                        <a:lnTo>
                          <a:pt x="1098437" y="272399"/>
                        </a:lnTo>
                        <a:cubicBezTo>
                          <a:pt x="1089187" y="276222"/>
                          <a:pt x="1082688" y="278286"/>
                          <a:pt x="1078636" y="278745"/>
                        </a:cubicBezTo>
                        <a:cubicBezTo>
                          <a:pt x="1077872" y="278821"/>
                          <a:pt x="1077184" y="278898"/>
                          <a:pt x="1076495" y="278898"/>
                        </a:cubicBezTo>
                        <a:cubicBezTo>
                          <a:pt x="1073361" y="278898"/>
                          <a:pt x="1071297" y="277980"/>
                          <a:pt x="1069920" y="277369"/>
                        </a:cubicBezTo>
                        <a:cubicBezTo>
                          <a:pt x="1069462" y="277139"/>
                          <a:pt x="1068850" y="276910"/>
                          <a:pt x="1068621" y="276910"/>
                        </a:cubicBezTo>
                        <a:cubicBezTo>
                          <a:pt x="1068544" y="276910"/>
                          <a:pt x="1067474" y="277216"/>
                          <a:pt x="1064492" y="281115"/>
                        </a:cubicBezTo>
                        <a:cubicBezTo>
                          <a:pt x="1063116" y="282950"/>
                          <a:pt x="1061740" y="284785"/>
                          <a:pt x="1060517" y="286543"/>
                        </a:cubicBezTo>
                        <a:cubicBezTo>
                          <a:pt x="1056312" y="292583"/>
                          <a:pt x="1052107" y="298546"/>
                          <a:pt x="1045685" y="298546"/>
                        </a:cubicBezTo>
                        <a:close/>
                        <a:moveTo>
                          <a:pt x="1000273" y="132721"/>
                        </a:moveTo>
                        <a:cubicBezTo>
                          <a:pt x="1008682" y="137767"/>
                          <a:pt x="1010135" y="138684"/>
                          <a:pt x="1008835" y="142583"/>
                        </a:cubicBezTo>
                        <a:cubicBezTo>
                          <a:pt x="1008606" y="143195"/>
                          <a:pt x="1008453" y="143807"/>
                          <a:pt x="1008682" y="145336"/>
                        </a:cubicBezTo>
                        <a:cubicBezTo>
                          <a:pt x="1009906" y="152752"/>
                          <a:pt x="1003713" y="157721"/>
                          <a:pt x="997138" y="162996"/>
                        </a:cubicBezTo>
                        <a:cubicBezTo>
                          <a:pt x="995685" y="164219"/>
                          <a:pt x="994156" y="165443"/>
                          <a:pt x="992551" y="166742"/>
                        </a:cubicBezTo>
                        <a:cubicBezTo>
                          <a:pt x="988805" y="169953"/>
                          <a:pt x="986740" y="175076"/>
                          <a:pt x="985670" y="178669"/>
                        </a:cubicBezTo>
                        <a:lnTo>
                          <a:pt x="988193" y="176834"/>
                        </a:lnTo>
                        <a:cubicBezTo>
                          <a:pt x="992245" y="173852"/>
                          <a:pt x="995991" y="170718"/>
                          <a:pt x="998743" y="167889"/>
                        </a:cubicBezTo>
                        <a:cubicBezTo>
                          <a:pt x="1004707" y="161926"/>
                          <a:pt x="1012887" y="158409"/>
                          <a:pt x="1022291" y="154357"/>
                        </a:cubicBezTo>
                        <a:cubicBezTo>
                          <a:pt x="1024661" y="153363"/>
                          <a:pt x="1027184" y="152293"/>
                          <a:pt x="1029783" y="151070"/>
                        </a:cubicBezTo>
                        <a:cubicBezTo>
                          <a:pt x="1035058" y="148623"/>
                          <a:pt x="1035823" y="147400"/>
                          <a:pt x="1035823" y="147323"/>
                        </a:cubicBezTo>
                        <a:cubicBezTo>
                          <a:pt x="1035823" y="147323"/>
                          <a:pt x="1035746" y="147323"/>
                          <a:pt x="1035746" y="147323"/>
                        </a:cubicBezTo>
                        <a:cubicBezTo>
                          <a:pt x="1035441" y="147323"/>
                          <a:pt x="1034600" y="146559"/>
                          <a:pt x="1033988" y="146100"/>
                        </a:cubicBezTo>
                        <a:cubicBezTo>
                          <a:pt x="1033376" y="145642"/>
                          <a:pt x="1032841" y="145106"/>
                          <a:pt x="1032306" y="144571"/>
                        </a:cubicBezTo>
                        <a:cubicBezTo>
                          <a:pt x="1031236" y="143501"/>
                          <a:pt x="1030242" y="142660"/>
                          <a:pt x="1029248" y="141819"/>
                        </a:cubicBezTo>
                        <a:cubicBezTo>
                          <a:pt x="1027107" y="139984"/>
                          <a:pt x="1024890" y="137996"/>
                          <a:pt x="1021603" y="133944"/>
                        </a:cubicBezTo>
                        <a:cubicBezTo>
                          <a:pt x="1019615" y="131498"/>
                          <a:pt x="1018774" y="129281"/>
                          <a:pt x="1018086" y="127599"/>
                        </a:cubicBezTo>
                        <a:cubicBezTo>
                          <a:pt x="1017780" y="126911"/>
                          <a:pt x="1017474" y="125917"/>
                          <a:pt x="1017245" y="125764"/>
                        </a:cubicBezTo>
                        <a:cubicBezTo>
                          <a:pt x="1017092" y="125764"/>
                          <a:pt x="1016863" y="125764"/>
                          <a:pt x="1016710" y="125764"/>
                        </a:cubicBezTo>
                        <a:cubicBezTo>
                          <a:pt x="1016098" y="125764"/>
                          <a:pt x="1015716" y="125840"/>
                          <a:pt x="1015334" y="125917"/>
                        </a:cubicBezTo>
                        <a:cubicBezTo>
                          <a:pt x="1008759" y="126987"/>
                          <a:pt x="1006695" y="127981"/>
                          <a:pt x="999967" y="131345"/>
                        </a:cubicBezTo>
                        <a:cubicBezTo>
                          <a:pt x="999508" y="131574"/>
                          <a:pt x="999049" y="131727"/>
                          <a:pt x="998591" y="131957"/>
                        </a:cubicBezTo>
                        <a:cubicBezTo>
                          <a:pt x="999202" y="132109"/>
                          <a:pt x="999737" y="132415"/>
                          <a:pt x="1000273" y="132721"/>
                        </a:cubicBezTo>
                        <a:close/>
                        <a:moveTo>
                          <a:pt x="1134370" y="142201"/>
                        </a:moveTo>
                        <a:cubicBezTo>
                          <a:pt x="1129936" y="142201"/>
                          <a:pt x="1126648" y="140978"/>
                          <a:pt x="1124660" y="138531"/>
                        </a:cubicBezTo>
                        <a:cubicBezTo>
                          <a:pt x="1123590" y="137232"/>
                          <a:pt x="1122673" y="136544"/>
                          <a:pt x="1121755" y="135856"/>
                        </a:cubicBezTo>
                        <a:cubicBezTo>
                          <a:pt x="1117397" y="132645"/>
                          <a:pt x="1117015" y="129892"/>
                          <a:pt x="1119538" y="120718"/>
                        </a:cubicBezTo>
                        <a:cubicBezTo>
                          <a:pt x="1122826" y="108486"/>
                          <a:pt x="1123896" y="103134"/>
                          <a:pt x="1121832" y="95718"/>
                        </a:cubicBezTo>
                        <a:cubicBezTo>
                          <a:pt x="1119385" y="87079"/>
                          <a:pt x="1119614" y="80275"/>
                          <a:pt x="1122673" y="75153"/>
                        </a:cubicBezTo>
                        <a:cubicBezTo>
                          <a:pt x="1127336" y="67125"/>
                          <a:pt x="1137504" y="64679"/>
                          <a:pt x="1148208" y="62079"/>
                        </a:cubicBezTo>
                        <a:cubicBezTo>
                          <a:pt x="1154400" y="60550"/>
                          <a:pt x="1160822" y="59021"/>
                          <a:pt x="1166250" y="56345"/>
                        </a:cubicBezTo>
                        <a:cubicBezTo>
                          <a:pt x="1168162" y="55428"/>
                          <a:pt x="1170073" y="54893"/>
                          <a:pt x="1171984" y="54893"/>
                        </a:cubicBezTo>
                        <a:cubicBezTo>
                          <a:pt x="1182764" y="54893"/>
                          <a:pt x="1188651" y="69954"/>
                          <a:pt x="1193009" y="80886"/>
                        </a:cubicBezTo>
                        <a:cubicBezTo>
                          <a:pt x="1194079" y="83639"/>
                          <a:pt x="1195073" y="86009"/>
                          <a:pt x="1195914" y="87767"/>
                        </a:cubicBezTo>
                        <a:cubicBezTo>
                          <a:pt x="1202718" y="101376"/>
                          <a:pt x="1182764" y="113379"/>
                          <a:pt x="1176189" y="117278"/>
                        </a:cubicBezTo>
                        <a:cubicBezTo>
                          <a:pt x="1167321" y="122553"/>
                          <a:pt x="1164186" y="126452"/>
                          <a:pt x="1157382" y="134938"/>
                        </a:cubicBezTo>
                        <a:lnTo>
                          <a:pt x="1154018" y="139143"/>
                        </a:lnTo>
                        <a:lnTo>
                          <a:pt x="1152107" y="138684"/>
                        </a:lnTo>
                        <a:cubicBezTo>
                          <a:pt x="1151189" y="138455"/>
                          <a:pt x="1150883" y="138455"/>
                          <a:pt x="1150883" y="138455"/>
                        </a:cubicBezTo>
                        <a:cubicBezTo>
                          <a:pt x="1149584" y="139143"/>
                          <a:pt x="1141327" y="142201"/>
                          <a:pt x="1134370" y="142201"/>
                        </a:cubicBezTo>
                        <a:lnTo>
                          <a:pt x="1134370" y="142201"/>
                        </a:lnTo>
                        <a:close/>
                        <a:moveTo>
                          <a:pt x="1018698" y="83945"/>
                        </a:moveTo>
                        <a:lnTo>
                          <a:pt x="1021603" y="85015"/>
                        </a:lnTo>
                        <a:lnTo>
                          <a:pt x="1018774" y="83639"/>
                        </a:lnTo>
                        <a:cubicBezTo>
                          <a:pt x="1020456" y="79052"/>
                          <a:pt x="1022596" y="73394"/>
                          <a:pt x="1025960" y="66896"/>
                        </a:cubicBezTo>
                        <a:cubicBezTo>
                          <a:pt x="1032077" y="54740"/>
                          <a:pt x="1030624" y="46024"/>
                          <a:pt x="1029324" y="42125"/>
                        </a:cubicBezTo>
                        <a:lnTo>
                          <a:pt x="1000884" y="52523"/>
                        </a:lnTo>
                        <a:lnTo>
                          <a:pt x="1002566" y="46636"/>
                        </a:lnTo>
                        <a:cubicBezTo>
                          <a:pt x="1002795" y="45948"/>
                          <a:pt x="1007612" y="29281"/>
                          <a:pt x="1017551" y="21789"/>
                        </a:cubicBezTo>
                        <a:cubicBezTo>
                          <a:pt x="1023285" y="17508"/>
                          <a:pt x="1030471" y="14908"/>
                          <a:pt x="1038116" y="12156"/>
                        </a:cubicBezTo>
                        <a:cubicBezTo>
                          <a:pt x="1043621" y="10168"/>
                          <a:pt x="1049355" y="8104"/>
                          <a:pt x="1055089" y="5275"/>
                        </a:cubicBezTo>
                        <a:cubicBezTo>
                          <a:pt x="1063881" y="917"/>
                          <a:pt x="1074278" y="0"/>
                          <a:pt x="1081465" y="0"/>
                        </a:cubicBezTo>
                        <a:cubicBezTo>
                          <a:pt x="1086128" y="0"/>
                          <a:pt x="1089263" y="382"/>
                          <a:pt x="1089263" y="382"/>
                        </a:cubicBezTo>
                        <a:lnTo>
                          <a:pt x="1091480" y="688"/>
                        </a:lnTo>
                        <a:lnTo>
                          <a:pt x="1091939" y="2905"/>
                        </a:lnTo>
                        <a:cubicBezTo>
                          <a:pt x="1092015" y="3440"/>
                          <a:pt x="1094462" y="16208"/>
                          <a:pt x="1084141" y="26529"/>
                        </a:cubicBezTo>
                        <a:cubicBezTo>
                          <a:pt x="1077642" y="33027"/>
                          <a:pt x="1074814" y="39373"/>
                          <a:pt x="1074966" y="47171"/>
                        </a:cubicBezTo>
                        <a:lnTo>
                          <a:pt x="1074966" y="48241"/>
                        </a:lnTo>
                        <a:lnTo>
                          <a:pt x="1074278" y="49082"/>
                        </a:lnTo>
                        <a:cubicBezTo>
                          <a:pt x="1061281" y="65672"/>
                          <a:pt x="1057765" y="67125"/>
                          <a:pt x="1056465" y="67660"/>
                        </a:cubicBezTo>
                        <a:cubicBezTo>
                          <a:pt x="1054095" y="68578"/>
                          <a:pt x="1051419" y="71254"/>
                          <a:pt x="1048590" y="74082"/>
                        </a:cubicBezTo>
                        <a:cubicBezTo>
                          <a:pt x="1045379" y="77293"/>
                          <a:pt x="1042015" y="80657"/>
                          <a:pt x="1038116" y="82568"/>
                        </a:cubicBezTo>
                        <a:cubicBezTo>
                          <a:pt x="1032765" y="85321"/>
                          <a:pt x="1029936" y="86009"/>
                          <a:pt x="1025578" y="87156"/>
                        </a:cubicBezTo>
                        <a:lnTo>
                          <a:pt x="1016480" y="89602"/>
                        </a:lnTo>
                        <a:lnTo>
                          <a:pt x="1018698" y="83945"/>
                        </a:lnTo>
                        <a:close/>
                      </a:path>
                    </a:pathLst>
                  </a:custGeom>
                  <a:solidFill>
                    <a:srgbClr val="90A2BA"/>
                  </a:solidFill>
                  <a:ln w="7642" cap="flat">
                    <a:solidFill>
                      <a:sysClr val="window" lastClr="FFFFFF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864017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98" name="Freeform: Shape 88">
                    <a:extLst>
                      <a:ext uri="{FF2B5EF4-FFF2-40B4-BE49-F238E27FC236}">
                        <a16:creationId xmlns:a16="http://schemas.microsoft.com/office/drawing/2014/main" id="{8681BD5A-9316-11B3-21D6-C67FD295605F}"/>
                      </a:ext>
                    </a:extLst>
                  </p:cNvPr>
                  <p:cNvSpPr/>
                  <p:nvPr/>
                </p:nvSpPr>
                <p:spPr>
                  <a:xfrm>
                    <a:off x="2488815" y="867279"/>
                    <a:ext cx="1549763" cy="1116202"/>
                  </a:xfrm>
                  <a:custGeom>
                    <a:avLst/>
                    <a:gdLst>
                      <a:gd name="connsiteX0" fmla="*/ 1084705 w 1549763"/>
                      <a:gd name="connsiteY0" fmla="*/ 6269 h 1116202"/>
                      <a:gd name="connsiteX1" fmla="*/ 1092121 w 1549763"/>
                      <a:gd name="connsiteY1" fmla="*/ 6651 h 1116202"/>
                      <a:gd name="connsiteX2" fmla="*/ 1085163 w 1549763"/>
                      <a:gd name="connsiteY2" fmla="*/ 27523 h 1116202"/>
                      <a:gd name="connsiteX3" fmla="*/ 1075072 w 1549763"/>
                      <a:gd name="connsiteY3" fmla="*/ 50382 h 1116202"/>
                      <a:gd name="connsiteX4" fmla="*/ 1058558 w 1549763"/>
                      <a:gd name="connsiteY4" fmla="*/ 67966 h 1116202"/>
                      <a:gd name="connsiteX5" fmla="*/ 1039980 w 1549763"/>
                      <a:gd name="connsiteY5" fmla="*/ 83027 h 1116202"/>
                      <a:gd name="connsiteX6" fmla="*/ 1024766 w 1549763"/>
                      <a:gd name="connsiteY6" fmla="*/ 88226 h 1116202"/>
                      <a:gd name="connsiteX7" fmla="*/ 1031876 w 1549763"/>
                      <a:gd name="connsiteY7" fmla="*/ 71483 h 1116202"/>
                      <a:gd name="connsiteX8" fmla="*/ 1034170 w 1549763"/>
                      <a:gd name="connsiteY8" fmla="*/ 41437 h 1116202"/>
                      <a:gd name="connsiteX9" fmla="*/ 1008711 w 1549763"/>
                      <a:gd name="connsiteY9" fmla="*/ 50764 h 1116202"/>
                      <a:gd name="connsiteX10" fmla="*/ 1022625 w 1549763"/>
                      <a:gd name="connsiteY10" fmla="*/ 27599 h 1116202"/>
                      <a:gd name="connsiteX11" fmla="*/ 1059628 w 1549763"/>
                      <a:gd name="connsiteY11" fmla="*/ 11391 h 1116202"/>
                      <a:gd name="connsiteX12" fmla="*/ 1084705 w 1549763"/>
                      <a:gd name="connsiteY12" fmla="*/ 6269 h 1116202"/>
                      <a:gd name="connsiteX13" fmla="*/ 1175071 w 1549763"/>
                      <a:gd name="connsiteY13" fmla="*/ 61085 h 1116202"/>
                      <a:gd name="connsiteX14" fmla="*/ 1196248 w 1549763"/>
                      <a:gd name="connsiteY14" fmla="*/ 92278 h 1116202"/>
                      <a:gd name="connsiteX15" fmla="*/ 1177747 w 1549763"/>
                      <a:gd name="connsiteY15" fmla="*/ 117736 h 1116202"/>
                      <a:gd name="connsiteX16" fmla="*/ 1155882 w 1549763"/>
                      <a:gd name="connsiteY16" fmla="*/ 138837 h 1116202"/>
                      <a:gd name="connsiteX17" fmla="*/ 1153894 w 1549763"/>
                      <a:gd name="connsiteY17" fmla="*/ 138531 h 1116202"/>
                      <a:gd name="connsiteX18" fmla="*/ 1153359 w 1549763"/>
                      <a:gd name="connsiteY18" fmla="*/ 138608 h 1116202"/>
                      <a:gd name="connsiteX19" fmla="*/ 1137457 w 1549763"/>
                      <a:gd name="connsiteY19" fmla="*/ 142278 h 1116202"/>
                      <a:gd name="connsiteX20" fmla="*/ 1130194 w 1549763"/>
                      <a:gd name="connsiteY20" fmla="*/ 139755 h 1116202"/>
                      <a:gd name="connsiteX21" fmla="*/ 1125606 w 1549763"/>
                      <a:gd name="connsiteY21" fmla="*/ 124770 h 1116202"/>
                      <a:gd name="connsiteX22" fmla="*/ 1127900 w 1549763"/>
                      <a:gd name="connsiteY22" fmla="*/ 98088 h 1116202"/>
                      <a:gd name="connsiteX23" fmla="*/ 1170713 w 1549763"/>
                      <a:gd name="connsiteY23" fmla="*/ 62232 h 1116202"/>
                      <a:gd name="connsiteX24" fmla="*/ 1175071 w 1549763"/>
                      <a:gd name="connsiteY24" fmla="*/ 61085 h 1116202"/>
                      <a:gd name="connsiteX25" fmla="*/ 1064980 w 1549763"/>
                      <a:gd name="connsiteY25" fmla="*/ 86850 h 1116202"/>
                      <a:gd name="connsiteX26" fmla="*/ 1068955 w 1549763"/>
                      <a:gd name="connsiteY26" fmla="*/ 95718 h 1116202"/>
                      <a:gd name="connsiteX27" fmla="*/ 1081646 w 1549763"/>
                      <a:gd name="connsiteY27" fmla="*/ 115366 h 1116202"/>
                      <a:gd name="connsiteX28" fmla="*/ 1088298 w 1549763"/>
                      <a:gd name="connsiteY28" fmla="*/ 114143 h 1116202"/>
                      <a:gd name="connsiteX29" fmla="*/ 1093267 w 1549763"/>
                      <a:gd name="connsiteY29" fmla="*/ 123470 h 1116202"/>
                      <a:gd name="connsiteX30" fmla="*/ 1108328 w 1549763"/>
                      <a:gd name="connsiteY30" fmla="*/ 141972 h 1116202"/>
                      <a:gd name="connsiteX31" fmla="*/ 1118802 w 1549763"/>
                      <a:gd name="connsiteY31" fmla="*/ 153516 h 1116202"/>
                      <a:gd name="connsiteX32" fmla="*/ 1124536 w 1549763"/>
                      <a:gd name="connsiteY32" fmla="*/ 178975 h 1116202"/>
                      <a:gd name="connsiteX33" fmla="*/ 1140744 w 1549763"/>
                      <a:gd name="connsiteY33" fmla="*/ 187996 h 1116202"/>
                      <a:gd name="connsiteX34" fmla="*/ 1145408 w 1549763"/>
                      <a:gd name="connsiteY34" fmla="*/ 187079 h 1116202"/>
                      <a:gd name="connsiteX35" fmla="*/ 1162609 w 1549763"/>
                      <a:gd name="connsiteY35" fmla="*/ 178745 h 1116202"/>
                      <a:gd name="connsiteX36" fmla="*/ 1167349 w 1549763"/>
                      <a:gd name="connsiteY36" fmla="*/ 180121 h 1116202"/>
                      <a:gd name="connsiteX37" fmla="*/ 1169566 w 1549763"/>
                      <a:gd name="connsiteY37" fmla="*/ 181421 h 1116202"/>
                      <a:gd name="connsiteX38" fmla="*/ 1180041 w 1549763"/>
                      <a:gd name="connsiteY38" fmla="*/ 189449 h 1116202"/>
                      <a:gd name="connsiteX39" fmla="*/ 1189291 w 1549763"/>
                      <a:gd name="connsiteY39" fmla="*/ 196559 h 1116202"/>
                      <a:gd name="connsiteX40" fmla="*/ 1196095 w 1549763"/>
                      <a:gd name="connsiteY40" fmla="*/ 195259 h 1116202"/>
                      <a:gd name="connsiteX41" fmla="*/ 1212533 w 1549763"/>
                      <a:gd name="connsiteY41" fmla="*/ 205657 h 1116202"/>
                      <a:gd name="connsiteX42" fmla="*/ 1235698 w 1549763"/>
                      <a:gd name="connsiteY42" fmla="*/ 233409 h 1116202"/>
                      <a:gd name="connsiteX43" fmla="*/ 1226447 w 1549763"/>
                      <a:gd name="connsiteY43" fmla="*/ 247323 h 1116202"/>
                      <a:gd name="connsiteX44" fmla="*/ 1226447 w 1549763"/>
                      <a:gd name="connsiteY44" fmla="*/ 275075 h 1116202"/>
                      <a:gd name="connsiteX45" fmla="*/ 1220866 w 1549763"/>
                      <a:gd name="connsiteY45" fmla="*/ 278668 h 1116202"/>
                      <a:gd name="connsiteX46" fmla="*/ 1203358 w 1549763"/>
                      <a:gd name="connsiteY46" fmla="*/ 272782 h 1116202"/>
                      <a:gd name="connsiteX47" fmla="*/ 1205652 w 1549763"/>
                      <a:gd name="connsiteY47" fmla="*/ 251987 h 1116202"/>
                      <a:gd name="connsiteX48" fmla="*/ 1198695 w 1549763"/>
                      <a:gd name="connsiteY48" fmla="*/ 228898 h 1116202"/>
                      <a:gd name="connsiteX49" fmla="*/ 1179582 w 1549763"/>
                      <a:gd name="connsiteY49" fmla="*/ 240672 h 1116202"/>
                      <a:gd name="connsiteX50" fmla="*/ 1177900 w 1549763"/>
                      <a:gd name="connsiteY50" fmla="*/ 240442 h 1116202"/>
                      <a:gd name="connsiteX51" fmla="*/ 1166738 w 1549763"/>
                      <a:gd name="connsiteY51" fmla="*/ 231268 h 1116202"/>
                      <a:gd name="connsiteX52" fmla="*/ 1161692 w 1549763"/>
                      <a:gd name="connsiteY52" fmla="*/ 233409 h 1116202"/>
                      <a:gd name="connsiteX53" fmla="*/ 1143191 w 1549763"/>
                      <a:gd name="connsiteY53" fmla="*/ 254280 h 1116202"/>
                      <a:gd name="connsiteX54" fmla="*/ 1143191 w 1549763"/>
                      <a:gd name="connsiteY54" fmla="*/ 251910 h 1116202"/>
                      <a:gd name="connsiteX55" fmla="*/ 1140897 w 1549763"/>
                      <a:gd name="connsiteY55" fmla="*/ 240366 h 1116202"/>
                      <a:gd name="connsiteX56" fmla="*/ 1117732 w 1549763"/>
                      <a:gd name="connsiteY56" fmla="*/ 249617 h 1116202"/>
                      <a:gd name="connsiteX57" fmla="*/ 1101524 w 1549763"/>
                      <a:gd name="connsiteY57" fmla="*/ 270488 h 1116202"/>
                      <a:gd name="connsiteX58" fmla="*/ 1100836 w 1549763"/>
                      <a:gd name="connsiteY58" fmla="*/ 272399 h 1116202"/>
                      <a:gd name="connsiteX59" fmla="*/ 1081876 w 1549763"/>
                      <a:gd name="connsiteY59" fmla="*/ 278592 h 1116202"/>
                      <a:gd name="connsiteX60" fmla="*/ 1080117 w 1549763"/>
                      <a:gd name="connsiteY60" fmla="*/ 278668 h 1116202"/>
                      <a:gd name="connsiteX61" fmla="*/ 1072243 w 1549763"/>
                      <a:gd name="connsiteY61" fmla="*/ 276604 h 1116202"/>
                      <a:gd name="connsiteX62" fmla="*/ 1065668 w 1549763"/>
                      <a:gd name="connsiteY62" fmla="*/ 282032 h 1116202"/>
                      <a:gd name="connsiteX63" fmla="*/ 1049078 w 1549763"/>
                      <a:gd name="connsiteY63" fmla="*/ 298622 h 1116202"/>
                      <a:gd name="connsiteX64" fmla="*/ 1042579 w 1549763"/>
                      <a:gd name="connsiteY64" fmla="*/ 295870 h 1116202"/>
                      <a:gd name="connsiteX65" fmla="*/ 1020561 w 1549763"/>
                      <a:gd name="connsiteY65" fmla="*/ 277369 h 1116202"/>
                      <a:gd name="connsiteX66" fmla="*/ 998619 w 1549763"/>
                      <a:gd name="connsiteY66" fmla="*/ 261161 h 1116202"/>
                      <a:gd name="connsiteX67" fmla="*/ 982411 w 1549763"/>
                      <a:gd name="connsiteY67" fmla="*/ 241436 h 1116202"/>
                      <a:gd name="connsiteX68" fmla="*/ 983099 w 1549763"/>
                      <a:gd name="connsiteY68" fmla="*/ 228745 h 1116202"/>
                      <a:gd name="connsiteX69" fmla="*/ 983558 w 1549763"/>
                      <a:gd name="connsiteY69" fmla="*/ 228745 h 1116202"/>
                      <a:gd name="connsiteX70" fmla="*/ 1020561 w 1549763"/>
                      <a:gd name="connsiteY70" fmla="*/ 226452 h 1116202"/>
                      <a:gd name="connsiteX71" fmla="*/ 1013680 w 1549763"/>
                      <a:gd name="connsiteY71" fmla="*/ 191742 h 1116202"/>
                      <a:gd name="connsiteX72" fmla="*/ 993497 w 1549763"/>
                      <a:gd name="connsiteY72" fmla="*/ 182492 h 1116202"/>
                      <a:gd name="connsiteX73" fmla="*/ 1004430 w 1549763"/>
                      <a:gd name="connsiteY73" fmla="*/ 173241 h 1116202"/>
                      <a:gd name="connsiteX74" fmla="*/ 1034475 w 1549763"/>
                      <a:gd name="connsiteY74" fmla="*/ 157033 h 1116202"/>
                      <a:gd name="connsiteX75" fmla="*/ 1037992 w 1549763"/>
                      <a:gd name="connsiteY75" fmla="*/ 145489 h 1116202"/>
                      <a:gd name="connsiteX76" fmla="*/ 1027518 w 1549763"/>
                      <a:gd name="connsiteY76" fmla="*/ 135015 h 1116202"/>
                      <a:gd name="connsiteX77" fmla="*/ 1020179 w 1549763"/>
                      <a:gd name="connsiteY77" fmla="*/ 125611 h 1116202"/>
                      <a:gd name="connsiteX78" fmla="*/ 1018268 w 1549763"/>
                      <a:gd name="connsiteY78" fmla="*/ 125764 h 1116202"/>
                      <a:gd name="connsiteX79" fmla="*/ 1002060 w 1549763"/>
                      <a:gd name="connsiteY79" fmla="*/ 131498 h 1116202"/>
                      <a:gd name="connsiteX80" fmla="*/ 998390 w 1549763"/>
                      <a:gd name="connsiteY80" fmla="*/ 132339 h 1116202"/>
                      <a:gd name="connsiteX81" fmla="*/ 992503 w 1549763"/>
                      <a:gd name="connsiteY81" fmla="*/ 130504 h 1116202"/>
                      <a:gd name="connsiteX82" fmla="*/ 995103 w 1549763"/>
                      <a:gd name="connsiteY82" fmla="*/ 106039 h 1116202"/>
                      <a:gd name="connsiteX83" fmla="*/ 1001142 w 1549763"/>
                      <a:gd name="connsiteY83" fmla="*/ 97400 h 1116202"/>
                      <a:gd name="connsiteX84" fmla="*/ 1013604 w 1549763"/>
                      <a:gd name="connsiteY84" fmla="*/ 101376 h 1116202"/>
                      <a:gd name="connsiteX85" fmla="*/ 1019491 w 1549763"/>
                      <a:gd name="connsiteY85" fmla="*/ 98700 h 1116202"/>
                      <a:gd name="connsiteX86" fmla="*/ 1022855 w 1549763"/>
                      <a:gd name="connsiteY86" fmla="*/ 102522 h 1116202"/>
                      <a:gd name="connsiteX87" fmla="*/ 1028206 w 1549763"/>
                      <a:gd name="connsiteY87" fmla="*/ 101758 h 1116202"/>
                      <a:gd name="connsiteX88" fmla="*/ 1036769 w 1549763"/>
                      <a:gd name="connsiteY88" fmla="*/ 107110 h 1116202"/>
                      <a:gd name="connsiteX89" fmla="*/ 1043726 w 1549763"/>
                      <a:gd name="connsiteY89" fmla="*/ 120947 h 1116202"/>
                      <a:gd name="connsiteX90" fmla="*/ 1052824 w 1549763"/>
                      <a:gd name="connsiteY90" fmla="*/ 125152 h 1116202"/>
                      <a:gd name="connsiteX91" fmla="*/ 1055347 w 1549763"/>
                      <a:gd name="connsiteY91" fmla="*/ 120947 h 1116202"/>
                      <a:gd name="connsiteX92" fmla="*/ 1054124 w 1549763"/>
                      <a:gd name="connsiteY92" fmla="*/ 102446 h 1116202"/>
                      <a:gd name="connsiteX93" fmla="*/ 1056494 w 1549763"/>
                      <a:gd name="connsiteY93" fmla="*/ 88608 h 1116202"/>
                      <a:gd name="connsiteX94" fmla="*/ 1064980 w 1549763"/>
                      <a:gd name="connsiteY94" fmla="*/ 86850 h 1116202"/>
                      <a:gd name="connsiteX95" fmla="*/ 992121 w 1549763"/>
                      <a:gd name="connsiteY95" fmla="*/ 132874 h 1116202"/>
                      <a:gd name="connsiteX96" fmla="*/ 1001830 w 1549763"/>
                      <a:gd name="connsiteY96" fmla="*/ 138531 h 1116202"/>
                      <a:gd name="connsiteX97" fmla="*/ 1008787 w 1549763"/>
                      <a:gd name="connsiteY97" fmla="*/ 149005 h 1116202"/>
                      <a:gd name="connsiteX98" fmla="*/ 993726 w 1549763"/>
                      <a:gd name="connsiteY98" fmla="*/ 167507 h 1116202"/>
                      <a:gd name="connsiteX99" fmla="*/ 985393 w 1549763"/>
                      <a:gd name="connsiteY99" fmla="*/ 183027 h 1116202"/>
                      <a:gd name="connsiteX100" fmla="*/ 976372 w 1549763"/>
                      <a:gd name="connsiteY100" fmla="*/ 171024 h 1116202"/>
                      <a:gd name="connsiteX101" fmla="*/ 987916 w 1549763"/>
                      <a:gd name="connsiteY101" fmla="*/ 147859 h 1116202"/>
                      <a:gd name="connsiteX102" fmla="*/ 992121 w 1549763"/>
                      <a:gd name="connsiteY102" fmla="*/ 132874 h 1116202"/>
                      <a:gd name="connsiteX103" fmla="*/ 742963 w 1549763"/>
                      <a:gd name="connsiteY103" fmla="*/ 165596 h 1116202"/>
                      <a:gd name="connsiteX104" fmla="*/ 763452 w 1549763"/>
                      <a:gd name="connsiteY104" fmla="*/ 187079 h 1116202"/>
                      <a:gd name="connsiteX105" fmla="*/ 780730 w 1549763"/>
                      <a:gd name="connsiteY105" fmla="*/ 189143 h 1116202"/>
                      <a:gd name="connsiteX106" fmla="*/ 825990 w 1549763"/>
                      <a:gd name="connsiteY106" fmla="*/ 187079 h 1116202"/>
                      <a:gd name="connsiteX107" fmla="*/ 890822 w 1549763"/>
                      <a:gd name="connsiteY107" fmla="*/ 182415 h 1116202"/>
                      <a:gd name="connsiteX108" fmla="*/ 897320 w 1549763"/>
                      <a:gd name="connsiteY108" fmla="*/ 181956 h 1116202"/>
                      <a:gd name="connsiteX109" fmla="*/ 911540 w 1549763"/>
                      <a:gd name="connsiteY109" fmla="*/ 184632 h 1116202"/>
                      <a:gd name="connsiteX110" fmla="*/ 903513 w 1549763"/>
                      <a:gd name="connsiteY110" fmla="*/ 192889 h 1116202"/>
                      <a:gd name="connsiteX111" fmla="*/ 871097 w 1549763"/>
                      <a:gd name="connsiteY111" fmla="*/ 200993 h 1116202"/>
                      <a:gd name="connsiteX112" fmla="*/ 849232 w 1549763"/>
                      <a:gd name="connsiteY112" fmla="*/ 203287 h 1116202"/>
                      <a:gd name="connsiteX113" fmla="*/ 827137 w 1549763"/>
                      <a:gd name="connsiteY113" fmla="*/ 202140 h 1116202"/>
                      <a:gd name="connsiteX114" fmla="*/ 806724 w 1549763"/>
                      <a:gd name="connsiteY114" fmla="*/ 200305 h 1116202"/>
                      <a:gd name="connsiteX115" fmla="*/ 794721 w 1549763"/>
                      <a:gd name="connsiteY115" fmla="*/ 202140 h 1116202"/>
                      <a:gd name="connsiteX116" fmla="*/ 763529 w 1549763"/>
                      <a:gd name="connsiteY116" fmla="*/ 225305 h 1116202"/>
                      <a:gd name="connsiteX117" fmla="*/ 750379 w 1549763"/>
                      <a:gd name="connsiteY117" fmla="*/ 234173 h 1116202"/>
                      <a:gd name="connsiteX118" fmla="*/ 735700 w 1549763"/>
                      <a:gd name="connsiteY118" fmla="*/ 229968 h 1116202"/>
                      <a:gd name="connsiteX119" fmla="*/ 728361 w 1549763"/>
                      <a:gd name="connsiteY119" fmla="*/ 228974 h 1116202"/>
                      <a:gd name="connsiteX120" fmla="*/ 710241 w 1549763"/>
                      <a:gd name="connsiteY120" fmla="*/ 242736 h 1116202"/>
                      <a:gd name="connsiteX121" fmla="*/ 699767 w 1549763"/>
                      <a:gd name="connsiteY121" fmla="*/ 271635 h 1116202"/>
                      <a:gd name="connsiteX122" fmla="*/ 684783 w 1549763"/>
                      <a:gd name="connsiteY122" fmla="*/ 292506 h 1116202"/>
                      <a:gd name="connsiteX123" fmla="*/ 682489 w 1549763"/>
                      <a:gd name="connsiteY123" fmla="*/ 307491 h 1116202"/>
                      <a:gd name="connsiteX124" fmla="*/ 696404 w 1549763"/>
                      <a:gd name="connsiteY124" fmla="*/ 320258 h 1116202"/>
                      <a:gd name="connsiteX125" fmla="*/ 713987 w 1549763"/>
                      <a:gd name="connsiteY125" fmla="*/ 324540 h 1116202"/>
                      <a:gd name="connsiteX126" fmla="*/ 726449 w 1549763"/>
                      <a:gd name="connsiteY126" fmla="*/ 323699 h 1116202"/>
                      <a:gd name="connsiteX127" fmla="*/ 707948 w 1549763"/>
                      <a:gd name="connsiteY127" fmla="*/ 308638 h 1116202"/>
                      <a:gd name="connsiteX128" fmla="*/ 717199 w 1549763"/>
                      <a:gd name="connsiteY128" fmla="*/ 287843 h 1116202"/>
                      <a:gd name="connsiteX129" fmla="*/ 744951 w 1549763"/>
                      <a:gd name="connsiteY129" fmla="*/ 264678 h 1116202"/>
                      <a:gd name="connsiteX130" fmla="*/ 792428 w 1549763"/>
                      <a:gd name="connsiteY130" fmla="*/ 232262 h 1116202"/>
                      <a:gd name="connsiteX131" fmla="*/ 806036 w 1549763"/>
                      <a:gd name="connsiteY131" fmla="*/ 224464 h 1116202"/>
                      <a:gd name="connsiteX132" fmla="*/ 810929 w 1549763"/>
                      <a:gd name="connsiteY132" fmla="*/ 228822 h 1116202"/>
                      <a:gd name="connsiteX133" fmla="*/ 836388 w 1549763"/>
                      <a:gd name="connsiteY133" fmla="*/ 235779 h 1116202"/>
                      <a:gd name="connsiteX134" fmla="*/ 848467 w 1549763"/>
                      <a:gd name="connsiteY134" fmla="*/ 233944 h 1116202"/>
                      <a:gd name="connsiteX135" fmla="*/ 857259 w 1549763"/>
                      <a:gd name="connsiteY135" fmla="*/ 239219 h 1116202"/>
                      <a:gd name="connsiteX136" fmla="*/ 868115 w 1549763"/>
                      <a:gd name="connsiteY136" fmla="*/ 246100 h 1116202"/>
                      <a:gd name="connsiteX137" fmla="*/ 878054 w 1549763"/>
                      <a:gd name="connsiteY137" fmla="*/ 244953 h 1116202"/>
                      <a:gd name="connsiteX138" fmla="*/ 894262 w 1549763"/>
                      <a:gd name="connsiteY138" fmla="*/ 217201 h 1116202"/>
                      <a:gd name="connsiteX139" fmla="*/ 908100 w 1549763"/>
                      <a:gd name="connsiteY139" fmla="*/ 200993 h 1116202"/>
                      <a:gd name="connsiteX140" fmla="*/ 923926 w 1549763"/>
                      <a:gd name="connsiteY140" fmla="*/ 186467 h 1116202"/>
                      <a:gd name="connsiteX141" fmla="*/ 937075 w 1549763"/>
                      <a:gd name="connsiteY141" fmla="*/ 198623 h 1116202"/>
                      <a:gd name="connsiteX142" fmla="*/ 967198 w 1549763"/>
                      <a:gd name="connsiteY142" fmla="*/ 221712 h 1116202"/>
                      <a:gd name="connsiteX143" fmla="*/ 968421 w 1549763"/>
                      <a:gd name="connsiteY143" fmla="*/ 223776 h 1116202"/>
                      <a:gd name="connsiteX144" fmla="*/ 964904 w 1549763"/>
                      <a:gd name="connsiteY144" fmla="*/ 255274 h 1116202"/>
                      <a:gd name="connsiteX145" fmla="*/ 982182 w 1549763"/>
                      <a:gd name="connsiteY145" fmla="*/ 286467 h 1116202"/>
                      <a:gd name="connsiteX146" fmla="*/ 1014598 w 1549763"/>
                      <a:gd name="connsiteY146" fmla="*/ 307338 h 1116202"/>
                      <a:gd name="connsiteX147" fmla="*/ 1034017 w 1549763"/>
                      <a:gd name="connsiteY147" fmla="*/ 310625 h 1116202"/>
                      <a:gd name="connsiteX148" fmla="*/ 1029659 w 1549763"/>
                      <a:gd name="connsiteY148" fmla="*/ 311925 h 1116202"/>
                      <a:gd name="connsiteX149" fmla="*/ 1057488 w 1549763"/>
                      <a:gd name="connsiteY149" fmla="*/ 321176 h 1116202"/>
                      <a:gd name="connsiteX150" fmla="*/ 1075989 w 1549763"/>
                      <a:gd name="connsiteY150" fmla="*/ 351298 h 1116202"/>
                      <a:gd name="connsiteX151" fmla="*/ 1079888 w 1549763"/>
                      <a:gd name="connsiteY151" fmla="*/ 351833 h 1116202"/>
                      <a:gd name="connsiteX152" fmla="*/ 1092044 w 1549763"/>
                      <a:gd name="connsiteY152" fmla="*/ 350992 h 1116202"/>
                      <a:gd name="connsiteX153" fmla="*/ 1099154 w 1549763"/>
                      <a:gd name="connsiteY153" fmla="*/ 355962 h 1116202"/>
                      <a:gd name="connsiteX154" fmla="*/ 1119949 w 1549763"/>
                      <a:gd name="connsiteY154" fmla="*/ 395335 h 1116202"/>
                      <a:gd name="connsiteX155" fmla="*/ 1143496 w 1549763"/>
                      <a:gd name="connsiteY155" fmla="*/ 410625 h 1116202"/>
                      <a:gd name="connsiteX156" fmla="*/ 1145408 w 1549763"/>
                      <a:gd name="connsiteY156" fmla="*/ 404509 h 1116202"/>
                      <a:gd name="connsiteX157" fmla="*/ 1143114 w 1549763"/>
                      <a:gd name="connsiteY157" fmla="*/ 383637 h 1116202"/>
                      <a:gd name="connsiteX158" fmla="*/ 1189368 w 1549763"/>
                      <a:gd name="connsiteY158" fmla="*/ 369723 h 1116202"/>
                      <a:gd name="connsiteX159" fmla="*/ 1210774 w 1549763"/>
                      <a:gd name="connsiteY159" fmla="*/ 359402 h 1116202"/>
                      <a:gd name="connsiteX160" fmla="*/ 1226447 w 1549763"/>
                      <a:gd name="connsiteY160" fmla="*/ 365136 h 1116202"/>
                      <a:gd name="connsiteX161" fmla="*/ 1240820 w 1549763"/>
                      <a:gd name="connsiteY161" fmla="*/ 370946 h 1116202"/>
                      <a:gd name="connsiteX162" fmla="*/ 1244872 w 1549763"/>
                      <a:gd name="connsiteY162" fmla="*/ 369799 h 1116202"/>
                      <a:gd name="connsiteX163" fmla="*/ 1256493 w 1549763"/>
                      <a:gd name="connsiteY163" fmla="*/ 342047 h 1116202"/>
                      <a:gd name="connsiteX164" fmla="*/ 1257563 w 1549763"/>
                      <a:gd name="connsiteY164" fmla="*/ 341894 h 1116202"/>
                      <a:gd name="connsiteX165" fmla="*/ 1281875 w 1549763"/>
                      <a:gd name="connsiteY165" fmla="*/ 381420 h 1116202"/>
                      <a:gd name="connsiteX166" fmla="*/ 1318954 w 1549763"/>
                      <a:gd name="connsiteY166" fmla="*/ 402215 h 1116202"/>
                      <a:gd name="connsiteX167" fmla="*/ 1362914 w 1549763"/>
                      <a:gd name="connsiteY167" fmla="*/ 425380 h 1116202"/>
                      <a:gd name="connsiteX168" fmla="*/ 1399917 w 1549763"/>
                      <a:gd name="connsiteY168" fmla="*/ 460090 h 1116202"/>
                      <a:gd name="connsiteX169" fmla="*/ 1436996 w 1549763"/>
                      <a:gd name="connsiteY169" fmla="*/ 497092 h 1116202"/>
                      <a:gd name="connsiteX170" fmla="*/ 1439290 w 1549763"/>
                      <a:gd name="connsiteY170" fmla="*/ 538377 h 1116202"/>
                      <a:gd name="connsiteX171" fmla="*/ 1427058 w 1549763"/>
                      <a:gd name="connsiteY171" fmla="*/ 538300 h 1116202"/>
                      <a:gd name="connsiteX172" fmla="*/ 1408021 w 1549763"/>
                      <a:gd name="connsiteY172" fmla="*/ 538835 h 1116202"/>
                      <a:gd name="connsiteX173" fmla="*/ 1369871 w 1549763"/>
                      <a:gd name="connsiteY173" fmla="*/ 539982 h 1116202"/>
                      <a:gd name="connsiteX174" fmla="*/ 1351370 w 1549763"/>
                      <a:gd name="connsiteY174" fmla="*/ 557337 h 1116202"/>
                      <a:gd name="connsiteX175" fmla="*/ 1333862 w 1549763"/>
                      <a:gd name="connsiteY175" fmla="*/ 564294 h 1116202"/>
                      <a:gd name="connsiteX176" fmla="*/ 1325835 w 1549763"/>
                      <a:gd name="connsiteY176" fmla="*/ 564218 h 1116202"/>
                      <a:gd name="connsiteX177" fmla="*/ 1306187 w 1549763"/>
                      <a:gd name="connsiteY177" fmla="*/ 571175 h 1116202"/>
                      <a:gd name="connsiteX178" fmla="*/ 1315437 w 1549763"/>
                      <a:gd name="connsiteY178" fmla="*/ 590899 h 1116202"/>
                      <a:gd name="connsiteX179" fmla="*/ 1346706 w 1549763"/>
                      <a:gd name="connsiteY179" fmla="*/ 609401 h 1116202"/>
                      <a:gd name="connsiteX180" fmla="*/ 1384856 w 1549763"/>
                      <a:gd name="connsiteY180" fmla="*/ 624462 h 1116202"/>
                      <a:gd name="connsiteX181" fmla="*/ 1411079 w 1549763"/>
                      <a:gd name="connsiteY181" fmla="*/ 629125 h 1116202"/>
                      <a:gd name="connsiteX182" fmla="*/ 1423082 w 1549763"/>
                      <a:gd name="connsiteY182" fmla="*/ 627979 h 1116202"/>
                      <a:gd name="connsiteX183" fmla="*/ 1440437 w 1549763"/>
                      <a:gd name="connsiteY183" fmla="*/ 615288 h 1116202"/>
                      <a:gd name="connsiteX184" fmla="*/ 1452593 w 1549763"/>
                      <a:gd name="connsiteY184" fmla="*/ 608942 h 1116202"/>
                      <a:gd name="connsiteX185" fmla="*/ 1457792 w 1549763"/>
                      <a:gd name="connsiteY185" fmla="*/ 609477 h 1116202"/>
                      <a:gd name="connsiteX186" fmla="*/ 1458021 w 1549763"/>
                      <a:gd name="connsiteY186" fmla="*/ 609477 h 1116202"/>
                      <a:gd name="connsiteX187" fmla="*/ 1458709 w 1549763"/>
                      <a:gd name="connsiteY187" fmla="*/ 609401 h 1116202"/>
                      <a:gd name="connsiteX188" fmla="*/ 1465819 w 1549763"/>
                      <a:gd name="connsiteY188" fmla="*/ 629125 h 1116202"/>
                      <a:gd name="connsiteX189" fmla="*/ 1476293 w 1549763"/>
                      <a:gd name="connsiteY189" fmla="*/ 666205 h 1116202"/>
                      <a:gd name="connsiteX190" fmla="*/ 1490207 w 1549763"/>
                      <a:gd name="connsiteY190" fmla="*/ 728666 h 1116202"/>
                      <a:gd name="connsiteX191" fmla="*/ 1506415 w 1549763"/>
                      <a:gd name="connsiteY191" fmla="*/ 784171 h 1116202"/>
                      <a:gd name="connsiteX192" fmla="*/ 1524917 w 1549763"/>
                      <a:gd name="connsiteY192" fmla="*/ 835088 h 1116202"/>
                      <a:gd name="connsiteX193" fmla="*/ 1543418 w 1549763"/>
                      <a:gd name="connsiteY193" fmla="*/ 897549 h 1116202"/>
                      <a:gd name="connsiteX194" fmla="*/ 1516813 w 1549763"/>
                      <a:gd name="connsiteY194" fmla="*/ 918421 h 1116202"/>
                      <a:gd name="connsiteX195" fmla="*/ 1490742 w 1549763"/>
                      <a:gd name="connsiteY195" fmla="*/ 942733 h 1116202"/>
                      <a:gd name="connsiteX196" fmla="*/ 1478969 w 1549763"/>
                      <a:gd name="connsiteY196" fmla="*/ 954736 h 1116202"/>
                      <a:gd name="connsiteX197" fmla="*/ 1471629 w 1549763"/>
                      <a:gd name="connsiteY197" fmla="*/ 953130 h 1116202"/>
                      <a:gd name="connsiteX198" fmla="*/ 1436920 w 1549763"/>
                      <a:gd name="connsiteY198" fmla="*/ 949690 h 1116202"/>
                      <a:gd name="connsiteX199" fmla="*/ 1429963 w 1549763"/>
                      <a:gd name="connsiteY199" fmla="*/ 928818 h 1116202"/>
                      <a:gd name="connsiteX200" fmla="*/ 1466354 w 1549763"/>
                      <a:gd name="connsiteY200" fmla="*/ 890669 h 1116202"/>
                      <a:gd name="connsiteX201" fmla="*/ 1471553 w 1549763"/>
                      <a:gd name="connsiteY201" fmla="*/ 852519 h 1116202"/>
                      <a:gd name="connsiteX202" fmla="*/ 1466431 w 1549763"/>
                      <a:gd name="connsiteY202" fmla="*/ 836540 h 1116202"/>
                      <a:gd name="connsiteX203" fmla="*/ 1464596 w 1549763"/>
                      <a:gd name="connsiteY203" fmla="*/ 836846 h 1116202"/>
                      <a:gd name="connsiteX204" fmla="*/ 1451064 w 1549763"/>
                      <a:gd name="connsiteY204" fmla="*/ 838605 h 1116202"/>
                      <a:gd name="connsiteX205" fmla="*/ 1435085 w 1549763"/>
                      <a:gd name="connsiteY205" fmla="*/ 835164 h 1116202"/>
                      <a:gd name="connsiteX206" fmla="*/ 1427822 w 1549763"/>
                      <a:gd name="connsiteY206" fmla="*/ 832183 h 1116202"/>
                      <a:gd name="connsiteX207" fmla="*/ 1417807 w 1549763"/>
                      <a:gd name="connsiteY207" fmla="*/ 838681 h 1116202"/>
                      <a:gd name="connsiteX208" fmla="*/ 1398618 w 1549763"/>
                      <a:gd name="connsiteY208" fmla="*/ 849155 h 1116202"/>
                      <a:gd name="connsiteX209" fmla="*/ 1394413 w 1549763"/>
                      <a:gd name="connsiteY209" fmla="*/ 849920 h 1116202"/>
                      <a:gd name="connsiteX210" fmla="*/ 1381339 w 1549763"/>
                      <a:gd name="connsiteY210" fmla="*/ 838681 h 1116202"/>
                      <a:gd name="connsiteX211" fmla="*/ 1376981 w 1549763"/>
                      <a:gd name="connsiteY211" fmla="*/ 837076 h 1116202"/>
                      <a:gd name="connsiteX212" fmla="*/ 1358709 w 1549763"/>
                      <a:gd name="connsiteY212" fmla="*/ 847320 h 1116202"/>
                      <a:gd name="connsiteX213" fmla="*/ 1351905 w 1549763"/>
                      <a:gd name="connsiteY213" fmla="*/ 849155 h 1116202"/>
                      <a:gd name="connsiteX214" fmla="*/ 1339596 w 1549763"/>
                      <a:gd name="connsiteY214" fmla="*/ 838681 h 1116202"/>
                      <a:gd name="connsiteX215" fmla="*/ 1327441 w 1549763"/>
                      <a:gd name="connsiteY215" fmla="*/ 810929 h 1116202"/>
                      <a:gd name="connsiteX216" fmla="*/ 1313526 w 1549763"/>
                      <a:gd name="connsiteY216" fmla="*/ 791816 h 1116202"/>
                      <a:gd name="connsiteX217" fmla="*/ 1294413 w 1549763"/>
                      <a:gd name="connsiteY217" fmla="*/ 776143 h 1116202"/>
                      <a:gd name="connsiteX218" fmla="*/ 1281875 w 1549763"/>
                      <a:gd name="connsiteY218" fmla="*/ 764522 h 1116202"/>
                      <a:gd name="connsiteX219" fmla="*/ 1275377 w 1549763"/>
                      <a:gd name="connsiteY219" fmla="*/ 770944 h 1116202"/>
                      <a:gd name="connsiteX220" fmla="*/ 1278893 w 1549763"/>
                      <a:gd name="connsiteY220" fmla="*/ 795256 h 1116202"/>
                      <a:gd name="connsiteX221" fmla="*/ 1287532 w 1549763"/>
                      <a:gd name="connsiteY221" fmla="*/ 810929 h 1116202"/>
                      <a:gd name="connsiteX222" fmla="*/ 1259780 w 1549763"/>
                      <a:gd name="connsiteY222" fmla="*/ 819568 h 1116202"/>
                      <a:gd name="connsiteX223" fmla="*/ 1233710 w 1549763"/>
                      <a:gd name="connsiteY223" fmla="*/ 836923 h 1116202"/>
                      <a:gd name="connsiteX224" fmla="*/ 1212915 w 1549763"/>
                      <a:gd name="connsiteY224" fmla="*/ 861235 h 1116202"/>
                      <a:gd name="connsiteX225" fmla="*/ 1193802 w 1549763"/>
                      <a:gd name="connsiteY225" fmla="*/ 875149 h 1116202"/>
                      <a:gd name="connsiteX226" fmla="*/ 1188603 w 1549763"/>
                      <a:gd name="connsiteY226" fmla="*/ 906418 h 1116202"/>
                      <a:gd name="connsiteX227" fmla="*/ 1176447 w 1549763"/>
                      <a:gd name="connsiteY227" fmla="*/ 941127 h 1116202"/>
                      <a:gd name="connsiteX228" fmla="*/ 1169719 w 1549763"/>
                      <a:gd name="connsiteY228" fmla="*/ 948925 h 1116202"/>
                      <a:gd name="connsiteX229" fmla="*/ 1159093 w 1549763"/>
                      <a:gd name="connsiteY229" fmla="*/ 946326 h 1116202"/>
                      <a:gd name="connsiteX230" fmla="*/ 1156723 w 1549763"/>
                      <a:gd name="connsiteY230" fmla="*/ 946096 h 1116202"/>
                      <a:gd name="connsiteX231" fmla="*/ 1146860 w 1549763"/>
                      <a:gd name="connsiteY231" fmla="*/ 967121 h 1116202"/>
                      <a:gd name="connsiteX232" fmla="*/ 1134781 w 1549763"/>
                      <a:gd name="connsiteY232" fmla="*/ 982717 h 1116202"/>
                      <a:gd name="connsiteX233" fmla="*/ 1133328 w 1549763"/>
                      <a:gd name="connsiteY233" fmla="*/ 982870 h 1116202"/>
                      <a:gd name="connsiteX234" fmla="*/ 1117350 w 1549763"/>
                      <a:gd name="connsiteY234" fmla="*/ 961922 h 1116202"/>
                      <a:gd name="connsiteX235" fmla="*/ 1110851 w 1549763"/>
                      <a:gd name="connsiteY235" fmla="*/ 958252 h 1116202"/>
                      <a:gd name="connsiteX236" fmla="*/ 1091356 w 1549763"/>
                      <a:gd name="connsiteY236" fmla="*/ 967121 h 1116202"/>
                      <a:gd name="connsiteX237" fmla="*/ 1075760 w 1549763"/>
                      <a:gd name="connsiteY237" fmla="*/ 989751 h 1116202"/>
                      <a:gd name="connsiteX238" fmla="*/ 1066432 w 1549763"/>
                      <a:gd name="connsiteY238" fmla="*/ 1001983 h 1116202"/>
                      <a:gd name="connsiteX239" fmla="*/ 1061845 w 1549763"/>
                      <a:gd name="connsiteY239" fmla="*/ 1001907 h 1116202"/>
                      <a:gd name="connsiteX240" fmla="*/ 1046173 w 1549763"/>
                      <a:gd name="connsiteY240" fmla="*/ 982794 h 1116202"/>
                      <a:gd name="connsiteX241" fmla="*/ 1042427 w 1549763"/>
                      <a:gd name="connsiteY241" fmla="*/ 981570 h 1116202"/>
                      <a:gd name="connsiteX242" fmla="*/ 1023619 w 1549763"/>
                      <a:gd name="connsiteY242" fmla="*/ 998466 h 1116202"/>
                      <a:gd name="connsiteX243" fmla="*/ 1009705 w 1549763"/>
                      <a:gd name="connsiteY243" fmla="*/ 1019261 h 1116202"/>
                      <a:gd name="connsiteX244" fmla="*/ 988910 w 1549763"/>
                      <a:gd name="connsiteY244" fmla="*/ 1034934 h 1116202"/>
                      <a:gd name="connsiteX245" fmla="*/ 969797 w 1549763"/>
                      <a:gd name="connsiteY245" fmla="*/ 1047090 h 1116202"/>
                      <a:gd name="connsiteX246" fmla="*/ 966356 w 1549763"/>
                      <a:gd name="connsiteY246" fmla="*/ 1024460 h 1116202"/>
                      <a:gd name="connsiteX247" fmla="*/ 964904 w 1549763"/>
                      <a:gd name="connsiteY247" fmla="*/ 1023160 h 1116202"/>
                      <a:gd name="connsiteX248" fmla="*/ 945485 w 1549763"/>
                      <a:gd name="connsiteY248" fmla="*/ 1034857 h 1116202"/>
                      <a:gd name="connsiteX249" fmla="*/ 937610 w 1549763"/>
                      <a:gd name="connsiteY249" fmla="*/ 1036310 h 1116202"/>
                      <a:gd name="connsiteX250" fmla="*/ 924690 w 1549763"/>
                      <a:gd name="connsiteY250" fmla="*/ 1031417 h 1116202"/>
                      <a:gd name="connsiteX251" fmla="*/ 898620 w 1549763"/>
                      <a:gd name="connsiteY251" fmla="*/ 1036616 h 1116202"/>
                      <a:gd name="connsiteX252" fmla="*/ 893421 w 1549763"/>
                      <a:gd name="connsiteY252" fmla="*/ 1037992 h 1116202"/>
                      <a:gd name="connsiteX253" fmla="*/ 879507 w 1549763"/>
                      <a:gd name="connsiteY253" fmla="*/ 1031341 h 1116202"/>
                      <a:gd name="connsiteX254" fmla="*/ 861923 w 1549763"/>
                      <a:gd name="connsiteY254" fmla="*/ 1013451 h 1116202"/>
                      <a:gd name="connsiteX255" fmla="*/ 858712 w 1549763"/>
                      <a:gd name="connsiteY255" fmla="*/ 1013986 h 1116202"/>
                      <a:gd name="connsiteX256" fmla="*/ 851678 w 1549763"/>
                      <a:gd name="connsiteY256" fmla="*/ 1015056 h 1116202"/>
                      <a:gd name="connsiteX257" fmla="*/ 841357 w 1549763"/>
                      <a:gd name="connsiteY257" fmla="*/ 1003589 h 1116202"/>
                      <a:gd name="connsiteX258" fmla="*/ 830272 w 1549763"/>
                      <a:gd name="connsiteY258" fmla="*/ 991356 h 1116202"/>
                      <a:gd name="connsiteX259" fmla="*/ 822244 w 1549763"/>
                      <a:gd name="connsiteY259" fmla="*/ 993191 h 1116202"/>
                      <a:gd name="connsiteX260" fmla="*/ 811464 w 1549763"/>
                      <a:gd name="connsiteY260" fmla="*/ 995867 h 1116202"/>
                      <a:gd name="connsiteX261" fmla="*/ 794415 w 1549763"/>
                      <a:gd name="connsiteY261" fmla="*/ 991433 h 1116202"/>
                      <a:gd name="connsiteX262" fmla="*/ 787000 w 1549763"/>
                      <a:gd name="connsiteY262" fmla="*/ 990286 h 1116202"/>
                      <a:gd name="connsiteX263" fmla="*/ 759706 w 1549763"/>
                      <a:gd name="connsiteY263" fmla="*/ 998390 h 1116202"/>
                      <a:gd name="connsiteX264" fmla="*/ 754201 w 1549763"/>
                      <a:gd name="connsiteY264" fmla="*/ 999307 h 1116202"/>
                      <a:gd name="connsiteX265" fmla="*/ 733636 w 1549763"/>
                      <a:gd name="connsiteY265" fmla="*/ 977595 h 1116202"/>
                      <a:gd name="connsiteX266" fmla="*/ 693651 w 1549763"/>
                      <a:gd name="connsiteY266" fmla="*/ 949843 h 1116202"/>
                      <a:gd name="connsiteX267" fmla="*/ 667657 w 1549763"/>
                      <a:gd name="connsiteY267" fmla="*/ 946326 h 1116202"/>
                      <a:gd name="connsiteX268" fmla="*/ 652061 w 1549763"/>
                      <a:gd name="connsiteY268" fmla="*/ 932412 h 1116202"/>
                      <a:gd name="connsiteX269" fmla="*/ 648468 w 1549763"/>
                      <a:gd name="connsiteY269" fmla="*/ 932029 h 1116202"/>
                      <a:gd name="connsiteX270" fmla="*/ 626067 w 1549763"/>
                      <a:gd name="connsiteY270" fmla="*/ 941051 h 1116202"/>
                      <a:gd name="connsiteX271" fmla="*/ 614141 w 1549763"/>
                      <a:gd name="connsiteY271" fmla="*/ 946326 h 1116202"/>
                      <a:gd name="connsiteX272" fmla="*/ 603514 w 1549763"/>
                      <a:gd name="connsiteY272" fmla="*/ 941051 h 1116202"/>
                      <a:gd name="connsiteX273" fmla="*/ 593881 w 1549763"/>
                      <a:gd name="connsiteY273" fmla="*/ 931800 h 1116202"/>
                      <a:gd name="connsiteX274" fmla="*/ 591435 w 1549763"/>
                      <a:gd name="connsiteY274" fmla="*/ 937534 h 1116202"/>
                      <a:gd name="connsiteX275" fmla="*/ 577520 w 1549763"/>
                      <a:gd name="connsiteY275" fmla="*/ 949766 h 1116202"/>
                      <a:gd name="connsiteX276" fmla="*/ 567123 w 1549763"/>
                      <a:gd name="connsiteY276" fmla="*/ 975760 h 1116202"/>
                      <a:gd name="connsiteX277" fmla="*/ 556649 w 1549763"/>
                      <a:gd name="connsiteY277" fmla="*/ 984476 h 1116202"/>
                      <a:gd name="connsiteX278" fmla="*/ 548392 w 1549763"/>
                      <a:gd name="connsiteY278" fmla="*/ 991891 h 1116202"/>
                      <a:gd name="connsiteX279" fmla="*/ 542811 w 1549763"/>
                      <a:gd name="connsiteY279" fmla="*/ 989751 h 1116202"/>
                      <a:gd name="connsiteX280" fmla="*/ 537994 w 1549763"/>
                      <a:gd name="connsiteY280" fmla="*/ 987916 h 1116202"/>
                      <a:gd name="connsiteX281" fmla="*/ 520181 w 1549763"/>
                      <a:gd name="connsiteY281" fmla="*/ 1000148 h 1116202"/>
                      <a:gd name="connsiteX282" fmla="*/ 501144 w 1549763"/>
                      <a:gd name="connsiteY282" fmla="*/ 1017503 h 1116202"/>
                      <a:gd name="connsiteX283" fmla="*/ 478515 w 1549763"/>
                      <a:gd name="connsiteY283" fmla="*/ 1029659 h 1116202"/>
                      <a:gd name="connsiteX284" fmla="*/ 473545 w 1549763"/>
                      <a:gd name="connsiteY284" fmla="*/ 1030958 h 1116202"/>
                      <a:gd name="connsiteX285" fmla="*/ 442047 w 1549763"/>
                      <a:gd name="connsiteY285" fmla="*/ 1017503 h 1116202"/>
                      <a:gd name="connsiteX286" fmla="*/ 436313 w 1549763"/>
                      <a:gd name="connsiteY286" fmla="*/ 1016203 h 1116202"/>
                      <a:gd name="connsiteX287" fmla="*/ 414295 w 1549763"/>
                      <a:gd name="connsiteY287" fmla="*/ 1029659 h 1116202"/>
                      <a:gd name="connsiteX288" fmla="*/ 389983 w 1549763"/>
                      <a:gd name="connsiteY288" fmla="*/ 1052212 h 1116202"/>
                      <a:gd name="connsiteX289" fmla="*/ 391665 w 1549763"/>
                      <a:gd name="connsiteY289" fmla="*/ 1081723 h 1116202"/>
                      <a:gd name="connsiteX290" fmla="*/ 386466 w 1549763"/>
                      <a:gd name="connsiteY290" fmla="*/ 1102518 h 1116202"/>
                      <a:gd name="connsiteX291" fmla="*/ 383637 w 1549763"/>
                      <a:gd name="connsiteY291" fmla="*/ 1104276 h 1116202"/>
                      <a:gd name="connsiteX292" fmla="*/ 353515 w 1549763"/>
                      <a:gd name="connsiteY292" fmla="*/ 1092120 h 1116202"/>
                      <a:gd name="connsiteX293" fmla="*/ 346176 w 1549763"/>
                      <a:gd name="connsiteY293" fmla="*/ 1091662 h 1116202"/>
                      <a:gd name="connsiteX294" fmla="*/ 329203 w 1549763"/>
                      <a:gd name="connsiteY294" fmla="*/ 1100759 h 1116202"/>
                      <a:gd name="connsiteX295" fmla="*/ 317048 w 1549763"/>
                      <a:gd name="connsiteY295" fmla="*/ 1109475 h 1116202"/>
                      <a:gd name="connsiteX296" fmla="*/ 282338 w 1549763"/>
                      <a:gd name="connsiteY296" fmla="*/ 1109475 h 1116202"/>
                      <a:gd name="connsiteX297" fmla="*/ 281650 w 1549763"/>
                      <a:gd name="connsiteY297" fmla="*/ 1109551 h 1116202"/>
                      <a:gd name="connsiteX298" fmla="*/ 251451 w 1549763"/>
                      <a:gd name="connsiteY298" fmla="*/ 1098313 h 1116202"/>
                      <a:gd name="connsiteX299" fmla="*/ 244112 w 1549763"/>
                      <a:gd name="connsiteY299" fmla="*/ 1099077 h 1116202"/>
                      <a:gd name="connsiteX300" fmla="*/ 239984 w 1549763"/>
                      <a:gd name="connsiteY300" fmla="*/ 1099536 h 1116202"/>
                      <a:gd name="connsiteX301" fmla="*/ 238913 w 1549763"/>
                      <a:gd name="connsiteY301" fmla="*/ 1079964 h 1116202"/>
                      <a:gd name="connsiteX302" fmla="*/ 216360 w 1549763"/>
                      <a:gd name="connsiteY302" fmla="*/ 1059169 h 1116202"/>
                      <a:gd name="connsiteX303" fmla="*/ 183332 w 1549763"/>
                      <a:gd name="connsiteY303" fmla="*/ 1022702 h 1116202"/>
                      <a:gd name="connsiteX304" fmla="*/ 159097 w 1549763"/>
                      <a:gd name="connsiteY304" fmla="*/ 982794 h 1116202"/>
                      <a:gd name="connsiteX305" fmla="*/ 131345 w 1549763"/>
                      <a:gd name="connsiteY305" fmla="*/ 961999 h 1116202"/>
                      <a:gd name="connsiteX306" fmla="*/ 127981 w 1549763"/>
                      <a:gd name="connsiteY306" fmla="*/ 961769 h 1116202"/>
                      <a:gd name="connsiteX307" fmla="*/ 107033 w 1549763"/>
                      <a:gd name="connsiteY307" fmla="*/ 979277 h 1116202"/>
                      <a:gd name="connsiteX308" fmla="*/ 89296 w 1549763"/>
                      <a:gd name="connsiteY308" fmla="*/ 988298 h 1116202"/>
                      <a:gd name="connsiteX309" fmla="*/ 79281 w 1549763"/>
                      <a:gd name="connsiteY309" fmla="*/ 986234 h 1116202"/>
                      <a:gd name="connsiteX310" fmla="*/ 51529 w 1549763"/>
                      <a:gd name="connsiteY310" fmla="*/ 956723 h 1116202"/>
                      <a:gd name="connsiteX311" fmla="*/ 39755 w 1549763"/>
                      <a:gd name="connsiteY311" fmla="*/ 948084 h 1116202"/>
                      <a:gd name="connsiteX312" fmla="*/ 32416 w 1549763"/>
                      <a:gd name="connsiteY312" fmla="*/ 949766 h 1116202"/>
                      <a:gd name="connsiteX313" fmla="*/ 28899 w 1549763"/>
                      <a:gd name="connsiteY313" fmla="*/ 950378 h 1116202"/>
                      <a:gd name="connsiteX314" fmla="*/ 10015 w 1549763"/>
                      <a:gd name="connsiteY314" fmla="*/ 943344 h 1116202"/>
                      <a:gd name="connsiteX315" fmla="*/ 6422 w 1549763"/>
                      <a:gd name="connsiteY315" fmla="*/ 941051 h 1116202"/>
                      <a:gd name="connsiteX316" fmla="*/ 6422 w 1549763"/>
                      <a:gd name="connsiteY316" fmla="*/ 904583 h 1116202"/>
                      <a:gd name="connsiteX317" fmla="*/ 23777 w 1549763"/>
                      <a:gd name="connsiteY317" fmla="*/ 882029 h 1116202"/>
                      <a:gd name="connsiteX318" fmla="*/ 54969 w 1549763"/>
                      <a:gd name="connsiteY318" fmla="*/ 869874 h 1116202"/>
                      <a:gd name="connsiteX319" fmla="*/ 82721 w 1549763"/>
                      <a:gd name="connsiteY319" fmla="*/ 845562 h 1116202"/>
                      <a:gd name="connsiteX320" fmla="*/ 84480 w 1549763"/>
                      <a:gd name="connsiteY320" fmla="*/ 810852 h 1116202"/>
                      <a:gd name="connsiteX321" fmla="*/ 87844 w 1549763"/>
                      <a:gd name="connsiteY321" fmla="*/ 802443 h 1116202"/>
                      <a:gd name="connsiteX322" fmla="*/ 105275 w 1549763"/>
                      <a:gd name="connsiteY322" fmla="*/ 809094 h 1116202"/>
                      <a:gd name="connsiteX323" fmla="*/ 109403 w 1549763"/>
                      <a:gd name="connsiteY323" fmla="*/ 809629 h 1116202"/>
                      <a:gd name="connsiteX324" fmla="*/ 127904 w 1549763"/>
                      <a:gd name="connsiteY324" fmla="*/ 784782 h 1116202"/>
                      <a:gd name="connsiteX325" fmla="*/ 136544 w 1549763"/>
                      <a:gd name="connsiteY325" fmla="*/ 743116 h 1116202"/>
                      <a:gd name="connsiteX326" fmla="*/ 121024 w 1549763"/>
                      <a:gd name="connsiteY326" fmla="*/ 725761 h 1116202"/>
                      <a:gd name="connsiteX327" fmla="*/ 82798 w 1549763"/>
                      <a:gd name="connsiteY327" fmla="*/ 715364 h 1116202"/>
                      <a:gd name="connsiteX328" fmla="*/ 63761 w 1549763"/>
                      <a:gd name="connsiteY328" fmla="*/ 687535 h 1116202"/>
                      <a:gd name="connsiteX329" fmla="*/ 62003 w 1549763"/>
                      <a:gd name="connsiteY329" fmla="*/ 659783 h 1116202"/>
                      <a:gd name="connsiteX330" fmla="*/ 53364 w 1549763"/>
                      <a:gd name="connsiteY330" fmla="*/ 623315 h 1116202"/>
                      <a:gd name="connsiteX331" fmla="*/ 72477 w 1549763"/>
                      <a:gd name="connsiteY331" fmla="*/ 593805 h 1116202"/>
                      <a:gd name="connsiteX332" fmla="*/ 98471 w 1549763"/>
                      <a:gd name="connsiteY332" fmla="*/ 569493 h 1116202"/>
                      <a:gd name="connsiteX333" fmla="*/ 109403 w 1549763"/>
                      <a:gd name="connsiteY333" fmla="*/ 542582 h 1116202"/>
                      <a:gd name="connsiteX334" fmla="*/ 112920 w 1549763"/>
                      <a:gd name="connsiteY334" fmla="*/ 544034 h 1116202"/>
                      <a:gd name="connsiteX335" fmla="*/ 122171 w 1549763"/>
                      <a:gd name="connsiteY335" fmla="*/ 541129 h 1116202"/>
                      <a:gd name="connsiteX336" fmla="*/ 175381 w 1549763"/>
                      <a:gd name="connsiteY336" fmla="*/ 504050 h 1116202"/>
                      <a:gd name="connsiteX337" fmla="*/ 193883 w 1549763"/>
                      <a:gd name="connsiteY337" fmla="*/ 499004 h 1116202"/>
                      <a:gd name="connsiteX338" fmla="*/ 221635 w 1549763"/>
                      <a:gd name="connsiteY338" fmla="*/ 508713 h 1116202"/>
                      <a:gd name="connsiteX339" fmla="*/ 249387 w 1549763"/>
                      <a:gd name="connsiteY339" fmla="*/ 522551 h 1116202"/>
                      <a:gd name="connsiteX340" fmla="*/ 247094 w 1549763"/>
                      <a:gd name="connsiteY340" fmla="*/ 552597 h 1116202"/>
                      <a:gd name="connsiteX341" fmla="*/ 255962 w 1549763"/>
                      <a:gd name="connsiteY341" fmla="*/ 559325 h 1116202"/>
                      <a:gd name="connsiteX342" fmla="*/ 274846 w 1549763"/>
                      <a:gd name="connsiteY342" fmla="*/ 545640 h 1116202"/>
                      <a:gd name="connsiteX343" fmla="*/ 286390 w 1549763"/>
                      <a:gd name="connsiteY343" fmla="*/ 550227 h 1116202"/>
                      <a:gd name="connsiteX344" fmla="*/ 323469 w 1549763"/>
                      <a:gd name="connsiteY344" fmla="*/ 571022 h 1116202"/>
                      <a:gd name="connsiteX345" fmla="*/ 331726 w 1549763"/>
                      <a:gd name="connsiteY345" fmla="*/ 573545 h 1116202"/>
                      <a:gd name="connsiteX346" fmla="*/ 339677 w 1549763"/>
                      <a:gd name="connsiteY346" fmla="*/ 543346 h 1116202"/>
                      <a:gd name="connsiteX347" fmla="*/ 338378 w 1549763"/>
                      <a:gd name="connsiteY347" fmla="*/ 521939 h 1116202"/>
                      <a:gd name="connsiteX348" fmla="*/ 335014 w 1549763"/>
                      <a:gd name="connsiteY348" fmla="*/ 522475 h 1116202"/>
                      <a:gd name="connsiteX349" fmla="*/ 316512 w 1549763"/>
                      <a:gd name="connsiteY349" fmla="*/ 529432 h 1116202"/>
                      <a:gd name="connsiteX350" fmla="*/ 308944 w 1549763"/>
                      <a:gd name="connsiteY350" fmla="*/ 531114 h 1116202"/>
                      <a:gd name="connsiteX351" fmla="*/ 311849 w 1549763"/>
                      <a:gd name="connsiteY351" fmla="*/ 506267 h 1116202"/>
                      <a:gd name="connsiteX352" fmla="*/ 351222 w 1549763"/>
                      <a:gd name="connsiteY352" fmla="*/ 492352 h 1116202"/>
                      <a:gd name="connsiteX353" fmla="*/ 361237 w 1549763"/>
                      <a:gd name="connsiteY353" fmla="*/ 492582 h 1116202"/>
                      <a:gd name="connsiteX354" fmla="*/ 372017 w 1549763"/>
                      <a:gd name="connsiteY354" fmla="*/ 483178 h 1116202"/>
                      <a:gd name="connsiteX355" fmla="*/ 395182 w 1549763"/>
                      <a:gd name="connsiteY355" fmla="*/ 453056 h 1116202"/>
                      <a:gd name="connsiteX356" fmla="*/ 393117 w 1549763"/>
                      <a:gd name="connsiteY356" fmla="*/ 427903 h 1116202"/>
                      <a:gd name="connsiteX357" fmla="*/ 411466 w 1549763"/>
                      <a:gd name="connsiteY357" fmla="*/ 406802 h 1116202"/>
                      <a:gd name="connsiteX358" fmla="*/ 441512 w 1549763"/>
                      <a:gd name="connsiteY358" fmla="*/ 397552 h 1116202"/>
                      <a:gd name="connsiteX359" fmla="*/ 449234 w 1549763"/>
                      <a:gd name="connsiteY359" fmla="*/ 396634 h 1116202"/>
                      <a:gd name="connsiteX360" fmla="*/ 478591 w 1549763"/>
                      <a:gd name="connsiteY360" fmla="*/ 411466 h 1116202"/>
                      <a:gd name="connsiteX361" fmla="*/ 484554 w 1549763"/>
                      <a:gd name="connsiteY361" fmla="*/ 412536 h 1116202"/>
                      <a:gd name="connsiteX362" fmla="*/ 515670 w 1549763"/>
                      <a:gd name="connsiteY362" fmla="*/ 390671 h 1116202"/>
                      <a:gd name="connsiteX363" fmla="*/ 573545 w 1549763"/>
                      <a:gd name="connsiteY363" fmla="*/ 379127 h 1116202"/>
                      <a:gd name="connsiteX364" fmla="*/ 594416 w 1549763"/>
                      <a:gd name="connsiteY364" fmla="*/ 367582 h 1116202"/>
                      <a:gd name="connsiteX365" fmla="*/ 617505 w 1549763"/>
                      <a:gd name="connsiteY365" fmla="*/ 332873 h 1116202"/>
                      <a:gd name="connsiteX366" fmla="*/ 663759 w 1549763"/>
                      <a:gd name="connsiteY366" fmla="*/ 295870 h 1116202"/>
                      <a:gd name="connsiteX367" fmla="*/ 682336 w 1549763"/>
                      <a:gd name="connsiteY367" fmla="*/ 272705 h 1116202"/>
                      <a:gd name="connsiteX368" fmla="*/ 700838 w 1549763"/>
                      <a:gd name="connsiteY368" fmla="*/ 233332 h 1116202"/>
                      <a:gd name="connsiteX369" fmla="*/ 719416 w 1549763"/>
                      <a:gd name="connsiteY369" fmla="*/ 198623 h 1116202"/>
                      <a:gd name="connsiteX370" fmla="*/ 740211 w 1549763"/>
                      <a:gd name="connsiteY370" fmla="*/ 166207 h 1116202"/>
                      <a:gd name="connsiteX371" fmla="*/ 742963 w 1549763"/>
                      <a:gd name="connsiteY371" fmla="*/ 165596 h 1116202"/>
                      <a:gd name="connsiteX372" fmla="*/ 1286921 w 1549763"/>
                      <a:gd name="connsiteY372" fmla="*/ 459172 h 1116202"/>
                      <a:gd name="connsiteX373" fmla="*/ 1283022 w 1549763"/>
                      <a:gd name="connsiteY373" fmla="*/ 455579 h 1116202"/>
                      <a:gd name="connsiteX374" fmla="*/ 1292272 w 1549763"/>
                      <a:gd name="connsiteY374" fmla="*/ 440518 h 1116202"/>
                      <a:gd name="connsiteX375" fmla="*/ 1289444 w 1549763"/>
                      <a:gd name="connsiteY375" fmla="*/ 427368 h 1116202"/>
                      <a:gd name="connsiteX376" fmla="*/ 1286462 w 1549763"/>
                      <a:gd name="connsiteY376" fmla="*/ 427750 h 1116202"/>
                      <a:gd name="connsiteX377" fmla="*/ 1272548 w 1549763"/>
                      <a:gd name="connsiteY377" fmla="*/ 439295 h 1116202"/>
                      <a:gd name="connsiteX378" fmla="*/ 1255193 w 1549763"/>
                      <a:gd name="connsiteY378" fmla="*/ 447399 h 1116202"/>
                      <a:gd name="connsiteX379" fmla="*/ 1256416 w 1549763"/>
                      <a:gd name="connsiteY379" fmla="*/ 428897 h 1116202"/>
                      <a:gd name="connsiteX380" fmla="*/ 1243649 w 1549763"/>
                      <a:gd name="connsiteY380" fmla="*/ 439371 h 1116202"/>
                      <a:gd name="connsiteX381" fmla="*/ 1263374 w 1549763"/>
                      <a:gd name="connsiteY381" fmla="*/ 457872 h 1116202"/>
                      <a:gd name="connsiteX382" fmla="*/ 1286462 w 1549763"/>
                      <a:gd name="connsiteY382" fmla="*/ 477521 h 1116202"/>
                      <a:gd name="connsiteX383" fmla="*/ 1309627 w 1549763"/>
                      <a:gd name="connsiteY383" fmla="*/ 497245 h 1116202"/>
                      <a:gd name="connsiteX384" fmla="*/ 1310774 w 1549763"/>
                      <a:gd name="connsiteY384" fmla="*/ 512306 h 1116202"/>
                      <a:gd name="connsiteX385" fmla="*/ 1293419 w 1549763"/>
                      <a:gd name="connsiteY385" fmla="*/ 529661 h 1116202"/>
                      <a:gd name="connsiteX386" fmla="*/ 1284169 w 1549763"/>
                      <a:gd name="connsiteY386" fmla="*/ 547092 h 1116202"/>
                      <a:gd name="connsiteX387" fmla="*/ 1286462 w 1549763"/>
                      <a:gd name="connsiteY387" fmla="*/ 547322 h 1116202"/>
                      <a:gd name="connsiteX388" fmla="*/ 1311921 w 1549763"/>
                      <a:gd name="connsiteY388" fmla="*/ 538988 h 1116202"/>
                      <a:gd name="connsiteX389" fmla="*/ 1326982 w 1549763"/>
                      <a:gd name="connsiteY389" fmla="*/ 517047 h 1116202"/>
                      <a:gd name="connsiteX390" fmla="*/ 1322318 w 1549763"/>
                      <a:gd name="connsiteY390" fmla="*/ 499615 h 1116202"/>
                      <a:gd name="connsiteX391" fmla="*/ 1310697 w 1549763"/>
                      <a:gd name="connsiteY391" fmla="*/ 485701 h 1116202"/>
                      <a:gd name="connsiteX392" fmla="*/ 1303817 w 1549763"/>
                      <a:gd name="connsiteY392" fmla="*/ 469493 h 1116202"/>
                      <a:gd name="connsiteX393" fmla="*/ 1317731 w 1549763"/>
                      <a:gd name="connsiteY393" fmla="*/ 461313 h 1116202"/>
                      <a:gd name="connsiteX394" fmla="*/ 1324612 w 1549763"/>
                      <a:gd name="connsiteY394" fmla="*/ 461389 h 1116202"/>
                      <a:gd name="connsiteX395" fmla="*/ 1329275 w 1549763"/>
                      <a:gd name="connsiteY395" fmla="*/ 484554 h 1116202"/>
                      <a:gd name="connsiteX396" fmla="*/ 1330422 w 1549763"/>
                      <a:gd name="connsiteY396" fmla="*/ 493958 h 1116202"/>
                      <a:gd name="connsiteX397" fmla="*/ 1339749 w 1549763"/>
                      <a:gd name="connsiteY397" fmla="*/ 486848 h 1116202"/>
                      <a:gd name="connsiteX398" fmla="*/ 1346248 w 1549763"/>
                      <a:gd name="connsiteY398" fmla="*/ 481726 h 1116202"/>
                      <a:gd name="connsiteX399" fmla="*/ 1355881 w 1549763"/>
                      <a:gd name="connsiteY399" fmla="*/ 487995 h 1116202"/>
                      <a:gd name="connsiteX400" fmla="*/ 1361462 w 1549763"/>
                      <a:gd name="connsiteY400" fmla="*/ 491206 h 1116202"/>
                      <a:gd name="connsiteX401" fmla="*/ 1367501 w 1549763"/>
                      <a:gd name="connsiteY401" fmla="*/ 476450 h 1116202"/>
                      <a:gd name="connsiteX402" fmla="*/ 1355957 w 1549763"/>
                      <a:gd name="connsiteY402" fmla="*/ 445258 h 1116202"/>
                      <a:gd name="connsiteX403" fmla="*/ 1339826 w 1549763"/>
                      <a:gd name="connsiteY403" fmla="*/ 428974 h 1116202"/>
                      <a:gd name="connsiteX404" fmla="*/ 1322471 w 1549763"/>
                      <a:gd name="connsiteY404" fmla="*/ 416282 h 1116202"/>
                      <a:gd name="connsiteX405" fmla="*/ 1315514 w 1549763"/>
                      <a:gd name="connsiteY405" fmla="*/ 425533 h 1116202"/>
                      <a:gd name="connsiteX406" fmla="*/ 1321324 w 1549763"/>
                      <a:gd name="connsiteY406" fmla="*/ 439447 h 1116202"/>
                      <a:gd name="connsiteX407" fmla="*/ 1295866 w 1549763"/>
                      <a:gd name="connsiteY407" fmla="*/ 453362 h 1116202"/>
                      <a:gd name="connsiteX408" fmla="*/ 1286921 w 1549763"/>
                      <a:gd name="connsiteY408" fmla="*/ 459172 h 1116202"/>
                      <a:gd name="connsiteX409" fmla="*/ 1101065 w 1549763"/>
                      <a:gd name="connsiteY409" fmla="*/ 287690 h 1116202"/>
                      <a:gd name="connsiteX410" fmla="*/ 1105958 w 1549763"/>
                      <a:gd name="connsiteY410" fmla="*/ 293577 h 1116202"/>
                      <a:gd name="connsiteX411" fmla="*/ 1092044 w 1549763"/>
                      <a:gd name="connsiteY411" fmla="*/ 321329 h 1116202"/>
                      <a:gd name="connsiteX412" fmla="*/ 1086769 w 1549763"/>
                      <a:gd name="connsiteY412" fmla="*/ 322552 h 1116202"/>
                      <a:gd name="connsiteX413" fmla="*/ 1064292 w 1549763"/>
                      <a:gd name="connsiteY413" fmla="*/ 312002 h 1116202"/>
                      <a:gd name="connsiteX414" fmla="*/ 1099078 w 1549763"/>
                      <a:gd name="connsiteY414" fmla="*/ 289983 h 1116202"/>
                      <a:gd name="connsiteX415" fmla="*/ 1101065 w 1549763"/>
                      <a:gd name="connsiteY415" fmla="*/ 287690 h 1116202"/>
                      <a:gd name="connsiteX416" fmla="*/ 372552 w 1549763"/>
                      <a:gd name="connsiteY416" fmla="*/ 442658 h 1116202"/>
                      <a:gd name="connsiteX417" fmla="*/ 376986 w 1549763"/>
                      <a:gd name="connsiteY417" fmla="*/ 444035 h 1116202"/>
                      <a:gd name="connsiteX418" fmla="*/ 381573 w 1549763"/>
                      <a:gd name="connsiteY418" fmla="*/ 457872 h 1116202"/>
                      <a:gd name="connsiteX419" fmla="*/ 361848 w 1549763"/>
                      <a:gd name="connsiteY419" fmla="*/ 472934 h 1116202"/>
                      <a:gd name="connsiteX420" fmla="*/ 358408 w 1549763"/>
                      <a:gd name="connsiteY420" fmla="*/ 469493 h 1116202"/>
                      <a:gd name="connsiteX421" fmla="*/ 363072 w 1549763"/>
                      <a:gd name="connsiteY421" fmla="*/ 449845 h 1116202"/>
                      <a:gd name="connsiteX422" fmla="*/ 372552 w 1549763"/>
                      <a:gd name="connsiteY422" fmla="*/ 442658 h 1116202"/>
                      <a:gd name="connsiteX423" fmla="*/ 1084705 w 1549763"/>
                      <a:gd name="connsiteY423" fmla="*/ 0 h 1116202"/>
                      <a:gd name="connsiteX424" fmla="*/ 1084705 w 1549763"/>
                      <a:gd name="connsiteY424" fmla="*/ 0 h 1116202"/>
                      <a:gd name="connsiteX425" fmla="*/ 1056952 w 1549763"/>
                      <a:gd name="connsiteY425" fmla="*/ 5657 h 1116202"/>
                      <a:gd name="connsiteX426" fmla="*/ 1040362 w 1549763"/>
                      <a:gd name="connsiteY426" fmla="*/ 12462 h 1116202"/>
                      <a:gd name="connsiteX427" fmla="*/ 1019032 w 1549763"/>
                      <a:gd name="connsiteY427" fmla="*/ 22477 h 1116202"/>
                      <a:gd name="connsiteX428" fmla="*/ 1002901 w 1549763"/>
                      <a:gd name="connsiteY428" fmla="*/ 48929 h 1116202"/>
                      <a:gd name="connsiteX429" fmla="*/ 999537 w 1549763"/>
                      <a:gd name="connsiteY429" fmla="*/ 60627 h 1116202"/>
                      <a:gd name="connsiteX430" fmla="*/ 1011005 w 1549763"/>
                      <a:gd name="connsiteY430" fmla="*/ 56422 h 1116202"/>
                      <a:gd name="connsiteX431" fmla="*/ 1030423 w 1549763"/>
                      <a:gd name="connsiteY431" fmla="*/ 49312 h 1116202"/>
                      <a:gd name="connsiteX432" fmla="*/ 1026448 w 1549763"/>
                      <a:gd name="connsiteY432" fmla="*/ 68578 h 1116202"/>
                      <a:gd name="connsiteX433" fmla="*/ 1019185 w 1549763"/>
                      <a:gd name="connsiteY433" fmla="*/ 85627 h 1116202"/>
                      <a:gd name="connsiteX434" fmla="*/ 1016509 w 1549763"/>
                      <a:gd name="connsiteY434" fmla="*/ 92737 h 1116202"/>
                      <a:gd name="connsiteX435" fmla="*/ 1014827 w 1549763"/>
                      <a:gd name="connsiteY435" fmla="*/ 94648 h 1116202"/>
                      <a:gd name="connsiteX436" fmla="*/ 1013528 w 1549763"/>
                      <a:gd name="connsiteY436" fmla="*/ 95259 h 1116202"/>
                      <a:gd name="connsiteX437" fmla="*/ 1008405 w 1549763"/>
                      <a:gd name="connsiteY437" fmla="*/ 93501 h 1116202"/>
                      <a:gd name="connsiteX438" fmla="*/ 1001066 w 1549763"/>
                      <a:gd name="connsiteY438" fmla="*/ 91284 h 1116202"/>
                      <a:gd name="connsiteX439" fmla="*/ 989063 w 1549763"/>
                      <a:gd name="connsiteY439" fmla="*/ 104434 h 1116202"/>
                      <a:gd name="connsiteX440" fmla="*/ 986311 w 1549763"/>
                      <a:gd name="connsiteY440" fmla="*/ 127981 h 1116202"/>
                      <a:gd name="connsiteX441" fmla="*/ 986311 w 1549763"/>
                      <a:gd name="connsiteY441" fmla="*/ 128898 h 1116202"/>
                      <a:gd name="connsiteX442" fmla="*/ 986158 w 1549763"/>
                      <a:gd name="connsiteY442" fmla="*/ 132492 h 1116202"/>
                      <a:gd name="connsiteX443" fmla="*/ 983788 w 1549763"/>
                      <a:gd name="connsiteY443" fmla="*/ 143348 h 1116202"/>
                      <a:gd name="connsiteX444" fmla="*/ 970408 w 1549763"/>
                      <a:gd name="connsiteY444" fmla="*/ 170947 h 1116202"/>
                      <a:gd name="connsiteX445" fmla="*/ 984858 w 1549763"/>
                      <a:gd name="connsiteY445" fmla="*/ 189143 h 1116202"/>
                      <a:gd name="connsiteX446" fmla="*/ 990439 w 1549763"/>
                      <a:gd name="connsiteY446" fmla="*/ 189907 h 1116202"/>
                      <a:gd name="connsiteX447" fmla="*/ 990821 w 1549763"/>
                      <a:gd name="connsiteY447" fmla="*/ 188149 h 1116202"/>
                      <a:gd name="connsiteX448" fmla="*/ 991662 w 1549763"/>
                      <a:gd name="connsiteY448" fmla="*/ 188378 h 1116202"/>
                      <a:gd name="connsiteX449" fmla="*/ 993268 w 1549763"/>
                      <a:gd name="connsiteY449" fmla="*/ 189831 h 1116202"/>
                      <a:gd name="connsiteX450" fmla="*/ 1013680 w 1549763"/>
                      <a:gd name="connsiteY450" fmla="*/ 197935 h 1116202"/>
                      <a:gd name="connsiteX451" fmla="*/ 1027671 w 1549763"/>
                      <a:gd name="connsiteY451" fmla="*/ 215366 h 1116202"/>
                      <a:gd name="connsiteX452" fmla="*/ 1020638 w 1549763"/>
                      <a:gd name="connsiteY452" fmla="*/ 220182 h 1116202"/>
                      <a:gd name="connsiteX453" fmla="*/ 983023 w 1549763"/>
                      <a:gd name="connsiteY453" fmla="*/ 222476 h 1116202"/>
                      <a:gd name="connsiteX454" fmla="*/ 977595 w 1549763"/>
                      <a:gd name="connsiteY454" fmla="*/ 222476 h 1116202"/>
                      <a:gd name="connsiteX455" fmla="*/ 976601 w 1549763"/>
                      <a:gd name="connsiteY455" fmla="*/ 228133 h 1116202"/>
                      <a:gd name="connsiteX456" fmla="*/ 975913 w 1549763"/>
                      <a:gd name="connsiteY456" fmla="*/ 241360 h 1116202"/>
                      <a:gd name="connsiteX457" fmla="*/ 993268 w 1549763"/>
                      <a:gd name="connsiteY457" fmla="*/ 265289 h 1116202"/>
                      <a:gd name="connsiteX458" fmla="*/ 995255 w 1549763"/>
                      <a:gd name="connsiteY458" fmla="*/ 266436 h 1116202"/>
                      <a:gd name="connsiteX459" fmla="*/ 999231 w 1549763"/>
                      <a:gd name="connsiteY459" fmla="*/ 268653 h 1116202"/>
                      <a:gd name="connsiteX460" fmla="*/ 1015210 w 1549763"/>
                      <a:gd name="connsiteY460" fmla="*/ 280809 h 1116202"/>
                      <a:gd name="connsiteX461" fmla="*/ 1030423 w 1549763"/>
                      <a:gd name="connsiteY461" fmla="*/ 294723 h 1116202"/>
                      <a:gd name="connsiteX462" fmla="*/ 1038527 w 1549763"/>
                      <a:gd name="connsiteY462" fmla="*/ 300610 h 1116202"/>
                      <a:gd name="connsiteX463" fmla="*/ 1048772 w 1549763"/>
                      <a:gd name="connsiteY463" fmla="*/ 304662 h 1116202"/>
                      <a:gd name="connsiteX464" fmla="*/ 1066432 w 1549763"/>
                      <a:gd name="connsiteY464" fmla="*/ 290977 h 1116202"/>
                      <a:gd name="connsiteX465" fmla="*/ 1070332 w 1549763"/>
                      <a:gd name="connsiteY465" fmla="*/ 285626 h 1116202"/>
                      <a:gd name="connsiteX466" fmla="*/ 1072549 w 1549763"/>
                      <a:gd name="connsiteY466" fmla="*/ 283026 h 1116202"/>
                      <a:gd name="connsiteX467" fmla="*/ 1079888 w 1549763"/>
                      <a:gd name="connsiteY467" fmla="*/ 284632 h 1116202"/>
                      <a:gd name="connsiteX468" fmla="*/ 1082411 w 1549763"/>
                      <a:gd name="connsiteY468" fmla="*/ 284479 h 1116202"/>
                      <a:gd name="connsiteX469" fmla="*/ 1100148 w 1549763"/>
                      <a:gd name="connsiteY469" fmla="*/ 279051 h 1116202"/>
                      <a:gd name="connsiteX470" fmla="*/ 1096402 w 1549763"/>
                      <a:gd name="connsiteY470" fmla="*/ 283408 h 1116202"/>
                      <a:gd name="connsiteX471" fmla="*/ 1095331 w 1549763"/>
                      <a:gd name="connsiteY471" fmla="*/ 284708 h 1116202"/>
                      <a:gd name="connsiteX472" fmla="*/ 1094414 w 1549763"/>
                      <a:gd name="connsiteY472" fmla="*/ 285855 h 1116202"/>
                      <a:gd name="connsiteX473" fmla="*/ 1062916 w 1549763"/>
                      <a:gd name="connsiteY473" fmla="*/ 305809 h 1116202"/>
                      <a:gd name="connsiteX474" fmla="*/ 1052289 w 1549763"/>
                      <a:gd name="connsiteY474" fmla="*/ 308408 h 1116202"/>
                      <a:gd name="connsiteX475" fmla="*/ 1034628 w 1549763"/>
                      <a:gd name="connsiteY475" fmla="*/ 305656 h 1116202"/>
                      <a:gd name="connsiteX476" fmla="*/ 1034628 w 1549763"/>
                      <a:gd name="connsiteY476" fmla="*/ 304356 h 1116202"/>
                      <a:gd name="connsiteX477" fmla="*/ 1016586 w 1549763"/>
                      <a:gd name="connsiteY477" fmla="*/ 301298 h 1116202"/>
                      <a:gd name="connsiteX478" fmla="*/ 987916 w 1549763"/>
                      <a:gd name="connsiteY478" fmla="*/ 283791 h 1116202"/>
                      <a:gd name="connsiteX479" fmla="*/ 969720 w 1549763"/>
                      <a:gd name="connsiteY479" fmla="*/ 251146 h 1116202"/>
                      <a:gd name="connsiteX480" fmla="*/ 974308 w 1549763"/>
                      <a:gd name="connsiteY480" fmla="*/ 225534 h 1116202"/>
                      <a:gd name="connsiteX481" fmla="*/ 975454 w 1549763"/>
                      <a:gd name="connsiteY481" fmla="*/ 222170 h 1116202"/>
                      <a:gd name="connsiteX482" fmla="*/ 973161 w 1549763"/>
                      <a:gd name="connsiteY482" fmla="*/ 219494 h 1116202"/>
                      <a:gd name="connsiteX483" fmla="*/ 957564 w 1549763"/>
                      <a:gd name="connsiteY483" fmla="*/ 209479 h 1116202"/>
                      <a:gd name="connsiteX484" fmla="*/ 943115 w 1549763"/>
                      <a:gd name="connsiteY484" fmla="*/ 199999 h 1116202"/>
                      <a:gd name="connsiteX485" fmla="*/ 941280 w 1549763"/>
                      <a:gd name="connsiteY485" fmla="*/ 186467 h 1116202"/>
                      <a:gd name="connsiteX486" fmla="*/ 924078 w 1549763"/>
                      <a:gd name="connsiteY486" fmla="*/ 179892 h 1116202"/>
                      <a:gd name="connsiteX487" fmla="*/ 921020 w 1549763"/>
                      <a:gd name="connsiteY487" fmla="*/ 179892 h 1116202"/>
                      <a:gd name="connsiteX488" fmla="*/ 920026 w 1549763"/>
                      <a:gd name="connsiteY488" fmla="*/ 181192 h 1116202"/>
                      <a:gd name="connsiteX489" fmla="*/ 913987 w 1549763"/>
                      <a:gd name="connsiteY489" fmla="*/ 178516 h 1116202"/>
                      <a:gd name="connsiteX490" fmla="*/ 897397 w 1549763"/>
                      <a:gd name="connsiteY490" fmla="*/ 175381 h 1116202"/>
                      <a:gd name="connsiteX491" fmla="*/ 889981 w 1549763"/>
                      <a:gd name="connsiteY491" fmla="*/ 175917 h 1116202"/>
                      <a:gd name="connsiteX492" fmla="*/ 826067 w 1549763"/>
                      <a:gd name="connsiteY492" fmla="*/ 180504 h 1116202"/>
                      <a:gd name="connsiteX493" fmla="*/ 808483 w 1549763"/>
                      <a:gd name="connsiteY493" fmla="*/ 181345 h 1116202"/>
                      <a:gd name="connsiteX494" fmla="*/ 780807 w 1549763"/>
                      <a:gd name="connsiteY494" fmla="*/ 182568 h 1116202"/>
                      <a:gd name="connsiteX495" fmla="*/ 766281 w 1549763"/>
                      <a:gd name="connsiteY495" fmla="*/ 181192 h 1116202"/>
                      <a:gd name="connsiteX496" fmla="*/ 758941 w 1549763"/>
                      <a:gd name="connsiteY496" fmla="*/ 172170 h 1116202"/>
                      <a:gd name="connsiteX497" fmla="*/ 743039 w 1549763"/>
                      <a:gd name="connsiteY497" fmla="*/ 159021 h 1116202"/>
                      <a:gd name="connsiteX498" fmla="*/ 743039 w 1549763"/>
                      <a:gd name="connsiteY498" fmla="*/ 159021 h 1116202"/>
                      <a:gd name="connsiteX499" fmla="*/ 737611 w 1549763"/>
                      <a:gd name="connsiteY499" fmla="*/ 160320 h 1116202"/>
                      <a:gd name="connsiteX500" fmla="*/ 713605 w 1549763"/>
                      <a:gd name="connsiteY500" fmla="*/ 196559 h 1116202"/>
                      <a:gd name="connsiteX501" fmla="*/ 700379 w 1549763"/>
                      <a:gd name="connsiteY501" fmla="*/ 222935 h 1116202"/>
                      <a:gd name="connsiteX502" fmla="*/ 695868 w 1549763"/>
                      <a:gd name="connsiteY502" fmla="*/ 229510 h 1116202"/>
                      <a:gd name="connsiteX503" fmla="*/ 676373 w 1549763"/>
                      <a:gd name="connsiteY503" fmla="*/ 272323 h 1116202"/>
                      <a:gd name="connsiteX504" fmla="*/ 664447 w 1549763"/>
                      <a:gd name="connsiteY504" fmla="*/ 287460 h 1116202"/>
                      <a:gd name="connsiteX505" fmla="*/ 660242 w 1549763"/>
                      <a:gd name="connsiteY505" fmla="*/ 290442 h 1116202"/>
                      <a:gd name="connsiteX506" fmla="*/ 625838 w 1549763"/>
                      <a:gd name="connsiteY506" fmla="*/ 317888 h 1116202"/>
                      <a:gd name="connsiteX507" fmla="*/ 613835 w 1549763"/>
                      <a:gd name="connsiteY507" fmla="*/ 327598 h 1116202"/>
                      <a:gd name="connsiteX508" fmla="*/ 588759 w 1549763"/>
                      <a:gd name="connsiteY508" fmla="*/ 365212 h 1116202"/>
                      <a:gd name="connsiteX509" fmla="*/ 588376 w 1549763"/>
                      <a:gd name="connsiteY509" fmla="*/ 366512 h 1116202"/>
                      <a:gd name="connsiteX510" fmla="*/ 572933 w 1549763"/>
                      <a:gd name="connsiteY510" fmla="*/ 373010 h 1116202"/>
                      <a:gd name="connsiteX511" fmla="*/ 557566 w 1549763"/>
                      <a:gd name="connsiteY511" fmla="*/ 373851 h 1116202"/>
                      <a:gd name="connsiteX512" fmla="*/ 511848 w 1549763"/>
                      <a:gd name="connsiteY512" fmla="*/ 386007 h 1116202"/>
                      <a:gd name="connsiteX513" fmla="*/ 502062 w 1549763"/>
                      <a:gd name="connsiteY513" fmla="*/ 394952 h 1116202"/>
                      <a:gd name="connsiteX514" fmla="*/ 484784 w 1549763"/>
                      <a:gd name="connsiteY514" fmla="*/ 406420 h 1116202"/>
                      <a:gd name="connsiteX515" fmla="*/ 480808 w 1549763"/>
                      <a:gd name="connsiteY515" fmla="*/ 405732 h 1116202"/>
                      <a:gd name="connsiteX516" fmla="*/ 470946 w 1549763"/>
                      <a:gd name="connsiteY516" fmla="*/ 399616 h 1116202"/>
                      <a:gd name="connsiteX517" fmla="*/ 449539 w 1549763"/>
                      <a:gd name="connsiteY517" fmla="*/ 390671 h 1116202"/>
                      <a:gd name="connsiteX518" fmla="*/ 440518 w 1549763"/>
                      <a:gd name="connsiteY518" fmla="*/ 391741 h 1116202"/>
                      <a:gd name="connsiteX519" fmla="*/ 424845 w 1549763"/>
                      <a:gd name="connsiteY519" fmla="*/ 393500 h 1116202"/>
                      <a:gd name="connsiteX520" fmla="*/ 406497 w 1549763"/>
                      <a:gd name="connsiteY520" fmla="*/ 403897 h 1116202"/>
                      <a:gd name="connsiteX521" fmla="*/ 397322 w 1549763"/>
                      <a:gd name="connsiteY521" fmla="*/ 413912 h 1116202"/>
                      <a:gd name="connsiteX522" fmla="*/ 387536 w 1549763"/>
                      <a:gd name="connsiteY522" fmla="*/ 426298 h 1116202"/>
                      <a:gd name="connsiteX523" fmla="*/ 386848 w 1549763"/>
                      <a:gd name="connsiteY523" fmla="*/ 428515 h 1116202"/>
                      <a:gd name="connsiteX524" fmla="*/ 387766 w 1549763"/>
                      <a:gd name="connsiteY524" fmla="*/ 430655 h 1116202"/>
                      <a:gd name="connsiteX525" fmla="*/ 390289 w 1549763"/>
                      <a:gd name="connsiteY525" fmla="*/ 448469 h 1116202"/>
                      <a:gd name="connsiteX526" fmla="*/ 379815 w 1549763"/>
                      <a:gd name="connsiteY526" fmla="*/ 438607 h 1116202"/>
                      <a:gd name="connsiteX527" fmla="*/ 372628 w 1549763"/>
                      <a:gd name="connsiteY527" fmla="*/ 436619 h 1116202"/>
                      <a:gd name="connsiteX528" fmla="*/ 362919 w 1549763"/>
                      <a:gd name="connsiteY528" fmla="*/ 441741 h 1116202"/>
                      <a:gd name="connsiteX529" fmla="*/ 359173 w 1549763"/>
                      <a:gd name="connsiteY529" fmla="*/ 445181 h 1116202"/>
                      <a:gd name="connsiteX530" fmla="*/ 352139 w 1549763"/>
                      <a:gd name="connsiteY530" fmla="*/ 465212 h 1116202"/>
                      <a:gd name="connsiteX531" fmla="*/ 352292 w 1549763"/>
                      <a:gd name="connsiteY531" fmla="*/ 469646 h 1116202"/>
                      <a:gd name="connsiteX532" fmla="*/ 352292 w 1549763"/>
                      <a:gd name="connsiteY532" fmla="*/ 472245 h 1116202"/>
                      <a:gd name="connsiteX533" fmla="*/ 354127 w 1549763"/>
                      <a:gd name="connsiteY533" fmla="*/ 474080 h 1116202"/>
                      <a:gd name="connsiteX534" fmla="*/ 357567 w 1549763"/>
                      <a:gd name="connsiteY534" fmla="*/ 477521 h 1116202"/>
                      <a:gd name="connsiteX535" fmla="*/ 360931 w 1549763"/>
                      <a:gd name="connsiteY535" fmla="*/ 480885 h 1116202"/>
                      <a:gd name="connsiteX536" fmla="*/ 365060 w 1549763"/>
                      <a:gd name="connsiteY536" fmla="*/ 478515 h 1116202"/>
                      <a:gd name="connsiteX537" fmla="*/ 371329 w 1549763"/>
                      <a:gd name="connsiteY537" fmla="*/ 474616 h 1116202"/>
                      <a:gd name="connsiteX538" fmla="*/ 367047 w 1549763"/>
                      <a:gd name="connsiteY538" fmla="*/ 480426 h 1116202"/>
                      <a:gd name="connsiteX539" fmla="*/ 365977 w 1549763"/>
                      <a:gd name="connsiteY539" fmla="*/ 482261 h 1116202"/>
                      <a:gd name="connsiteX540" fmla="*/ 363072 w 1549763"/>
                      <a:gd name="connsiteY540" fmla="*/ 486848 h 1116202"/>
                      <a:gd name="connsiteX541" fmla="*/ 362842 w 1549763"/>
                      <a:gd name="connsiteY541" fmla="*/ 486848 h 1116202"/>
                      <a:gd name="connsiteX542" fmla="*/ 361619 w 1549763"/>
                      <a:gd name="connsiteY542" fmla="*/ 486848 h 1116202"/>
                      <a:gd name="connsiteX543" fmla="*/ 358561 w 1549763"/>
                      <a:gd name="connsiteY543" fmla="*/ 486771 h 1116202"/>
                      <a:gd name="connsiteX544" fmla="*/ 351604 w 1549763"/>
                      <a:gd name="connsiteY544" fmla="*/ 486618 h 1116202"/>
                      <a:gd name="connsiteX545" fmla="*/ 307491 w 1549763"/>
                      <a:gd name="connsiteY545" fmla="*/ 502750 h 1116202"/>
                      <a:gd name="connsiteX546" fmla="*/ 298240 w 1549763"/>
                      <a:gd name="connsiteY546" fmla="*/ 531267 h 1116202"/>
                      <a:gd name="connsiteX547" fmla="*/ 309326 w 1549763"/>
                      <a:gd name="connsiteY547" fmla="*/ 537765 h 1116202"/>
                      <a:gd name="connsiteX548" fmla="*/ 319035 w 1549763"/>
                      <a:gd name="connsiteY548" fmla="*/ 535701 h 1116202"/>
                      <a:gd name="connsiteX549" fmla="*/ 332338 w 1549763"/>
                      <a:gd name="connsiteY549" fmla="*/ 530273 h 1116202"/>
                      <a:gd name="connsiteX550" fmla="*/ 334631 w 1549763"/>
                      <a:gd name="connsiteY550" fmla="*/ 529585 h 1116202"/>
                      <a:gd name="connsiteX551" fmla="*/ 334631 w 1549763"/>
                      <a:gd name="connsiteY551" fmla="*/ 529661 h 1116202"/>
                      <a:gd name="connsiteX552" fmla="*/ 333791 w 1549763"/>
                      <a:gd name="connsiteY552" fmla="*/ 543805 h 1116202"/>
                      <a:gd name="connsiteX553" fmla="*/ 333867 w 1549763"/>
                      <a:gd name="connsiteY553" fmla="*/ 549462 h 1116202"/>
                      <a:gd name="connsiteX554" fmla="*/ 332185 w 1549763"/>
                      <a:gd name="connsiteY554" fmla="*/ 567887 h 1116202"/>
                      <a:gd name="connsiteX555" fmla="*/ 326604 w 1549763"/>
                      <a:gd name="connsiteY555" fmla="*/ 565976 h 1116202"/>
                      <a:gd name="connsiteX556" fmla="*/ 306268 w 1549763"/>
                      <a:gd name="connsiteY556" fmla="*/ 554355 h 1116202"/>
                      <a:gd name="connsiteX557" fmla="*/ 289066 w 1549763"/>
                      <a:gd name="connsiteY557" fmla="*/ 544952 h 1116202"/>
                      <a:gd name="connsiteX558" fmla="*/ 277445 w 1549763"/>
                      <a:gd name="connsiteY558" fmla="*/ 540364 h 1116202"/>
                      <a:gd name="connsiteX559" fmla="*/ 273011 w 1549763"/>
                      <a:gd name="connsiteY559" fmla="*/ 538606 h 1116202"/>
                      <a:gd name="connsiteX560" fmla="*/ 270182 w 1549763"/>
                      <a:gd name="connsiteY560" fmla="*/ 542505 h 1116202"/>
                      <a:gd name="connsiteX561" fmla="*/ 256268 w 1549763"/>
                      <a:gd name="connsiteY561" fmla="*/ 553591 h 1116202"/>
                      <a:gd name="connsiteX562" fmla="*/ 252980 w 1549763"/>
                      <a:gd name="connsiteY562" fmla="*/ 550303 h 1116202"/>
                      <a:gd name="connsiteX563" fmla="*/ 254127 w 1549763"/>
                      <a:gd name="connsiteY563" fmla="*/ 527368 h 1116202"/>
                      <a:gd name="connsiteX564" fmla="*/ 262078 w 1549763"/>
                      <a:gd name="connsiteY564" fmla="*/ 519034 h 1116202"/>
                      <a:gd name="connsiteX565" fmla="*/ 250840 w 1549763"/>
                      <a:gd name="connsiteY565" fmla="*/ 516894 h 1116202"/>
                      <a:gd name="connsiteX566" fmla="*/ 227981 w 1549763"/>
                      <a:gd name="connsiteY566" fmla="*/ 507643 h 1116202"/>
                      <a:gd name="connsiteX567" fmla="*/ 194189 w 1549763"/>
                      <a:gd name="connsiteY567" fmla="*/ 493270 h 1116202"/>
                      <a:gd name="connsiteX568" fmla="*/ 171330 w 1549763"/>
                      <a:gd name="connsiteY568" fmla="*/ 500074 h 1116202"/>
                      <a:gd name="connsiteX569" fmla="*/ 120183 w 1549763"/>
                      <a:gd name="connsiteY569" fmla="*/ 535777 h 1116202"/>
                      <a:gd name="connsiteX570" fmla="*/ 113608 w 1549763"/>
                      <a:gd name="connsiteY570" fmla="*/ 538147 h 1116202"/>
                      <a:gd name="connsiteX571" fmla="*/ 105581 w 1549763"/>
                      <a:gd name="connsiteY571" fmla="*/ 530808 h 1116202"/>
                      <a:gd name="connsiteX572" fmla="*/ 103516 w 1549763"/>
                      <a:gd name="connsiteY572" fmla="*/ 541894 h 1116202"/>
                      <a:gd name="connsiteX573" fmla="*/ 94724 w 1549763"/>
                      <a:gd name="connsiteY573" fmla="*/ 565135 h 1116202"/>
                      <a:gd name="connsiteX574" fmla="*/ 85321 w 1549763"/>
                      <a:gd name="connsiteY574" fmla="*/ 574692 h 1116202"/>
                      <a:gd name="connsiteX575" fmla="*/ 69036 w 1549763"/>
                      <a:gd name="connsiteY575" fmla="*/ 589217 h 1116202"/>
                      <a:gd name="connsiteX576" fmla="*/ 47324 w 1549763"/>
                      <a:gd name="connsiteY576" fmla="*/ 624538 h 1116202"/>
                      <a:gd name="connsiteX577" fmla="*/ 53134 w 1549763"/>
                      <a:gd name="connsiteY577" fmla="*/ 641664 h 1116202"/>
                      <a:gd name="connsiteX578" fmla="*/ 56422 w 1549763"/>
                      <a:gd name="connsiteY578" fmla="*/ 657719 h 1116202"/>
                      <a:gd name="connsiteX579" fmla="*/ 60703 w 1549763"/>
                      <a:gd name="connsiteY579" fmla="*/ 693269 h 1116202"/>
                      <a:gd name="connsiteX580" fmla="*/ 64755 w 1549763"/>
                      <a:gd name="connsiteY580" fmla="*/ 701449 h 1116202"/>
                      <a:gd name="connsiteX581" fmla="*/ 80734 w 1549763"/>
                      <a:gd name="connsiteY581" fmla="*/ 721556 h 1116202"/>
                      <a:gd name="connsiteX582" fmla="*/ 120183 w 1549763"/>
                      <a:gd name="connsiteY582" fmla="*/ 732260 h 1116202"/>
                      <a:gd name="connsiteX583" fmla="*/ 125382 w 1549763"/>
                      <a:gd name="connsiteY583" fmla="*/ 732948 h 1116202"/>
                      <a:gd name="connsiteX584" fmla="*/ 133409 w 1549763"/>
                      <a:gd name="connsiteY584" fmla="*/ 734553 h 1116202"/>
                      <a:gd name="connsiteX585" fmla="*/ 131192 w 1549763"/>
                      <a:gd name="connsiteY585" fmla="*/ 740746 h 1116202"/>
                      <a:gd name="connsiteX586" fmla="*/ 123853 w 1549763"/>
                      <a:gd name="connsiteY586" fmla="*/ 770333 h 1116202"/>
                      <a:gd name="connsiteX587" fmla="*/ 122094 w 1549763"/>
                      <a:gd name="connsiteY587" fmla="*/ 783635 h 1116202"/>
                      <a:gd name="connsiteX588" fmla="*/ 109633 w 1549763"/>
                      <a:gd name="connsiteY588" fmla="*/ 803742 h 1116202"/>
                      <a:gd name="connsiteX589" fmla="*/ 107033 w 1549763"/>
                      <a:gd name="connsiteY589" fmla="*/ 803360 h 1116202"/>
                      <a:gd name="connsiteX590" fmla="*/ 97324 w 1549763"/>
                      <a:gd name="connsiteY590" fmla="*/ 799538 h 1116202"/>
                      <a:gd name="connsiteX591" fmla="*/ 88149 w 1549763"/>
                      <a:gd name="connsiteY591" fmla="*/ 796556 h 1116202"/>
                      <a:gd name="connsiteX592" fmla="*/ 79892 w 1549763"/>
                      <a:gd name="connsiteY592" fmla="*/ 802137 h 1116202"/>
                      <a:gd name="connsiteX593" fmla="*/ 78516 w 1549763"/>
                      <a:gd name="connsiteY593" fmla="*/ 811158 h 1116202"/>
                      <a:gd name="connsiteX594" fmla="*/ 80581 w 1549763"/>
                      <a:gd name="connsiteY594" fmla="*/ 826525 h 1116202"/>
                      <a:gd name="connsiteX595" fmla="*/ 78516 w 1549763"/>
                      <a:gd name="connsiteY595" fmla="*/ 841433 h 1116202"/>
                      <a:gd name="connsiteX596" fmla="*/ 69724 w 1549763"/>
                      <a:gd name="connsiteY596" fmla="*/ 851907 h 1116202"/>
                      <a:gd name="connsiteX597" fmla="*/ 54357 w 1549763"/>
                      <a:gd name="connsiteY597" fmla="*/ 863987 h 1116202"/>
                      <a:gd name="connsiteX598" fmla="*/ 20260 w 1549763"/>
                      <a:gd name="connsiteY598" fmla="*/ 877213 h 1116202"/>
                      <a:gd name="connsiteX599" fmla="*/ 12691 w 1549763"/>
                      <a:gd name="connsiteY599" fmla="*/ 881877 h 1116202"/>
                      <a:gd name="connsiteX600" fmla="*/ 306 w 1549763"/>
                      <a:gd name="connsiteY600" fmla="*/ 905500 h 1116202"/>
                      <a:gd name="connsiteX601" fmla="*/ 306 w 1549763"/>
                      <a:gd name="connsiteY601" fmla="*/ 940745 h 1116202"/>
                      <a:gd name="connsiteX602" fmla="*/ 0 w 1549763"/>
                      <a:gd name="connsiteY602" fmla="*/ 944338 h 1116202"/>
                      <a:gd name="connsiteX603" fmla="*/ 2982 w 1549763"/>
                      <a:gd name="connsiteY603" fmla="*/ 946402 h 1116202"/>
                      <a:gd name="connsiteX604" fmla="*/ 6957 w 1549763"/>
                      <a:gd name="connsiteY604" fmla="*/ 948925 h 1116202"/>
                      <a:gd name="connsiteX605" fmla="*/ 29052 w 1549763"/>
                      <a:gd name="connsiteY605" fmla="*/ 956800 h 1116202"/>
                      <a:gd name="connsiteX606" fmla="*/ 34862 w 1549763"/>
                      <a:gd name="connsiteY606" fmla="*/ 955730 h 1116202"/>
                      <a:gd name="connsiteX607" fmla="*/ 39908 w 1549763"/>
                      <a:gd name="connsiteY607" fmla="*/ 954506 h 1116202"/>
                      <a:gd name="connsiteX608" fmla="*/ 46330 w 1549763"/>
                      <a:gd name="connsiteY608" fmla="*/ 960087 h 1116202"/>
                      <a:gd name="connsiteX609" fmla="*/ 77140 w 1549763"/>
                      <a:gd name="connsiteY609" fmla="*/ 992197 h 1116202"/>
                      <a:gd name="connsiteX610" fmla="*/ 89526 w 1549763"/>
                      <a:gd name="connsiteY610" fmla="*/ 994720 h 1116202"/>
                      <a:gd name="connsiteX611" fmla="*/ 112003 w 1549763"/>
                      <a:gd name="connsiteY611" fmla="*/ 983405 h 1116202"/>
                      <a:gd name="connsiteX612" fmla="*/ 117278 w 1549763"/>
                      <a:gd name="connsiteY612" fmla="*/ 976372 h 1116202"/>
                      <a:gd name="connsiteX613" fmla="*/ 128134 w 1549763"/>
                      <a:gd name="connsiteY613" fmla="*/ 968115 h 1116202"/>
                      <a:gd name="connsiteX614" fmla="*/ 130733 w 1549763"/>
                      <a:gd name="connsiteY614" fmla="*/ 968268 h 1116202"/>
                      <a:gd name="connsiteX615" fmla="*/ 153822 w 1549763"/>
                      <a:gd name="connsiteY615" fmla="*/ 985928 h 1116202"/>
                      <a:gd name="connsiteX616" fmla="*/ 167048 w 1549763"/>
                      <a:gd name="connsiteY616" fmla="*/ 1007258 h 1116202"/>
                      <a:gd name="connsiteX617" fmla="*/ 177751 w 1549763"/>
                      <a:gd name="connsiteY617" fmla="*/ 1025148 h 1116202"/>
                      <a:gd name="connsiteX618" fmla="*/ 214525 w 1549763"/>
                      <a:gd name="connsiteY618" fmla="*/ 1065209 h 1116202"/>
                      <a:gd name="connsiteX619" fmla="*/ 234708 w 1549763"/>
                      <a:gd name="connsiteY619" fmla="*/ 1075607 h 1116202"/>
                      <a:gd name="connsiteX620" fmla="*/ 226222 w 1549763"/>
                      <a:gd name="connsiteY620" fmla="*/ 1096555 h 1116202"/>
                      <a:gd name="connsiteX621" fmla="*/ 240137 w 1549763"/>
                      <a:gd name="connsiteY621" fmla="*/ 1105958 h 1116202"/>
                      <a:gd name="connsiteX622" fmla="*/ 245641 w 1549763"/>
                      <a:gd name="connsiteY622" fmla="*/ 1105346 h 1116202"/>
                      <a:gd name="connsiteX623" fmla="*/ 251604 w 1549763"/>
                      <a:gd name="connsiteY623" fmla="*/ 1104735 h 1116202"/>
                      <a:gd name="connsiteX624" fmla="*/ 277675 w 1549763"/>
                      <a:gd name="connsiteY624" fmla="*/ 1114444 h 1116202"/>
                      <a:gd name="connsiteX625" fmla="*/ 279662 w 1549763"/>
                      <a:gd name="connsiteY625" fmla="*/ 1116203 h 1116202"/>
                      <a:gd name="connsiteX626" fmla="*/ 282262 w 1549763"/>
                      <a:gd name="connsiteY626" fmla="*/ 1115973 h 1116202"/>
                      <a:gd name="connsiteX627" fmla="*/ 317200 w 1549763"/>
                      <a:gd name="connsiteY627" fmla="*/ 1115897 h 1116202"/>
                      <a:gd name="connsiteX628" fmla="*/ 335396 w 1549763"/>
                      <a:gd name="connsiteY628" fmla="*/ 1102518 h 1116202"/>
                      <a:gd name="connsiteX629" fmla="*/ 346329 w 1549763"/>
                      <a:gd name="connsiteY629" fmla="*/ 1098084 h 1116202"/>
                      <a:gd name="connsiteX630" fmla="*/ 352980 w 1549763"/>
                      <a:gd name="connsiteY630" fmla="*/ 1098466 h 1116202"/>
                      <a:gd name="connsiteX631" fmla="*/ 370640 w 1549763"/>
                      <a:gd name="connsiteY631" fmla="*/ 1105576 h 1116202"/>
                      <a:gd name="connsiteX632" fmla="*/ 383867 w 1549763"/>
                      <a:gd name="connsiteY632" fmla="*/ 1110698 h 1116202"/>
                      <a:gd name="connsiteX633" fmla="*/ 392276 w 1549763"/>
                      <a:gd name="connsiteY633" fmla="*/ 1105499 h 1116202"/>
                      <a:gd name="connsiteX634" fmla="*/ 397628 w 1549763"/>
                      <a:gd name="connsiteY634" fmla="*/ 1085698 h 1116202"/>
                      <a:gd name="connsiteX635" fmla="*/ 398010 w 1549763"/>
                      <a:gd name="connsiteY635" fmla="*/ 1082717 h 1116202"/>
                      <a:gd name="connsiteX636" fmla="*/ 395029 w 1549763"/>
                      <a:gd name="connsiteY636" fmla="*/ 1066815 h 1116202"/>
                      <a:gd name="connsiteX637" fmla="*/ 395182 w 1549763"/>
                      <a:gd name="connsiteY637" fmla="*/ 1055958 h 1116202"/>
                      <a:gd name="connsiteX638" fmla="*/ 417582 w 1549763"/>
                      <a:gd name="connsiteY638" fmla="*/ 1035087 h 1116202"/>
                      <a:gd name="connsiteX639" fmla="*/ 425457 w 1549763"/>
                      <a:gd name="connsiteY639" fmla="*/ 1028971 h 1116202"/>
                      <a:gd name="connsiteX640" fmla="*/ 436389 w 1549763"/>
                      <a:gd name="connsiteY640" fmla="*/ 1022549 h 1116202"/>
                      <a:gd name="connsiteX641" fmla="*/ 439677 w 1549763"/>
                      <a:gd name="connsiteY641" fmla="*/ 1023313 h 1116202"/>
                      <a:gd name="connsiteX642" fmla="*/ 449692 w 1549763"/>
                      <a:gd name="connsiteY642" fmla="*/ 1028436 h 1116202"/>
                      <a:gd name="connsiteX643" fmla="*/ 473545 w 1549763"/>
                      <a:gd name="connsiteY643" fmla="*/ 1037304 h 1116202"/>
                      <a:gd name="connsiteX644" fmla="*/ 481726 w 1549763"/>
                      <a:gd name="connsiteY644" fmla="*/ 1035163 h 1116202"/>
                      <a:gd name="connsiteX645" fmla="*/ 490823 w 1549763"/>
                      <a:gd name="connsiteY645" fmla="*/ 1031341 h 1116202"/>
                      <a:gd name="connsiteX646" fmla="*/ 506726 w 1549763"/>
                      <a:gd name="connsiteY646" fmla="*/ 1020484 h 1116202"/>
                      <a:gd name="connsiteX647" fmla="*/ 515365 w 1549763"/>
                      <a:gd name="connsiteY647" fmla="*/ 1011998 h 1116202"/>
                      <a:gd name="connsiteX648" fmla="*/ 524233 w 1549763"/>
                      <a:gd name="connsiteY648" fmla="*/ 1005194 h 1116202"/>
                      <a:gd name="connsiteX649" fmla="*/ 529432 w 1549763"/>
                      <a:gd name="connsiteY649" fmla="*/ 1000683 h 1116202"/>
                      <a:gd name="connsiteX650" fmla="*/ 538071 w 1549763"/>
                      <a:gd name="connsiteY650" fmla="*/ 994414 h 1116202"/>
                      <a:gd name="connsiteX651" fmla="*/ 539141 w 1549763"/>
                      <a:gd name="connsiteY651" fmla="*/ 994949 h 1116202"/>
                      <a:gd name="connsiteX652" fmla="*/ 548468 w 1549763"/>
                      <a:gd name="connsiteY652" fmla="*/ 998390 h 1116202"/>
                      <a:gd name="connsiteX653" fmla="*/ 562612 w 1549763"/>
                      <a:gd name="connsiteY653" fmla="*/ 986769 h 1116202"/>
                      <a:gd name="connsiteX654" fmla="*/ 563453 w 1549763"/>
                      <a:gd name="connsiteY654" fmla="*/ 983099 h 1116202"/>
                      <a:gd name="connsiteX655" fmla="*/ 568040 w 1549763"/>
                      <a:gd name="connsiteY655" fmla="*/ 982258 h 1116202"/>
                      <a:gd name="connsiteX656" fmla="*/ 583866 w 1549763"/>
                      <a:gd name="connsiteY656" fmla="*/ 954812 h 1116202"/>
                      <a:gd name="connsiteX657" fmla="*/ 596480 w 1549763"/>
                      <a:gd name="connsiteY657" fmla="*/ 942962 h 1116202"/>
                      <a:gd name="connsiteX658" fmla="*/ 599233 w 1549763"/>
                      <a:gd name="connsiteY658" fmla="*/ 945791 h 1116202"/>
                      <a:gd name="connsiteX659" fmla="*/ 614217 w 1549763"/>
                      <a:gd name="connsiteY659" fmla="*/ 952901 h 1116202"/>
                      <a:gd name="connsiteX660" fmla="*/ 629890 w 1549763"/>
                      <a:gd name="connsiteY660" fmla="*/ 946326 h 1116202"/>
                      <a:gd name="connsiteX661" fmla="*/ 648621 w 1549763"/>
                      <a:gd name="connsiteY661" fmla="*/ 938528 h 1116202"/>
                      <a:gd name="connsiteX662" fmla="*/ 650991 w 1549763"/>
                      <a:gd name="connsiteY662" fmla="*/ 938757 h 1116202"/>
                      <a:gd name="connsiteX663" fmla="*/ 656266 w 1549763"/>
                      <a:gd name="connsiteY663" fmla="*/ 943497 h 1116202"/>
                      <a:gd name="connsiteX664" fmla="*/ 665058 w 1549763"/>
                      <a:gd name="connsiteY664" fmla="*/ 952136 h 1116202"/>
                      <a:gd name="connsiteX665" fmla="*/ 681572 w 1549763"/>
                      <a:gd name="connsiteY665" fmla="*/ 955347 h 1116202"/>
                      <a:gd name="connsiteX666" fmla="*/ 692963 w 1549763"/>
                      <a:gd name="connsiteY666" fmla="*/ 956265 h 1116202"/>
                      <a:gd name="connsiteX667" fmla="*/ 729431 w 1549763"/>
                      <a:gd name="connsiteY667" fmla="*/ 982258 h 1116202"/>
                      <a:gd name="connsiteX668" fmla="*/ 733559 w 1549763"/>
                      <a:gd name="connsiteY668" fmla="*/ 988910 h 1116202"/>
                      <a:gd name="connsiteX669" fmla="*/ 754431 w 1549763"/>
                      <a:gd name="connsiteY669" fmla="*/ 1005806 h 1116202"/>
                      <a:gd name="connsiteX670" fmla="*/ 761694 w 1549763"/>
                      <a:gd name="connsiteY670" fmla="*/ 1004659 h 1116202"/>
                      <a:gd name="connsiteX671" fmla="*/ 774538 w 1549763"/>
                      <a:gd name="connsiteY671" fmla="*/ 1000225 h 1116202"/>
                      <a:gd name="connsiteX672" fmla="*/ 787229 w 1549763"/>
                      <a:gd name="connsiteY672" fmla="*/ 996861 h 1116202"/>
                      <a:gd name="connsiteX673" fmla="*/ 792886 w 1549763"/>
                      <a:gd name="connsiteY673" fmla="*/ 997778 h 1116202"/>
                      <a:gd name="connsiteX674" fmla="*/ 799079 w 1549763"/>
                      <a:gd name="connsiteY674" fmla="*/ 999690 h 1116202"/>
                      <a:gd name="connsiteX675" fmla="*/ 811693 w 1549763"/>
                      <a:gd name="connsiteY675" fmla="*/ 1002365 h 1116202"/>
                      <a:gd name="connsiteX676" fmla="*/ 824920 w 1549763"/>
                      <a:gd name="connsiteY676" fmla="*/ 999231 h 1116202"/>
                      <a:gd name="connsiteX677" fmla="*/ 830501 w 1549763"/>
                      <a:gd name="connsiteY677" fmla="*/ 997931 h 1116202"/>
                      <a:gd name="connsiteX678" fmla="*/ 834858 w 1549763"/>
                      <a:gd name="connsiteY678" fmla="*/ 999537 h 1116202"/>
                      <a:gd name="connsiteX679" fmla="*/ 835470 w 1549763"/>
                      <a:gd name="connsiteY679" fmla="*/ 1002671 h 1116202"/>
                      <a:gd name="connsiteX680" fmla="*/ 838375 w 1549763"/>
                      <a:gd name="connsiteY680" fmla="*/ 1015897 h 1116202"/>
                      <a:gd name="connsiteX681" fmla="*/ 851907 w 1549763"/>
                      <a:gd name="connsiteY681" fmla="*/ 1021555 h 1116202"/>
                      <a:gd name="connsiteX682" fmla="*/ 860623 w 1549763"/>
                      <a:gd name="connsiteY682" fmla="*/ 1020255 h 1116202"/>
                      <a:gd name="connsiteX683" fmla="*/ 862152 w 1549763"/>
                      <a:gd name="connsiteY683" fmla="*/ 1020026 h 1116202"/>
                      <a:gd name="connsiteX684" fmla="*/ 866892 w 1549763"/>
                      <a:gd name="connsiteY684" fmla="*/ 1025683 h 1116202"/>
                      <a:gd name="connsiteX685" fmla="*/ 876525 w 1549763"/>
                      <a:gd name="connsiteY685" fmla="*/ 1036998 h 1116202"/>
                      <a:gd name="connsiteX686" fmla="*/ 879889 w 1549763"/>
                      <a:gd name="connsiteY686" fmla="*/ 1039062 h 1116202"/>
                      <a:gd name="connsiteX687" fmla="*/ 893650 w 1549763"/>
                      <a:gd name="connsiteY687" fmla="*/ 1044490 h 1116202"/>
                      <a:gd name="connsiteX688" fmla="*/ 901601 w 1549763"/>
                      <a:gd name="connsiteY688" fmla="*/ 1042426 h 1116202"/>
                      <a:gd name="connsiteX689" fmla="*/ 923314 w 1549763"/>
                      <a:gd name="connsiteY689" fmla="*/ 1038068 h 1116202"/>
                      <a:gd name="connsiteX690" fmla="*/ 937763 w 1549763"/>
                      <a:gd name="connsiteY690" fmla="*/ 1042809 h 1116202"/>
                      <a:gd name="connsiteX691" fmla="*/ 947626 w 1549763"/>
                      <a:gd name="connsiteY691" fmla="*/ 1041050 h 1116202"/>
                      <a:gd name="connsiteX692" fmla="*/ 958558 w 1549763"/>
                      <a:gd name="connsiteY692" fmla="*/ 1035087 h 1116202"/>
                      <a:gd name="connsiteX693" fmla="*/ 960164 w 1549763"/>
                      <a:gd name="connsiteY693" fmla="*/ 1049307 h 1116202"/>
                      <a:gd name="connsiteX694" fmla="*/ 969950 w 1549763"/>
                      <a:gd name="connsiteY694" fmla="*/ 1053588 h 1116202"/>
                      <a:gd name="connsiteX695" fmla="*/ 991356 w 1549763"/>
                      <a:gd name="connsiteY695" fmla="*/ 1042732 h 1116202"/>
                      <a:gd name="connsiteX696" fmla="*/ 994109 w 1549763"/>
                      <a:gd name="connsiteY696" fmla="*/ 1038833 h 1116202"/>
                      <a:gd name="connsiteX697" fmla="*/ 1004200 w 1549763"/>
                      <a:gd name="connsiteY697" fmla="*/ 1029735 h 1116202"/>
                      <a:gd name="connsiteX698" fmla="*/ 1013375 w 1549763"/>
                      <a:gd name="connsiteY698" fmla="*/ 1024689 h 1116202"/>
                      <a:gd name="connsiteX699" fmla="*/ 1026066 w 1549763"/>
                      <a:gd name="connsiteY699" fmla="*/ 1008558 h 1116202"/>
                      <a:gd name="connsiteX700" fmla="*/ 1029124 w 1549763"/>
                      <a:gd name="connsiteY700" fmla="*/ 1001907 h 1116202"/>
                      <a:gd name="connsiteX701" fmla="*/ 1042656 w 1549763"/>
                      <a:gd name="connsiteY701" fmla="*/ 987992 h 1116202"/>
                      <a:gd name="connsiteX702" fmla="*/ 1046937 w 1549763"/>
                      <a:gd name="connsiteY702" fmla="*/ 995102 h 1116202"/>
                      <a:gd name="connsiteX703" fmla="*/ 1061998 w 1549763"/>
                      <a:gd name="connsiteY703" fmla="*/ 1008329 h 1116202"/>
                      <a:gd name="connsiteX704" fmla="*/ 1064445 w 1549763"/>
                      <a:gd name="connsiteY704" fmla="*/ 1008405 h 1116202"/>
                      <a:gd name="connsiteX705" fmla="*/ 1066585 w 1549763"/>
                      <a:gd name="connsiteY705" fmla="*/ 1008481 h 1116202"/>
                      <a:gd name="connsiteX706" fmla="*/ 1082029 w 1549763"/>
                      <a:gd name="connsiteY706" fmla="*/ 990821 h 1116202"/>
                      <a:gd name="connsiteX707" fmla="*/ 1093955 w 1549763"/>
                      <a:gd name="connsiteY707" fmla="*/ 973161 h 1116202"/>
                      <a:gd name="connsiteX708" fmla="*/ 1103435 w 1549763"/>
                      <a:gd name="connsiteY708" fmla="*/ 968268 h 1116202"/>
                      <a:gd name="connsiteX709" fmla="*/ 1111004 w 1549763"/>
                      <a:gd name="connsiteY709" fmla="*/ 964751 h 1116202"/>
                      <a:gd name="connsiteX710" fmla="*/ 1112686 w 1549763"/>
                      <a:gd name="connsiteY710" fmla="*/ 966127 h 1116202"/>
                      <a:gd name="connsiteX711" fmla="*/ 1117885 w 1549763"/>
                      <a:gd name="connsiteY711" fmla="*/ 975072 h 1116202"/>
                      <a:gd name="connsiteX712" fmla="*/ 1133481 w 1549763"/>
                      <a:gd name="connsiteY712" fmla="*/ 989445 h 1116202"/>
                      <a:gd name="connsiteX713" fmla="*/ 1136157 w 1549763"/>
                      <a:gd name="connsiteY713" fmla="*/ 989216 h 1116202"/>
                      <a:gd name="connsiteX714" fmla="*/ 1148772 w 1549763"/>
                      <a:gd name="connsiteY714" fmla="*/ 979047 h 1116202"/>
                      <a:gd name="connsiteX715" fmla="*/ 1152594 w 1549763"/>
                      <a:gd name="connsiteY715" fmla="*/ 970332 h 1116202"/>
                      <a:gd name="connsiteX716" fmla="*/ 1157411 w 1549763"/>
                      <a:gd name="connsiteY716" fmla="*/ 955194 h 1116202"/>
                      <a:gd name="connsiteX717" fmla="*/ 1157869 w 1549763"/>
                      <a:gd name="connsiteY717" fmla="*/ 952824 h 1116202"/>
                      <a:gd name="connsiteX718" fmla="*/ 1158175 w 1549763"/>
                      <a:gd name="connsiteY718" fmla="*/ 952901 h 1116202"/>
                      <a:gd name="connsiteX719" fmla="*/ 1163756 w 1549763"/>
                      <a:gd name="connsiteY719" fmla="*/ 954353 h 1116202"/>
                      <a:gd name="connsiteX720" fmla="*/ 1169796 w 1549763"/>
                      <a:gd name="connsiteY720" fmla="*/ 955577 h 1116202"/>
                      <a:gd name="connsiteX721" fmla="*/ 1182258 w 1549763"/>
                      <a:gd name="connsiteY721" fmla="*/ 943956 h 1116202"/>
                      <a:gd name="connsiteX722" fmla="*/ 1186768 w 1549763"/>
                      <a:gd name="connsiteY722" fmla="*/ 934476 h 1116202"/>
                      <a:gd name="connsiteX723" fmla="*/ 1194796 w 1549763"/>
                      <a:gd name="connsiteY723" fmla="*/ 905806 h 1116202"/>
                      <a:gd name="connsiteX724" fmla="*/ 1197777 w 1549763"/>
                      <a:gd name="connsiteY724" fmla="*/ 880424 h 1116202"/>
                      <a:gd name="connsiteX725" fmla="*/ 1204582 w 1549763"/>
                      <a:gd name="connsiteY725" fmla="*/ 874614 h 1116202"/>
                      <a:gd name="connsiteX726" fmla="*/ 1215361 w 1549763"/>
                      <a:gd name="connsiteY726" fmla="*/ 867427 h 1116202"/>
                      <a:gd name="connsiteX727" fmla="*/ 1228511 w 1549763"/>
                      <a:gd name="connsiteY727" fmla="*/ 855424 h 1116202"/>
                      <a:gd name="connsiteX728" fmla="*/ 1238756 w 1549763"/>
                      <a:gd name="connsiteY728" fmla="*/ 841204 h 1116202"/>
                      <a:gd name="connsiteX729" fmla="*/ 1257410 w 1549763"/>
                      <a:gd name="connsiteY729" fmla="*/ 826602 h 1116202"/>
                      <a:gd name="connsiteX730" fmla="*/ 1260850 w 1549763"/>
                      <a:gd name="connsiteY730" fmla="*/ 826143 h 1116202"/>
                      <a:gd name="connsiteX731" fmla="*/ 1266126 w 1549763"/>
                      <a:gd name="connsiteY731" fmla="*/ 825455 h 1116202"/>
                      <a:gd name="connsiteX732" fmla="*/ 1292120 w 1549763"/>
                      <a:gd name="connsiteY732" fmla="*/ 815745 h 1116202"/>
                      <a:gd name="connsiteX733" fmla="*/ 1296477 w 1549763"/>
                      <a:gd name="connsiteY733" fmla="*/ 806112 h 1116202"/>
                      <a:gd name="connsiteX734" fmla="*/ 1288603 w 1549763"/>
                      <a:gd name="connsiteY734" fmla="*/ 795562 h 1116202"/>
                      <a:gd name="connsiteX735" fmla="*/ 1283480 w 1549763"/>
                      <a:gd name="connsiteY735" fmla="*/ 791281 h 1116202"/>
                      <a:gd name="connsiteX736" fmla="*/ 1281340 w 1549763"/>
                      <a:gd name="connsiteY736" fmla="*/ 773850 h 1116202"/>
                      <a:gd name="connsiteX737" fmla="*/ 1282563 w 1549763"/>
                      <a:gd name="connsiteY737" fmla="*/ 771480 h 1116202"/>
                      <a:gd name="connsiteX738" fmla="*/ 1289520 w 1549763"/>
                      <a:gd name="connsiteY738" fmla="*/ 780042 h 1116202"/>
                      <a:gd name="connsiteX739" fmla="*/ 1290514 w 1549763"/>
                      <a:gd name="connsiteY739" fmla="*/ 781571 h 1116202"/>
                      <a:gd name="connsiteX740" fmla="*/ 1312762 w 1549763"/>
                      <a:gd name="connsiteY740" fmla="*/ 798314 h 1116202"/>
                      <a:gd name="connsiteX741" fmla="*/ 1318113 w 1549763"/>
                      <a:gd name="connsiteY741" fmla="*/ 805271 h 1116202"/>
                      <a:gd name="connsiteX742" fmla="*/ 1322777 w 1549763"/>
                      <a:gd name="connsiteY742" fmla="*/ 815057 h 1116202"/>
                      <a:gd name="connsiteX743" fmla="*/ 1330040 w 1549763"/>
                      <a:gd name="connsiteY743" fmla="*/ 831189 h 1116202"/>
                      <a:gd name="connsiteX744" fmla="*/ 1334398 w 1549763"/>
                      <a:gd name="connsiteY744" fmla="*/ 841892 h 1116202"/>
                      <a:gd name="connsiteX745" fmla="*/ 1352211 w 1549763"/>
                      <a:gd name="connsiteY745" fmla="*/ 855806 h 1116202"/>
                      <a:gd name="connsiteX746" fmla="*/ 1361768 w 1549763"/>
                      <a:gd name="connsiteY746" fmla="*/ 853283 h 1116202"/>
                      <a:gd name="connsiteX747" fmla="*/ 1371324 w 1549763"/>
                      <a:gd name="connsiteY747" fmla="*/ 847167 h 1116202"/>
                      <a:gd name="connsiteX748" fmla="*/ 1377211 w 1549763"/>
                      <a:gd name="connsiteY748" fmla="*/ 843650 h 1116202"/>
                      <a:gd name="connsiteX749" fmla="*/ 1377823 w 1549763"/>
                      <a:gd name="connsiteY749" fmla="*/ 844033 h 1116202"/>
                      <a:gd name="connsiteX750" fmla="*/ 1381721 w 1549763"/>
                      <a:gd name="connsiteY750" fmla="*/ 848467 h 1116202"/>
                      <a:gd name="connsiteX751" fmla="*/ 1394642 w 1549763"/>
                      <a:gd name="connsiteY751" fmla="*/ 856494 h 1116202"/>
                      <a:gd name="connsiteX752" fmla="*/ 1400834 w 1549763"/>
                      <a:gd name="connsiteY752" fmla="*/ 855348 h 1116202"/>
                      <a:gd name="connsiteX753" fmla="*/ 1421859 w 1549763"/>
                      <a:gd name="connsiteY753" fmla="*/ 843880 h 1116202"/>
                      <a:gd name="connsiteX754" fmla="*/ 1424841 w 1549763"/>
                      <a:gd name="connsiteY754" fmla="*/ 841433 h 1116202"/>
                      <a:gd name="connsiteX755" fmla="*/ 1428510 w 1549763"/>
                      <a:gd name="connsiteY755" fmla="*/ 838605 h 1116202"/>
                      <a:gd name="connsiteX756" fmla="*/ 1432180 w 1549763"/>
                      <a:gd name="connsiteY756" fmla="*/ 840822 h 1116202"/>
                      <a:gd name="connsiteX757" fmla="*/ 1451370 w 1549763"/>
                      <a:gd name="connsiteY757" fmla="*/ 845180 h 1116202"/>
                      <a:gd name="connsiteX758" fmla="*/ 1465666 w 1549763"/>
                      <a:gd name="connsiteY758" fmla="*/ 843498 h 1116202"/>
                      <a:gd name="connsiteX759" fmla="*/ 1465666 w 1549763"/>
                      <a:gd name="connsiteY759" fmla="*/ 852060 h 1116202"/>
                      <a:gd name="connsiteX760" fmla="*/ 1467501 w 1549763"/>
                      <a:gd name="connsiteY760" fmla="*/ 867045 h 1116202"/>
                      <a:gd name="connsiteX761" fmla="*/ 1463067 w 1549763"/>
                      <a:gd name="connsiteY761" fmla="*/ 886005 h 1116202"/>
                      <a:gd name="connsiteX762" fmla="*/ 1424841 w 1549763"/>
                      <a:gd name="connsiteY762" fmla="*/ 926066 h 1116202"/>
                      <a:gd name="connsiteX763" fmla="*/ 1420330 w 1549763"/>
                      <a:gd name="connsiteY763" fmla="*/ 947702 h 1116202"/>
                      <a:gd name="connsiteX764" fmla="*/ 1436538 w 1549763"/>
                      <a:gd name="connsiteY764" fmla="*/ 956341 h 1116202"/>
                      <a:gd name="connsiteX765" fmla="*/ 1452516 w 1549763"/>
                      <a:gd name="connsiteY765" fmla="*/ 957335 h 1116202"/>
                      <a:gd name="connsiteX766" fmla="*/ 1470100 w 1549763"/>
                      <a:gd name="connsiteY766" fmla="*/ 959629 h 1116202"/>
                      <a:gd name="connsiteX767" fmla="*/ 1479198 w 1549763"/>
                      <a:gd name="connsiteY767" fmla="*/ 961463 h 1116202"/>
                      <a:gd name="connsiteX768" fmla="*/ 1490360 w 1549763"/>
                      <a:gd name="connsiteY768" fmla="*/ 954048 h 1116202"/>
                      <a:gd name="connsiteX769" fmla="*/ 1495635 w 1549763"/>
                      <a:gd name="connsiteY769" fmla="*/ 947320 h 1116202"/>
                      <a:gd name="connsiteX770" fmla="*/ 1520788 w 1549763"/>
                      <a:gd name="connsiteY770" fmla="*/ 923849 h 1116202"/>
                      <a:gd name="connsiteX771" fmla="*/ 1533174 w 1549763"/>
                      <a:gd name="connsiteY771" fmla="*/ 909399 h 1116202"/>
                      <a:gd name="connsiteX772" fmla="*/ 1543571 w 1549763"/>
                      <a:gd name="connsiteY772" fmla="*/ 904354 h 1116202"/>
                      <a:gd name="connsiteX773" fmla="*/ 1549764 w 1549763"/>
                      <a:gd name="connsiteY773" fmla="*/ 904354 h 1116202"/>
                      <a:gd name="connsiteX774" fmla="*/ 1549764 w 1549763"/>
                      <a:gd name="connsiteY774" fmla="*/ 898161 h 1116202"/>
                      <a:gd name="connsiteX775" fmla="*/ 1530192 w 1549763"/>
                      <a:gd name="connsiteY775" fmla="*/ 832259 h 1116202"/>
                      <a:gd name="connsiteX776" fmla="*/ 1521782 w 1549763"/>
                      <a:gd name="connsiteY776" fmla="*/ 809400 h 1116202"/>
                      <a:gd name="connsiteX777" fmla="*/ 1512225 w 1549763"/>
                      <a:gd name="connsiteY777" fmla="*/ 782412 h 1116202"/>
                      <a:gd name="connsiteX778" fmla="*/ 1507027 w 1549763"/>
                      <a:gd name="connsiteY778" fmla="*/ 771480 h 1116202"/>
                      <a:gd name="connsiteX779" fmla="*/ 1496324 w 1549763"/>
                      <a:gd name="connsiteY779" fmla="*/ 730883 h 1116202"/>
                      <a:gd name="connsiteX780" fmla="*/ 1485697 w 1549763"/>
                      <a:gd name="connsiteY780" fmla="*/ 674920 h 1116202"/>
                      <a:gd name="connsiteX781" fmla="*/ 1482409 w 1549763"/>
                      <a:gd name="connsiteY781" fmla="*/ 665440 h 1116202"/>
                      <a:gd name="connsiteX782" fmla="*/ 1482256 w 1549763"/>
                      <a:gd name="connsiteY782" fmla="*/ 664905 h 1116202"/>
                      <a:gd name="connsiteX783" fmla="*/ 1482027 w 1549763"/>
                      <a:gd name="connsiteY783" fmla="*/ 664446 h 1116202"/>
                      <a:gd name="connsiteX784" fmla="*/ 1472088 w 1549763"/>
                      <a:gd name="connsiteY784" fmla="*/ 629431 h 1116202"/>
                      <a:gd name="connsiteX785" fmla="*/ 1464061 w 1549763"/>
                      <a:gd name="connsiteY785" fmla="*/ 606954 h 1116202"/>
                      <a:gd name="connsiteX786" fmla="*/ 1462226 w 1549763"/>
                      <a:gd name="connsiteY786" fmla="*/ 603973 h 1116202"/>
                      <a:gd name="connsiteX787" fmla="*/ 1458785 w 1549763"/>
                      <a:gd name="connsiteY787" fmla="*/ 603973 h 1116202"/>
                      <a:gd name="connsiteX788" fmla="*/ 1458403 w 1549763"/>
                      <a:gd name="connsiteY788" fmla="*/ 603973 h 1116202"/>
                      <a:gd name="connsiteX789" fmla="*/ 1458250 w 1549763"/>
                      <a:gd name="connsiteY789" fmla="*/ 603973 h 1116202"/>
                      <a:gd name="connsiteX790" fmla="*/ 1452669 w 1549763"/>
                      <a:gd name="connsiteY790" fmla="*/ 603438 h 1116202"/>
                      <a:gd name="connsiteX791" fmla="*/ 1435315 w 1549763"/>
                      <a:gd name="connsiteY791" fmla="*/ 612612 h 1116202"/>
                      <a:gd name="connsiteX792" fmla="*/ 1434015 w 1549763"/>
                      <a:gd name="connsiteY792" fmla="*/ 614600 h 1116202"/>
                      <a:gd name="connsiteX793" fmla="*/ 1421935 w 1549763"/>
                      <a:gd name="connsiteY793" fmla="*/ 622627 h 1116202"/>
                      <a:gd name="connsiteX794" fmla="*/ 1411156 w 1549763"/>
                      <a:gd name="connsiteY794" fmla="*/ 623697 h 1116202"/>
                      <a:gd name="connsiteX795" fmla="*/ 1386920 w 1549763"/>
                      <a:gd name="connsiteY795" fmla="*/ 619340 h 1116202"/>
                      <a:gd name="connsiteX796" fmla="*/ 1375758 w 1549763"/>
                      <a:gd name="connsiteY796" fmla="*/ 615976 h 1116202"/>
                      <a:gd name="connsiteX797" fmla="*/ 1350911 w 1549763"/>
                      <a:gd name="connsiteY797" fmla="*/ 605502 h 1116202"/>
                      <a:gd name="connsiteX798" fmla="*/ 1334780 w 1549763"/>
                      <a:gd name="connsiteY798" fmla="*/ 595792 h 1116202"/>
                      <a:gd name="connsiteX799" fmla="*/ 1319413 w 1549763"/>
                      <a:gd name="connsiteY799" fmla="*/ 586771 h 1116202"/>
                      <a:gd name="connsiteX800" fmla="*/ 1312303 w 1549763"/>
                      <a:gd name="connsiteY800" fmla="*/ 574921 h 1116202"/>
                      <a:gd name="connsiteX801" fmla="*/ 1313067 w 1549763"/>
                      <a:gd name="connsiteY801" fmla="*/ 574233 h 1116202"/>
                      <a:gd name="connsiteX802" fmla="*/ 1325911 w 1549763"/>
                      <a:gd name="connsiteY802" fmla="*/ 571175 h 1116202"/>
                      <a:gd name="connsiteX803" fmla="*/ 1330499 w 1549763"/>
                      <a:gd name="connsiteY803" fmla="*/ 571251 h 1116202"/>
                      <a:gd name="connsiteX804" fmla="*/ 1333862 w 1549763"/>
                      <a:gd name="connsiteY804" fmla="*/ 571251 h 1116202"/>
                      <a:gd name="connsiteX805" fmla="*/ 1355728 w 1549763"/>
                      <a:gd name="connsiteY805" fmla="*/ 562459 h 1116202"/>
                      <a:gd name="connsiteX806" fmla="*/ 1362685 w 1549763"/>
                      <a:gd name="connsiteY806" fmla="*/ 552673 h 1116202"/>
                      <a:gd name="connsiteX807" fmla="*/ 1370407 w 1549763"/>
                      <a:gd name="connsiteY807" fmla="*/ 546939 h 1116202"/>
                      <a:gd name="connsiteX808" fmla="*/ 1387608 w 1549763"/>
                      <a:gd name="connsiteY808" fmla="*/ 546404 h 1116202"/>
                      <a:gd name="connsiteX809" fmla="*/ 1408403 w 1549763"/>
                      <a:gd name="connsiteY809" fmla="*/ 545793 h 1116202"/>
                      <a:gd name="connsiteX810" fmla="*/ 1426981 w 1549763"/>
                      <a:gd name="connsiteY810" fmla="*/ 545257 h 1116202"/>
                      <a:gd name="connsiteX811" fmla="*/ 1439061 w 1549763"/>
                      <a:gd name="connsiteY811" fmla="*/ 545410 h 1116202"/>
                      <a:gd name="connsiteX812" fmla="*/ 1445712 w 1549763"/>
                      <a:gd name="connsiteY812" fmla="*/ 545563 h 1116202"/>
                      <a:gd name="connsiteX813" fmla="*/ 1445330 w 1549763"/>
                      <a:gd name="connsiteY813" fmla="*/ 538912 h 1116202"/>
                      <a:gd name="connsiteX814" fmla="*/ 1443036 w 1549763"/>
                      <a:gd name="connsiteY814" fmla="*/ 497628 h 1116202"/>
                      <a:gd name="connsiteX815" fmla="*/ 1442883 w 1549763"/>
                      <a:gd name="connsiteY815" fmla="*/ 495411 h 1116202"/>
                      <a:gd name="connsiteX816" fmla="*/ 1441354 w 1549763"/>
                      <a:gd name="connsiteY816" fmla="*/ 493729 h 1116202"/>
                      <a:gd name="connsiteX817" fmla="*/ 1403510 w 1549763"/>
                      <a:gd name="connsiteY817" fmla="*/ 455961 h 1116202"/>
                      <a:gd name="connsiteX818" fmla="*/ 1390666 w 1549763"/>
                      <a:gd name="connsiteY818" fmla="*/ 443423 h 1116202"/>
                      <a:gd name="connsiteX819" fmla="*/ 1366278 w 1549763"/>
                      <a:gd name="connsiteY819" fmla="*/ 421022 h 1116202"/>
                      <a:gd name="connsiteX820" fmla="*/ 1357563 w 1549763"/>
                      <a:gd name="connsiteY820" fmla="*/ 414753 h 1116202"/>
                      <a:gd name="connsiteX821" fmla="*/ 1320025 w 1549763"/>
                      <a:gd name="connsiteY821" fmla="*/ 396940 h 1116202"/>
                      <a:gd name="connsiteX822" fmla="*/ 1308404 w 1549763"/>
                      <a:gd name="connsiteY822" fmla="*/ 394952 h 1116202"/>
                      <a:gd name="connsiteX823" fmla="*/ 1286921 w 1549763"/>
                      <a:gd name="connsiteY823" fmla="*/ 378744 h 1116202"/>
                      <a:gd name="connsiteX824" fmla="*/ 1274230 w 1549763"/>
                      <a:gd name="connsiteY824" fmla="*/ 355579 h 1116202"/>
                      <a:gd name="connsiteX825" fmla="*/ 1257410 w 1549763"/>
                      <a:gd name="connsiteY825" fmla="*/ 336390 h 1116202"/>
                      <a:gd name="connsiteX826" fmla="*/ 1254352 w 1549763"/>
                      <a:gd name="connsiteY826" fmla="*/ 336925 h 1116202"/>
                      <a:gd name="connsiteX827" fmla="*/ 1239367 w 1549763"/>
                      <a:gd name="connsiteY827" fmla="*/ 365365 h 1116202"/>
                      <a:gd name="connsiteX828" fmla="*/ 1229658 w 1549763"/>
                      <a:gd name="connsiteY828" fmla="*/ 360778 h 1116202"/>
                      <a:gd name="connsiteX829" fmla="*/ 1210545 w 1549763"/>
                      <a:gd name="connsiteY829" fmla="*/ 354050 h 1116202"/>
                      <a:gd name="connsiteX830" fmla="*/ 1185163 w 1549763"/>
                      <a:gd name="connsiteY830" fmla="*/ 365748 h 1116202"/>
                      <a:gd name="connsiteX831" fmla="*/ 1142808 w 1549763"/>
                      <a:gd name="connsiteY831" fmla="*/ 378209 h 1116202"/>
                      <a:gd name="connsiteX832" fmla="*/ 1133481 w 1549763"/>
                      <a:gd name="connsiteY832" fmla="*/ 382873 h 1116202"/>
                      <a:gd name="connsiteX833" fmla="*/ 1136539 w 1549763"/>
                      <a:gd name="connsiteY833" fmla="*/ 402062 h 1116202"/>
                      <a:gd name="connsiteX834" fmla="*/ 1124077 w 1549763"/>
                      <a:gd name="connsiteY834" fmla="*/ 391588 h 1116202"/>
                      <a:gd name="connsiteX835" fmla="*/ 1105117 w 1549763"/>
                      <a:gd name="connsiteY835" fmla="*/ 356650 h 1116202"/>
                      <a:gd name="connsiteX836" fmla="*/ 1091815 w 1549763"/>
                      <a:gd name="connsiteY836" fmla="*/ 345488 h 1116202"/>
                      <a:gd name="connsiteX837" fmla="*/ 1085087 w 1549763"/>
                      <a:gd name="connsiteY837" fmla="*/ 345946 h 1116202"/>
                      <a:gd name="connsiteX838" fmla="*/ 1079659 w 1549763"/>
                      <a:gd name="connsiteY838" fmla="*/ 346329 h 1116202"/>
                      <a:gd name="connsiteX839" fmla="*/ 1077671 w 1549763"/>
                      <a:gd name="connsiteY839" fmla="*/ 346176 h 1116202"/>
                      <a:gd name="connsiteX840" fmla="*/ 1066050 w 1549763"/>
                      <a:gd name="connsiteY840" fmla="*/ 326145 h 1116202"/>
                      <a:gd name="connsiteX841" fmla="*/ 1062763 w 1549763"/>
                      <a:gd name="connsiteY841" fmla="*/ 319188 h 1116202"/>
                      <a:gd name="connsiteX842" fmla="*/ 1062610 w 1549763"/>
                      <a:gd name="connsiteY842" fmla="*/ 318882 h 1116202"/>
                      <a:gd name="connsiteX843" fmla="*/ 1067809 w 1549763"/>
                      <a:gd name="connsiteY843" fmla="*/ 322017 h 1116202"/>
                      <a:gd name="connsiteX844" fmla="*/ 1086616 w 1549763"/>
                      <a:gd name="connsiteY844" fmla="*/ 329433 h 1116202"/>
                      <a:gd name="connsiteX845" fmla="*/ 1094643 w 1549763"/>
                      <a:gd name="connsiteY845" fmla="*/ 327521 h 1116202"/>
                      <a:gd name="connsiteX846" fmla="*/ 1113833 w 1549763"/>
                      <a:gd name="connsiteY846" fmla="*/ 302598 h 1116202"/>
                      <a:gd name="connsiteX847" fmla="*/ 1110087 w 1549763"/>
                      <a:gd name="connsiteY847" fmla="*/ 289754 h 1116202"/>
                      <a:gd name="connsiteX848" fmla="*/ 1106111 w 1549763"/>
                      <a:gd name="connsiteY848" fmla="*/ 285014 h 1116202"/>
                      <a:gd name="connsiteX849" fmla="*/ 1102365 w 1549763"/>
                      <a:gd name="connsiteY849" fmla="*/ 278821 h 1116202"/>
                      <a:gd name="connsiteX850" fmla="*/ 1102747 w 1549763"/>
                      <a:gd name="connsiteY850" fmla="*/ 278668 h 1116202"/>
                      <a:gd name="connsiteX851" fmla="*/ 1105270 w 1549763"/>
                      <a:gd name="connsiteY851" fmla="*/ 277598 h 1116202"/>
                      <a:gd name="connsiteX852" fmla="*/ 1106188 w 1549763"/>
                      <a:gd name="connsiteY852" fmla="*/ 275075 h 1116202"/>
                      <a:gd name="connsiteX853" fmla="*/ 1106570 w 1549763"/>
                      <a:gd name="connsiteY853" fmla="*/ 274005 h 1116202"/>
                      <a:gd name="connsiteX854" fmla="*/ 1106876 w 1549763"/>
                      <a:gd name="connsiteY854" fmla="*/ 273240 h 1116202"/>
                      <a:gd name="connsiteX855" fmla="*/ 1109246 w 1549763"/>
                      <a:gd name="connsiteY855" fmla="*/ 266665 h 1116202"/>
                      <a:gd name="connsiteX856" fmla="*/ 1120102 w 1549763"/>
                      <a:gd name="connsiteY856" fmla="*/ 255656 h 1116202"/>
                      <a:gd name="connsiteX857" fmla="*/ 1129888 w 1549763"/>
                      <a:gd name="connsiteY857" fmla="*/ 250381 h 1116202"/>
                      <a:gd name="connsiteX858" fmla="*/ 1137915 w 1549763"/>
                      <a:gd name="connsiteY858" fmla="*/ 247170 h 1116202"/>
                      <a:gd name="connsiteX859" fmla="*/ 1136769 w 1549763"/>
                      <a:gd name="connsiteY859" fmla="*/ 250916 h 1116202"/>
                      <a:gd name="connsiteX860" fmla="*/ 1137686 w 1549763"/>
                      <a:gd name="connsiteY860" fmla="*/ 258485 h 1116202"/>
                      <a:gd name="connsiteX861" fmla="*/ 1139521 w 1549763"/>
                      <a:gd name="connsiteY861" fmla="*/ 260855 h 1116202"/>
                      <a:gd name="connsiteX862" fmla="*/ 1142732 w 1549763"/>
                      <a:gd name="connsiteY862" fmla="*/ 260931 h 1116202"/>
                      <a:gd name="connsiteX863" fmla="*/ 1153206 w 1549763"/>
                      <a:gd name="connsiteY863" fmla="*/ 252216 h 1116202"/>
                      <a:gd name="connsiteX864" fmla="*/ 1165056 w 1549763"/>
                      <a:gd name="connsiteY864" fmla="*/ 238760 h 1116202"/>
                      <a:gd name="connsiteX865" fmla="*/ 1165897 w 1549763"/>
                      <a:gd name="connsiteY865" fmla="*/ 238225 h 1116202"/>
                      <a:gd name="connsiteX866" fmla="*/ 1166814 w 1549763"/>
                      <a:gd name="connsiteY866" fmla="*/ 239448 h 1116202"/>
                      <a:gd name="connsiteX867" fmla="*/ 1175530 w 1549763"/>
                      <a:gd name="connsiteY867" fmla="*/ 246635 h 1116202"/>
                      <a:gd name="connsiteX868" fmla="*/ 1179199 w 1549763"/>
                      <a:gd name="connsiteY868" fmla="*/ 247247 h 1116202"/>
                      <a:gd name="connsiteX869" fmla="*/ 1197089 w 1549763"/>
                      <a:gd name="connsiteY869" fmla="*/ 238684 h 1116202"/>
                      <a:gd name="connsiteX870" fmla="*/ 1200988 w 1549763"/>
                      <a:gd name="connsiteY870" fmla="*/ 247782 h 1116202"/>
                      <a:gd name="connsiteX871" fmla="*/ 1197013 w 1549763"/>
                      <a:gd name="connsiteY871" fmla="*/ 274922 h 1116202"/>
                      <a:gd name="connsiteX872" fmla="*/ 1197701 w 1549763"/>
                      <a:gd name="connsiteY872" fmla="*/ 277369 h 1116202"/>
                      <a:gd name="connsiteX873" fmla="*/ 1199918 w 1549763"/>
                      <a:gd name="connsiteY873" fmla="*/ 278592 h 1116202"/>
                      <a:gd name="connsiteX874" fmla="*/ 1220484 w 1549763"/>
                      <a:gd name="connsiteY874" fmla="*/ 285243 h 1116202"/>
                      <a:gd name="connsiteX875" fmla="*/ 1232105 w 1549763"/>
                      <a:gd name="connsiteY875" fmla="*/ 276986 h 1116202"/>
                      <a:gd name="connsiteX876" fmla="*/ 1232181 w 1549763"/>
                      <a:gd name="connsiteY876" fmla="*/ 246329 h 1116202"/>
                      <a:gd name="connsiteX877" fmla="*/ 1232257 w 1549763"/>
                      <a:gd name="connsiteY877" fmla="*/ 246253 h 1116202"/>
                      <a:gd name="connsiteX878" fmla="*/ 1240897 w 1549763"/>
                      <a:gd name="connsiteY878" fmla="*/ 236543 h 1116202"/>
                      <a:gd name="connsiteX879" fmla="*/ 1222472 w 1549763"/>
                      <a:gd name="connsiteY879" fmla="*/ 206115 h 1116202"/>
                      <a:gd name="connsiteX880" fmla="*/ 1216050 w 1549763"/>
                      <a:gd name="connsiteY880" fmla="*/ 201222 h 1116202"/>
                      <a:gd name="connsiteX881" fmla="*/ 1198466 w 1549763"/>
                      <a:gd name="connsiteY881" fmla="*/ 190060 h 1116202"/>
                      <a:gd name="connsiteX882" fmla="*/ 1196172 w 1549763"/>
                      <a:gd name="connsiteY882" fmla="*/ 188913 h 1116202"/>
                      <a:gd name="connsiteX883" fmla="*/ 1193802 w 1549763"/>
                      <a:gd name="connsiteY883" fmla="*/ 189678 h 1116202"/>
                      <a:gd name="connsiteX884" fmla="*/ 1188985 w 1549763"/>
                      <a:gd name="connsiteY884" fmla="*/ 190672 h 1116202"/>
                      <a:gd name="connsiteX885" fmla="*/ 1185086 w 1549763"/>
                      <a:gd name="connsiteY885" fmla="*/ 186543 h 1116202"/>
                      <a:gd name="connsiteX886" fmla="*/ 1184016 w 1549763"/>
                      <a:gd name="connsiteY886" fmla="*/ 184021 h 1116202"/>
                      <a:gd name="connsiteX887" fmla="*/ 1181493 w 1549763"/>
                      <a:gd name="connsiteY887" fmla="*/ 183409 h 1116202"/>
                      <a:gd name="connsiteX888" fmla="*/ 1174459 w 1549763"/>
                      <a:gd name="connsiteY888" fmla="*/ 177675 h 1116202"/>
                      <a:gd name="connsiteX889" fmla="*/ 1173619 w 1549763"/>
                      <a:gd name="connsiteY889" fmla="*/ 176605 h 1116202"/>
                      <a:gd name="connsiteX890" fmla="*/ 1172395 w 1549763"/>
                      <a:gd name="connsiteY890" fmla="*/ 175917 h 1116202"/>
                      <a:gd name="connsiteX891" fmla="*/ 1170637 w 1549763"/>
                      <a:gd name="connsiteY891" fmla="*/ 174923 h 1116202"/>
                      <a:gd name="connsiteX892" fmla="*/ 1162456 w 1549763"/>
                      <a:gd name="connsiteY892" fmla="*/ 172553 h 1116202"/>
                      <a:gd name="connsiteX893" fmla="*/ 1149918 w 1549763"/>
                      <a:gd name="connsiteY893" fmla="*/ 177522 h 1116202"/>
                      <a:gd name="connsiteX894" fmla="*/ 1143038 w 1549763"/>
                      <a:gd name="connsiteY894" fmla="*/ 181345 h 1116202"/>
                      <a:gd name="connsiteX895" fmla="*/ 1140591 w 1549763"/>
                      <a:gd name="connsiteY895" fmla="*/ 181880 h 1116202"/>
                      <a:gd name="connsiteX896" fmla="*/ 1134322 w 1549763"/>
                      <a:gd name="connsiteY896" fmla="*/ 178363 h 1116202"/>
                      <a:gd name="connsiteX897" fmla="*/ 1127518 w 1549763"/>
                      <a:gd name="connsiteY897" fmla="*/ 173623 h 1116202"/>
                      <a:gd name="connsiteX898" fmla="*/ 1124766 w 1549763"/>
                      <a:gd name="connsiteY898" fmla="*/ 154892 h 1116202"/>
                      <a:gd name="connsiteX899" fmla="*/ 1124842 w 1549763"/>
                      <a:gd name="connsiteY899" fmla="*/ 154204 h 1116202"/>
                      <a:gd name="connsiteX900" fmla="*/ 1113604 w 1549763"/>
                      <a:gd name="connsiteY900" fmla="*/ 136926 h 1116202"/>
                      <a:gd name="connsiteX901" fmla="*/ 1110163 w 1549763"/>
                      <a:gd name="connsiteY901" fmla="*/ 136085 h 1116202"/>
                      <a:gd name="connsiteX902" fmla="*/ 1099231 w 1549763"/>
                      <a:gd name="connsiteY902" fmla="*/ 121941 h 1116202"/>
                      <a:gd name="connsiteX903" fmla="*/ 1088221 w 1549763"/>
                      <a:gd name="connsiteY903" fmla="*/ 107951 h 1116202"/>
                      <a:gd name="connsiteX904" fmla="*/ 1084399 w 1549763"/>
                      <a:gd name="connsiteY904" fmla="*/ 108639 h 1116202"/>
                      <a:gd name="connsiteX905" fmla="*/ 1081646 w 1549763"/>
                      <a:gd name="connsiteY905" fmla="*/ 109174 h 1116202"/>
                      <a:gd name="connsiteX906" fmla="*/ 1075072 w 1549763"/>
                      <a:gd name="connsiteY906" fmla="*/ 95107 h 1116202"/>
                      <a:gd name="connsiteX907" fmla="*/ 1064904 w 1549763"/>
                      <a:gd name="connsiteY907" fmla="*/ 80657 h 1116202"/>
                      <a:gd name="connsiteX908" fmla="*/ 1058558 w 1549763"/>
                      <a:gd name="connsiteY908" fmla="*/ 81804 h 1116202"/>
                      <a:gd name="connsiteX909" fmla="*/ 1054812 w 1549763"/>
                      <a:gd name="connsiteY909" fmla="*/ 82721 h 1116202"/>
                      <a:gd name="connsiteX910" fmla="*/ 1047396 w 1549763"/>
                      <a:gd name="connsiteY910" fmla="*/ 85474 h 1116202"/>
                      <a:gd name="connsiteX911" fmla="*/ 1054047 w 1549763"/>
                      <a:gd name="connsiteY911" fmla="*/ 79357 h 1116202"/>
                      <a:gd name="connsiteX912" fmla="*/ 1060852 w 1549763"/>
                      <a:gd name="connsiteY912" fmla="*/ 73624 h 1116202"/>
                      <a:gd name="connsiteX913" fmla="*/ 1079965 w 1549763"/>
                      <a:gd name="connsiteY913" fmla="*/ 54052 h 1116202"/>
                      <a:gd name="connsiteX914" fmla="*/ 1081341 w 1549763"/>
                      <a:gd name="connsiteY914" fmla="*/ 52370 h 1116202"/>
                      <a:gd name="connsiteX915" fmla="*/ 1081264 w 1549763"/>
                      <a:gd name="connsiteY915" fmla="*/ 50153 h 1116202"/>
                      <a:gd name="connsiteX916" fmla="*/ 1089521 w 1549763"/>
                      <a:gd name="connsiteY916" fmla="*/ 31728 h 1116202"/>
                      <a:gd name="connsiteX917" fmla="*/ 1098160 w 1549763"/>
                      <a:gd name="connsiteY917" fmla="*/ 5275 h 1116202"/>
                      <a:gd name="connsiteX918" fmla="*/ 1097243 w 1549763"/>
                      <a:gd name="connsiteY918" fmla="*/ 917 h 1116202"/>
                      <a:gd name="connsiteX919" fmla="*/ 1092809 w 1549763"/>
                      <a:gd name="connsiteY919" fmla="*/ 382 h 1116202"/>
                      <a:gd name="connsiteX920" fmla="*/ 1084705 w 1549763"/>
                      <a:gd name="connsiteY920" fmla="*/ 0 h 1116202"/>
                      <a:gd name="connsiteX921" fmla="*/ 1084705 w 1549763"/>
                      <a:gd name="connsiteY921" fmla="*/ 0 h 1116202"/>
                      <a:gd name="connsiteX922" fmla="*/ 1024001 w 1549763"/>
                      <a:gd name="connsiteY922" fmla="*/ 94724 h 1116202"/>
                      <a:gd name="connsiteX923" fmla="*/ 1026371 w 1549763"/>
                      <a:gd name="connsiteY923" fmla="*/ 94113 h 1116202"/>
                      <a:gd name="connsiteX924" fmla="*/ 1029582 w 1549763"/>
                      <a:gd name="connsiteY924" fmla="*/ 93272 h 1116202"/>
                      <a:gd name="connsiteX925" fmla="*/ 1042732 w 1549763"/>
                      <a:gd name="connsiteY925" fmla="*/ 88455 h 1116202"/>
                      <a:gd name="connsiteX926" fmla="*/ 1046631 w 1549763"/>
                      <a:gd name="connsiteY926" fmla="*/ 86009 h 1116202"/>
                      <a:gd name="connsiteX927" fmla="*/ 1044338 w 1549763"/>
                      <a:gd name="connsiteY927" fmla="*/ 88914 h 1116202"/>
                      <a:gd name="connsiteX928" fmla="*/ 1045790 w 1549763"/>
                      <a:gd name="connsiteY928" fmla="*/ 99923 h 1116202"/>
                      <a:gd name="connsiteX929" fmla="*/ 1047931 w 1549763"/>
                      <a:gd name="connsiteY929" fmla="*/ 104816 h 1116202"/>
                      <a:gd name="connsiteX930" fmla="*/ 1049231 w 1549763"/>
                      <a:gd name="connsiteY930" fmla="*/ 114296 h 1116202"/>
                      <a:gd name="connsiteX931" fmla="*/ 1048925 w 1549763"/>
                      <a:gd name="connsiteY931" fmla="*/ 117125 h 1116202"/>
                      <a:gd name="connsiteX932" fmla="*/ 1046096 w 1549763"/>
                      <a:gd name="connsiteY932" fmla="*/ 115596 h 1116202"/>
                      <a:gd name="connsiteX933" fmla="*/ 1043497 w 1549763"/>
                      <a:gd name="connsiteY933" fmla="*/ 109785 h 1116202"/>
                      <a:gd name="connsiteX934" fmla="*/ 1042350 w 1549763"/>
                      <a:gd name="connsiteY934" fmla="*/ 105581 h 1116202"/>
                      <a:gd name="connsiteX935" fmla="*/ 1027824 w 1549763"/>
                      <a:gd name="connsiteY935" fmla="*/ 95718 h 1116202"/>
                      <a:gd name="connsiteX936" fmla="*/ 1024842 w 1549763"/>
                      <a:gd name="connsiteY936" fmla="*/ 95871 h 1116202"/>
                      <a:gd name="connsiteX937" fmla="*/ 1024001 w 1549763"/>
                      <a:gd name="connsiteY937" fmla="*/ 94724 h 1116202"/>
                      <a:gd name="connsiteX938" fmla="*/ 1024001 w 1549763"/>
                      <a:gd name="connsiteY938" fmla="*/ 94724 h 1116202"/>
                      <a:gd name="connsiteX939" fmla="*/ 1008405 w 1549763"/>
                      <a:gd name="connsiteY939" fmla="*/ 135244 h 1116202"/>
                      <a:gd name="connsiteX940" fmla="*/ 1018573 w 1549763"/>
                      <a:gd name="connsiteY940" fmla="*/ 132033 h 1116202"/>
                      <a:gd name="connsiteX941" fmla="*/ 1022472 w 1549763"/>
                      <a:gd name="connsiteY941" fmla="*/ 138914 h 1116202"/>
                      <a:gd name="connsiteX942" fmla="*/ 1030500 w 1549763"/>
                      <a:gd name="connsiteY942" fmla="*/ 147247 h 1116202"/>
                      <a:gd name="connsiteX943" fmla="*/ 1033405 w 1549763"/>
                      <a:gd name="connsiteY943" fmla="*/ 149923 h 1116202"/>
                      <a:gd name="connsiteX944" fmla="*/ 1033864 w 1549763"/>
                      <a:gd name="connsiteY944" fmla="*/ 150382 h 1116202"/>
                      <a:gd name="connsiteX945" fmla="*/ 1031723 w 1549763"/>
                      <a:gd name="connsiteY945" fmla="*/ 151452 h 1116202"/>
                      <a:gd name="connsiteX946" fmla="*/ 1024307 w 1549763"/>
                      <a:gd name="connsiteY946" fmla="*/ 154663 h 1116202"/>
                      <a:gd name="connsiteX947" fmla="*/ 1010622 w 1549763"/>
                      <a:gd name="connsiteY947" fmla="*/ 161085 h 1116202"/>
                      <a:gd name="connsiteX948" fmla="*/ 1014980 w 1549763"/>
                      <a:gd name="connsiteY948" fmla="*/ 148012 h 1116202"/>
                      <a:gd name="connsiteX949" fmla="*/ 1015056 w 1549763"/>
                      <a:gd name="connsiteY949" fmla="*/ 146788 h 1116202"/>
                      <a:gd name="connsiteX950" fmla="*/ 1008405 w 1549763"/>
                      <a:gd name="connsiteY950" fmla="*/ 135244 h 1116202"/>
                      <a:gd name="connsiteX951" fmla="*/ 1008405 w 1549763"/>
                      <a:gd name="connsiteY951" fmla="*/ 135244 h 1116202"/>
                      <a:gd name="connsiteX952" fmla="*/ 849232 w 1549763"/>
                      <a:gd name="connsiteY952" fmla="*/ 209556 h 1116202"/>
                      <a:gd name="connsiteX953" fmla="*/ 872397 w 1549763"/>
                      <a:gd name="connsiteY953" fmla="*/ 207109 h 1116202"/>
                      <a:gd name="connsiteX954" fmla="*/ 885470 w 1549763"/>
                      <a:gd name="connsiteY954" fmla="*/ 204663 h 1116202"/>
                      <a:gd name="connsiteX955" fmla="*/ 892580 w 1549763"/>
                      <a:gd name="connsiteY955" fmla="*/ 203363 h 1116202"/>
                      <a:gd name="connsiteX956" fmla="*/ 889140 w 1549763"/>
                      <a:gd name="connsiteY956" fmla="*/ 212767 h 1116202"/>
                      <a:gd name="connsiteX957" fmla="*/ 888299 w 1549763"/>
                      <a:gd name="connsiteY957" fmla="*/ 215290 h 1116202"/>
                      <a:gd name="connsiteX958" fmla="*/ 884170 w 1549763"/>
                      <a:gd name="connsiteY958" fmla="*/ 230045 h 1116202"/>
                      <a:gd name="connsiteX959" fmla="*/ 877442 w 1549763"/>
                      <a:gd name="connsiteY959" fmla="*/ 238837 h 1116202"/>
                      <a:gd name="connsiteX960" fmla="*/ 871173 w 1549763"/>
                      <a:gd name="connsiteY960" fmla="*/ 239601 h 1116202"/>
                      <a:gd name="connsiteX961" fmla="*/ 868115 w 1549763"/>
                      <a:gd name="connsiteY961" fmla="*/ 239984 h 1116202"/>
                      <a:gd name="connsiteX962" fmla="*/ 861311 w 1549763"/>
                      <a:gd name="connsiteY962" fmla="*/ 234632 h 1116202"/>
                      <a:gd name="connsiteX963" fmla="*/ 848391 w 1549763"/>
                      <a:gd name="connsiteY963" fmla="*/ 227828 h 1116202"/>
                      <a:gd name="connsiteX964" fmla="*/ 843727 w 1549763"/>
                      <a:gd name="connsiteY964" fmla="*/ 228592 h 1116202"/>
                      <a:gd name="connsiteX965" fmla="*/ 836388 w 1549763"/>
                      <a:gd name="connsiteY965" fmla="*/ 229586 h 1116202"/>
                      <a:gd name="connsiteX966" fmla="*/ 813987 w 1549763"/>
                      <a:gd name="connsiteY966" fmla="*/ 223470 h 1116202"/>
                      <a:gd name="connsiteX967" fmla="*/ 812229 w 1549763"/>
                      <a:gd name="connsiteY967" fmla="*/ 221864 h 1116202"/>
                      <a:gd name="connsiteX968" fmla="*/ 806036 w 1549763"/>
                      <a:gd name="connsiteY968" fmla="*/ 218271 h 1116202"/>
                      <a:gd name="connsiteX969" fmla="*/ 797473 w 1549763"/>
                      <a:gd name="connsiteY969" fmla="*/ 222017 h 1116202"/>
                      <a:gd name="connsiteX970" fmla="*/ 789293 w 1549763"/>
                      <a:gd name="connsiteY970" fmla="*/ 226987 h 1116202"/>
                      <a:gd name="connsiteX971" fmla="*/ 740975 w 1549763"/>
                      <a:gd name="connsiteY971" fmla="*/ 260014 h 1116202"/>
                      <a:gd name="connsiteX972" fmla="*/ 727137 w 1549763"/>
                      <a:gd name="connsiteY972" fmla="*/ 269188 h 1116202"/>
                      <a:gd name="connsiteX973" fmla="*/ 711617 w 1549763"/>
                      <a:gd name="connsiteY973" fmla="*/ 285320 h 1116202"/>
                      <a:gd name="connsiteX974" fmla="*/ 703590 w 1549763"/>
                      <a:gd name="connsiteY974" fmla="*/ 295641 h 1116202"/>
                      <a:gd name="connsiteX975" fmla="*/ 698391 w 1549763"/>
                      <a:gd name="connsiteY975" fmla="*/ 304815 h 1116202"/>
                      <a:gd name="connsiteX976" fmla="*/ 704278 w 1549763"/>
                      <a:gd name="connsiteY976" fmla="*/ 313684 h 1116202"/>
                      <a:gd name="connsiteX977" fmla="*/ 710241 w 1549763"/>
                      <a:gd name="connsiteY977" fmla="*/ 318347 h 1116202"/>
                      <a:gd name="connsiteX978" fmla="*/ 700838 w 1549763"/>
                      <a:gd name="connsiteY978" fmla="*/ 315977 h 1116202"/>
                      <a:gd name="connsiteX979" fmla="*/ 689676 w 1549763"/>
                      <a:gd name="connsiteY979" fmla="*/ 309937 h 1116202"/>
                      <a:gd name="connsiteX980" fmla="*/ 688529 w 1549763"/>
                      <a:gd name="connsiteY980" fmla="*/ 309555 h 1116202"/>
                      <a:gd name="connsiteX981" fmla="*/ 688682 w 1549763"/>
                      <a:gd name="connsiteY981" fmla="*/ 308944 h 1116202"/>
                      <a:gd name="connsiteX982" fmla="*/ 691052 w 1549763"/>
                      <a:gd name="connsiteY982" fmla="*/ 294341 h 1116202"/>
                      <a:gd name="connsiteX983" fmla="*/ 695410 w 1549763"/>
                      <a:gd name="connsiteY983" fmla="*/ 289295 h 1116202"/>
                      <a:gd name="connsiteX984" fmla="*/ 705884 w 1549763"/>
                      <a:gd name="connsiteY984" fmla="*/ 273623 h 1116202"/>
                      <a:gd name="connsiteX985" fmla="*/ 708101 w 1549763"/>
                      <a:gd name="connsiteY985" fmla="*/ 262766 h 1116202"/>
                      <a:gd name="connsiteX986" fmla="*/ 714829 w 1549763"/>
                      <a:gd name="connsiteY986" fmla="*/ 247170 h 1116202"/>
                      <a:gd name="connsiteX987" fmla="*/ 720715 w 1549763"/>
                      <a:gd name="connsiteY987" fmla="*/ 240748 h 1116202"/>
                      <a:gd name="connsiteX988" fmla="*/ 728590 w 1549763"/>
                      <a:gd name="connsiteY988" fmla="*/ 235244 h 1116202"/>
                      <a:gd name="connsiteX989" fmla="*/ 734553 w 1549763"/>
                      <a:gd name="connsiteY989" fmla="*/ 236085 h 1116202"/>
                      <a:gd name="connsiteX990" fmla="*/ 742504 w 1549763"/>
                      <a:gd name="connsiteY990" fmla="*/ 238531 h 1116202"/>
                      <a:gd name="connsiteX991" fmla="*/ 750608 w 1549763"/>
                      <a:gd name="connsiteY991" fmla="*/ 240442 h 1116202"/>
                      <a:gd name="connsiteX992" fmla="*/ 768116 w 1549763"/>
                      <a:gd name="connsiteY992" fmla="*/ 229815 h 1116202"/>
                      <a:gd name="connsiteX993" fmla="*/ 772168 w 1549763"/>
                      <a:gd name="connsiteY993" fmla="*/ 225687 h 1116202"/>
                      <a:gd name="connsiteX994" fmla="*/ 796556 w 1549763"/>
                      <a:gd name="connsiteY994" fmla="*/ 208256 h 1116202"/>
                      <a:gd name="connsiteX995" fmla="*/ 806953 w 1549763"/>
                      <a:gd name="connsiteY995" fmla="*/ 206650 h 1116202"/>
                      <a:gd name="connsiteX996" fmla="*/ 815593 w 1549763"/>
                      <a:gd name="connsiteY996" fmla="*/ 207338 h 1116202"/>
                      <a:gd name="connsiteX997" fmla="*/ 826908 w 1549763"/>
                      <a:gd name="connsiteY997" fmla="*/ 208485 h 1116202"/>
                      <a:gd name="connsiteX998" fmla="*/ 830577 w 1549763"/>
                      <a:gd name="connsiteY998" fmla="*/ 208715 h 1116202"/>
                      <a:gd name="connsiteX999" fmla="*/ 849232 w 1549763"/>
                      <a:gd name="connsiteY999" fmla="*/ 209556 h 1116202"/>
                      <a:gd name="connsiteX1000" fmla="*/ 849232 w 1549763"/>
                      <a:gd name="connsiteY1000" fmla="*/ 209556 h 1116202"/>
                      <a:gd name="connsiteX1001" fmla="*/ 1321324 w 1549763"/>
                      <a:gd name="connsiteY1001" fmla="*/ 422475 h 1116202"/>
                      <a:gd name="connsiteX1002" fmla="*/ 1322395 w 1549763"/>
                      <a:gd name="connsiteY1002" fmla="*/ 422475 h 1116202"/>
                      <a:gd name="connsiteX1003" fmla="*/ 1334703 w 1549763"/>
                      <a:gd name="connsiteY1003" fmla="*/ 432567 h 1116202"/>
                      <a:gd name="connsiteX1004" fmla="*/ 1343266 w 1549763"/>
                      <a:gd name="connsiteY1004" fmla="*/ 440136 h 1116202"/>
                      <a:gd name="connsiteX1005" fmla="*/ 1350452 w 1549763"/>
                      <a:gd name="connsiteY1005" fmla="*/ 448163 h 1116202"/>
                      <a:gd name="connsiteX1006" fmla="*/ 1357486 w 1549763"/>
                      <a:gd name="connsiteY1006" fmla="*/ 458561 h 1116202"/>
                      <a:gd name="connsiteX1007" fmla="*/ 1361768 w 1549763"/>
                      <a:gd name="connsiteY1007" fmla="*/ 474080 h 1116202"/>
                      <a:gd name="connsiteX1008" fmla="*/ 1358862 w 1549763"/>
                      <a:gd name="connsiteY1008" fmla="*/ 482414 h 1116202"/>
                      <a:gd name="connsiteX1009" fmla="*/ 1356339 w 1549763"/>
                      <a:gd name="connsiteY1009" fmla="*/ 480426 h 1116202"/>
                      <a:gd name="connsiteX1010" fmla="*/ 1346324 w 1549763"/>
                      <a:gd name="connsiteY1010" fmla="*/ 475456 h 1116202"/>
                      <a:gd name="connsiteX1011" fmla="*/ 1336691 w 1549763"/>
                      <a:gd name="connsiteY1011" fmla="*/ 480885 h 1116202"/>
                      <a:gd name="connsiteX1012" fmla="*/ 1336768 w 1549763"/>
                      <a:gd name="connsiteY1012" fmla="*/ 480579 h 1116202"/>
                      <a:gd name="connsiteX1013" fmla="*/ 1336921 w 1549763"/>
                      <a:gd name="connsiteY1013" fmla="*/ 459937 h 1116202"/>
                      <a:gd name="connsiteX1014" fmla="*/ 1324688 w 1549763"/>
                      <a:gd name="connsiteY1014" fmla="*/ 455120 h 1116202"/>
                      <a:gd name="connsiteX1015" fmla="*/ 1321019 w 1549763"/>
                      <a:gd name="connsiteY1015" fmla="*/ 455120 h 1116202"/>
                      <a:gd name="connsiteX1016" fmla="*/ 1317807 w 1549763"/>
                      <a:gd name="connsiteY1016" fmla="*/ 455120 h 1116202"/>
                      <a:gd name="connsiteX1017" fmla="*/ 1297700 w 1549763"/>
                      <a:gd name="connsiteY1017" fmla="*/ 469493 h 1116202"/>
                      <a:gd name="connsiteX1018" fmla="*/ 1297548 w 1549763"/>
                      <a:gd name="connsiteY1018" fmla="*/ 473698 h 1116202"/>
                      <a:gd name="connsiteX1019" fmla="*/ 1297700 w 1549763"/>
                      <a:gd name="connsiteY1019" fmla="*/ 479891 h 1116202"/>
                      <a:gd name="connsiteX1020" fmla="*/ 1290973 w 1549763"/>
                      <a:gd name="connsiteY1020" fmla="*/ 473163 h 1116202"/>
                      <a:gd name="connsiteX1021" fmla="*/ 1284704 w 1549763"/>
                      <a:gd name="connsiteY1021" fmla="*/ 466435 h 1116202"/>
                      <a:gd name="connsiteX1022" fmla="*/ 1282181 w 1549763"/>
                      <a:gd name="connsiteY1022" fmla="*/ 463606 h 1116202"/>
                      <a:gd name="connsiteX1023" fmla="*/ 1286921 w 1549763"/>
                      <a:gd name="connsiteY1023" fmla="*/ 465365 h 1116202"/>
                      <a:gd name="connsiteX1024" fmla="*/ 1299612 w 1549763"/>
                      <a:gd name="connsiteY1024" fmla="*/ 458102 h 1116202"/>
                      <a:gd name="connsiteX1025" fmla="*/ 1313985 w 1549763"/>
                      <a:gd name="connsiteY1025" fmla="*/ 451527 h 1116202"/>
                      <a:gd name="connsiteX1026" fmla="*/ 1327441 w 1549763"/>
                      <a:gd name="connsiteY1026" fmla="*/ 439295 h 1116202"/>
                      <a:gd name="connsiteX1027" fmla="*/ 1323465 w 1549763"/>
                      <a:gd name="connsiteY1027" fmla="*/ 429203 h 1116202"/>
                      <a:gd name="connsiteX1028" fmla="*/ 1321554 w 1549763"/>
                      <a:gd name="connsiteY1028" fmla="*/ 424692 h 1116202"/>
                      <a:gd name="connsiteX1029" fmla="*/ 1321324 w 1549763"/>
                      <a:gd name="connsiteY1029" fmla="*/ 422475 h 1116202"/>
                      <a:gd name="connsiteX1030" fmla="*/ 1321324 w 1549763"/>
                      <a:gd name="connsiteY1030" fmla="*/ 422475 h 1116202"/>
                      <a:gd name="connsiteX1031" fmla="*/ 1266890 w 1549763"/>
                      <a:gd name="connsiteY1031" fmla="*/ 452521 h 1116202"/>
                      <a:gd name="connsiteX1032" fmla="*/ 1278282 w 1549763"/>
                      <a:gd name="connsiteY1032" fmla="*/ 441817 h 1116202"/>
                      <a:gd name="connsiteX1033" fmla="*/ 1287991 w 1549763"/>
                      <a:gd name="connsiteY1033" fmla="*/ 433790 h 1116202"/>
                      <a:gd name="connsiteX1034" fmla="*/ 1289138 w 1549763"/>
                      <a:gd name="connsiteY1034" fmla="*/ 433637 h 1116202"/>
                      <a:gd name="connsiteX1035" fmla="*/ 1287532 w 1549763"/>
                      <a:gd name="connsiteY1035" fmla="*/ 436619 h 1116202"/>
                      <a:gd name="connsiteX1036" fmla="*/ 1282792 w 1549763"/>
                      <a:gd name="connsiteY1036" fmla="*/ 441512 h 1116202"/>
                      <a:gd name="connsiteX1037" fmla="*/ 1275529 w 1549763"/>
                      <a:gd name="connsiteY1037" fmla="*/ 453820 h 1116202"/>
                      <a:gd name="connsiteX1038" fmla="*/ 1279352 w 1549763"/>
                      <a:gd name="connsiteY1038" fmla="*/ 460548 h 1116202"/>
                      <a:gd name="connsiteX1039" fmla="*/ 1280422 w 1549763"/>
                      <a:gd name="connsiteY1039" fmla="*/ 461695 h 1116202"/>
                      <a:gd name="connsiteX1040" fmla="*/ 1280652 w 1549763"/>
                      <a:gd name="connsiteY1040" fmla="*/ 462001 h 1116202"/>
                      <a:gd name="connsiteX1041" fmla="*/ 1266890 w 1549763"/>
                      <a:gd name="connsiteY1041" fmla="*/ 452521 h 1116202"/>
                      <a:gd name="connsiteX1042" fmla="*/ 1266890 w 1549763"/>
                      <a:gd name="connsiteY1042" fmla="*/ 452521 h 1116202"/>
                      <a:gd name="connsiteX1043" fmla="*/ 1292884 w 1549763"/>
                      <a:gd name="connsiteY1043" fmla="*/ 539676 h 1116202"/>
                      <a:gd name="connsiteX1044" fmla="*/ 1297777 w 1549763"/>
                      <a:gd name="connsiteY1044" fmla="*/ 534019 h 1116202"/>
                      <a:gd name="connsiteX1045" fmla="*/ 1307563 w 1549763"/>
                      <a:gd name="connsiteY1045" fmla="*/ 525609 h 1116202"/>
                      <a:gd name="connsiteX1046" fmla="*/ 1316431 w 1549763"/>
                      <a:gd name="connsiteY1046" fmla="*/ 514753 h 1116202"/>
                      <a:gd name="connsiteX1047" fmla="*/ 1318572 w 1549763"/>
                      <a:gd name="connsiteY1047" fmla="*/ 510624 h 1116202"/>
                      <a:gd name="connsiteX1048" fmla="*/ 1319948 w 1549763"/>
                      <a:gd name="connsiteY1048" fmla="*/ 507949 h 1116202"/>
                      <a:gd name="connsiteX1049" fmla="*/ 1320560 w 1549763"/>
                      <a:gd name="connsiteY1049" fmla="*/ 508866 h 1116202"/>
                      <a:gd name="connsiteX1050" fmla="*/ 1320866 w 1549763"/>
                      <a:gd name="connsiteY1050" fmla="*/ 515670 h 1116202"/>
                      <a:gd name="connsiteX1051" fmla="*/ 1319948 w 1549763"/>
                      <a:gd name="connsiteY1051" fmla="*/ 520181 h 1116202"/>
                      <a:gd name="connsiteX1052" fmla="*/ 1309474 w 1549763"/>
                      <a:gd name="connsiteY1052" fmla="*/ 533254 h 1116202"/>
                      <a:gd name="connsiteX1053" fmla="*/ 1308327 w 1549763"/>
                      <a:gd name="connsiteY1053" fmla="*/ 533713 h 1116202"/>
                      <a:gd name="connsiteX1054" fmla="*/ 1292884 w 1549763"/>
                      <a:gd name="connsiteY1054" fmla="*/ 539676 h 1116202"/>
                      <a:gd name="connsiteX1055" fmla="*/ 1292884 w 1549763"/>
                      <a:gd name="connsiteY1055" fmla="*/ 539676 h 1116202"/>
                      <a:gd name="connsiteX1056" fmla="*/ 1175071 w 1549763"/>
                      <a:gd name="connsiteY1056" fmla="*/ 54816 h 1116202"/>
                      <a:gd name="connsiteX1057" fmla="*/ 1167961 w 1549763"/>
                      <a:gd name="connsiteY1057" fmla="*/ 56575 h 1116202"/>
                      <a:gd name="connsiteX1058" fmla="*/ 1150530 w 1549763"/>
                      <a:gd name="connsiteY1058" fmla="*/ 62079 h 1116202"/>
                      <a:gd name="connsiteX1059" fmla="*/ 1123084 w 1549763"/>
                      <a:gd name="connsiteY1059" fmla="*/ 76605 h 1116202"/>
                      <a:gd name="connsiteX1060" fmla="*/ 1121937 w 1549763"/>
                      <a:gd name="connsiteY1060" fmla="*/ 99617 h 1116202"/>
                      <a:gd name="connsiteX1061" fmla="*/ 1119643 w 1549763"/>
                      <a:gd name="connsiteY1061" fmla="*/ 122935 h 1116202"/>
                      <a:gd name="connsiteX1062" fmla="*/ 1123007 w 1549763"/>
                      <a:gd name="connsiteY1062" fmla="*/ 141360 h 1116202"/>
                      <a:gd name="connsiteX1063" fmla="*/ 1125301 w 1549763"/>
                      <a:gd name="connsiteY1063" fmla="*/ 143501 h 1116202"/>
                      <a:gd name="connsiteX1064" fmla="*/ 1137457 w 1549763"/>
                      <a:gd name="connsiteY1064" fmla="*/ 148394 h 1116202"/>
                      <a:gd name="connsiteX1065" fmla="*/ 1154429 w 1549763"/>
                      <a:gd name="connsiteY1065" fmla="*/ 144801 h 1116202"/>
                      <a:gd name="connsiteX1066" fmla="*/ 1158175 w 1549763"/>
                      <a:gd name="connsiteY1066" fmla="*/ 145718 h 1116202"/>
                      <a:gd name="connsiteX1067" fmla="*/ 1160622 w 1549763"/>
                      <a:gd name="connsiteY1067" fmla="*/ 142660 h 1116202"/>
                      <a:gd name="connsiteX1068" fmla="*/ 1162839 w 1549763"/>
                      <a:gd name="connsiteY1068" fmla="*/ 139984 h 1116202"/>
                      <a:gd name="connsiteX1069" fmla="*/ 1180881 w 1549763"/>
                      <a:gd name="connsiteY1069" fmla="*/ 123012 h 1116202"/>
                      <a:gd name="connsiteX1070" fmla="*/ 1201753 w 1549763"/>
                      <a:gd name="connsiteY1070" fmla="*/ 89449 h 1116202"/>
                      <a:gd name="connsiteX1071" fmla="*/ 1198924 w 1549763"/>
                      <a:gd name="connsiteY1071" fmla="*/ 82798 h 1116202"/>
                      <a:gd name="connsiteX1072" fmla="*/ 1175071 w 1549763"/>
                      <a:gd name="connsiteY1072" fmla="*/ 54816 h 1116202"/>
                      <a:gd name="connsiteX1073" fmla="*/ 1175071 w 1549763"/>
                      <a:gd name="connsiteY1073" fmla="*/ 54816 h 11162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  <a:cxn ang="0">
                        <a:pos x="connsiteX442" y="connsiteY442"/>
                      </a:cxn>
                      <a:cxn ang="0">
                        <a:pos x="connsiteX443" y="connsiteY443"/>
                      </a:cxn>
                      <a:cxn ang="0">
                        <a:pos x="connsiteX444" y="connsiteY444"/>
                      </a:cxn>
                      <a:cxn ang="0">
                        <a:pos x="connsiteX445" y="connsiteY445"/>
                      </a:cxn>
                      <a:cxn ang="0">
                        <a:pos x="connsiteX446" y="connsiteY446"/>
                      </a:cxn>
                      <a:cxn ang="0">
                        <a:pos x="connsiteX447" y="connsiteY447"/>
                      </a:cxn>
                      <a:cxn ang="0">
                        <a:pos x="connsiteX448" y="connsiteY448"/>
                      </a:cxn>
                      <a:cxn ang="0">
                        <a:pos x="connsiteX449" y="connsiteY449"/>
                      </a:cxn>
                      <a:cxn ang="0">
                        <a:pos x="connsiteX450" y="connsiteY450"/>
                      </a:cxn>
                      <a:cxn ang="0">
                        <a:pos x="connsiteX451" y="connsiteY451"/>
                      </a:cxn>
                      <a:cxn ang="0">
                        <a:pos x="connsiteX452" y="connsiteY452"/>
                      </a:cxn>
                      <a:cxn ang="0">
                        <a:pos x="connsiteX453" y="connsiteY453"/>
                      </a:cxn>
                      <a:cxn ang="0">
                        <a:pos x="connsiteX454" y="connsiteY454"/>
                      </a:cxn>
                      <a:cxn ang="0">
                        <a:pos x="connsiteX455" y="connsiteY455"/>
                      </a:cxn>
                      <a:cxn ang="0">
                        <a:pos x="connsiteX456" y="connsiteY456"/>
                      </a:cxn>
                      <a:cxn ang="0">
                        <a:pos x="connsiteX457" y="connsiteY457"/>
                      </a:cxn>
                      <a:cxn ang="0">
                        <a:pos x="connsiteX458" y="connsiteY458"/>
                      </a:cxn>
                      <a:cxn ang="0">
                        <a:pos x="connsiteX459" y="connsiteY459"/>
                      </a:cxn>
                      <a:cxn ang="0">
                        <a:pos x="connsiteX460" y="connsiteY460"/>
                      </a:cxn>
                      <a:cxn ang="0">
                        <a:pos x="connsiteX461" y="connsiteY461"/>
                      </a:cxn>
                      <a:cxn ang="0">
                        <a:pos x="connsiteX462" y="connsiteY462"/>
                      </a:cxn>
                      <a:cxn ang="0">
                        <a:pos x="connsiteX463" y="connsiteY463"/>
                      </a:cxn>
                      <a:cxn ang="0">
                        <a:pos x="connsiteX464" y="connsiteY464"/>
                      </a:cxn>
                      <a:cxn ang="0">
                        <a:pos x="connsiteX465" y="connsiteY465"/>
                      </a:cxn>
                      <a:cxn ang="0">
                        <a:pos x="connsiteX466" y="connsiteY466"/>
                      </a:cxn>
                      <a:cxn ang="0">
                        <a:pos x="connsiteX467" y="connsiteY467"/>
                      </a:cxn>
                      <a:cxn ang="0">
                        <a:pos x="connsiteX468" y="connsiteY468"/>
                      </a:cxn>
                      <a:cxn ang="0">
                        <a:pos x="connsiteX469" y="connsiteY469"/>
                      </a:cxn>
                      <a:cxn ang="0">
                        <a:pos x="connsiteX470" y="connsiteY470"/>
                      </a:cxn>
                      <a:cxn ang="0">
                        <a:pos x="connsiteX471" y="connsiteY471"/>
                      </a:cxn>
                      <a:cxn ang="0">
                        <a:pos x="connsiteX472" y="connsiteY472"/>
                      </a:cxn>
                      <a:cxn ang="0">
                        <a:pos x="connsiteX473" y="connsiteY473"/>
                      </a:cxn>
                      <a:cxn ang="0">
                        <a:pos x="connsiteX474" y="connsiteY474"/>
                      </a:cxn>
                      <a:cxn ang="0">
                        <a:pos x="connsiteX475" y="connsiteY475"/>
                      </a:cxn>
                      <a:cxn ang="0">
                        <a:pos x="connsiteX476" y="connsiteY476"/>
                      </a:cxn>
                      <a:cxn ang="0">
                        <a:pos x="connsiteX477" y="connsiteY477"/>
                      </a:cxn>
                      <a:cxn ang="0">
                        <a:pos x="connsiteX478" y="connsiteY478"/>
                      </a:cxn>
                      <a:cxn ang="0">
                        <a:pos x="connsiteX479" y="connsiteY479"/>
                      </a:cxn>
                      <a:cxn ang="0">
                        <a:pos x="connsiteX480" y="connsiteY480"/>
                      </a:cxn>
                      <a:cxn ang="0">
                        <a:pos x="connsiteX481" y="connsiteY481"/>
                      </a:cxn>
                      <a:cxn ang="0">
                        <a:pos x="connsiteX482" y="connsiteY482"/>
                      </a:cxn>
                      <a:cxn ang="0">
                        <a:pos x="connsiteX483" y="connsiteY483"/>
                      </a:cxn>
                      <a:cxn ang="0">
                        <a:pos x="connsiteX484" y="connsiteY484"/>
                      </a:cxn>
                      <a:cxn ang="0">
                        <a:pos x="connsiteX485" y="connsiteY485"/>
                      </a:cxn>
                      <a:cxn ang="0">
                        <a:pos x="connsiteX486" y="connsiteY486"/>
                      </a:cxn>
                      <a:cxn ang="0">
                        <a:pos x="connsiteX487" y="connsiteY487"/>
                      </a:cxn>
                      <a:cxn ang="0">
                        <a:pos x="connsiteX488" y="connsiteY488"/>
                      </a:cxn>
                      <a:cxn ang="0">
                        <a:pos x="connsiteX489" y="connsiteY489"/>
                      </a:cxn>
                      <a:cxn ang="0">
                        <a:pos x="connsiteX490" y="connsiteY490"/>
                      </a:cxn>
                      <a:cxn ang="0">
                        <a:pos x="connsiteX491" y="connsiteY491"/>
                      </a:cxn>
                      <a:cxn ang="0">
                        <a:pos x="connsiteX492" y="connsiteY492"/>
                      </a:cxn>
                      <a:cxn ang="0">
                        <a:pos x="connsiteX493" y="connsiteY493"/>
                      </a:cxn>
                      <a:cxn ang="0">
                        <a:pos x="connsiteX494" y="connsiteY494"/>
                      </a:cxn>
                      <a:cxn ang="0">
                        <a:pos x="connsiteX495" y="connsiteY495"/>
                      </a:cxn>
                      <a:cxn ang="0">
                        <a:pos x="connsiteX496" y="connsiteY496"/>
                      </a:cxn>
                      <a:cxn ang="0">
                        <a:pos x="connsiteX497" y="connsiteY497"/>
                      </a:cxn>
                      <a:cxn ang="0">
                        <a:pos x="connsiteX498" y="connsiteY498"/>
                      </a:cxn>
                      <a:cxn ang="0">
                        <a:pos x="connsiteX499" y="connsiteY499"/>
                      </a:cxn>
                      <a:cxn ang="0">
                        <a:pos x="connsiteX500" y="connsiteY500"/>
                      </a:cxn>
                      <a:cxn ang="0">
                        <a:pos x="connsiteX501" y="connsiteY501"/>
                      </a:cxn>
                      <a:cxn ang="0">
                        <a:pos x="connsiteX502" y="connsiteY502"/>
                      </a:cxn>
                      <a:cxn ang="0">
                        <a:pos x="connsiteX503" y="connsiteY503"/>
                      </a:cxn>
                      <a:cxn ang="0">
                        <a:pos x="connsiteX504" y="connsiteY504"/>
                      </a:cxn>
                      <a:cxn ang="0">
                        <a:pos x="connsiteX505" y="connsiteY505"/>
                      </a:cxn>
                      <a:cxn ang="0">
                        <a:pos x="connsiteX506" y="connsiteY506"/>
                      </a:cxn>
                      <a:cxn ang="0">
                        <a:pos x="connsiteX507" y="connsiteY507"/>
                      </a:cxn>
                      <a:cxn ang="0">
                        <a:pos x="connsiteX508" y="connsiteY508"/>
                      </a:cxn>
                      <a:cxn ang="0">
                        <a:pos x="connsiteX509" y="connsiteY509"/>
                      </a:cxn>
                      <a:cxn ang="0">
                        <a:pos x="connsiteX510" y="connsiteY510"/>
                      </a:cxn>
                      <a:cxn ang="0">
                        <a:pos x="connsiteX511" y="connsiteY511"/>
                      </a:cxn>
                      <a:cxn ang="0">
                        <a:pos x="connsiteX512" y="connsiteY512"/>
                      </a:cxn>
                      <a:cxn ang="0">
                        <a:pos x="connsiteX513" y="connsiteY513"/>
                      </a:cxn>
                      <a:cxn ang="0">
                        <a:pos x="connsiteX514" y="connsiteY514"/>
                      </a:cxn>
                      <a:cxn ang="0">
                        <a:pos x="connsiteX515" y="connsiteY515"/>
                      </a:cxn>
                      <a:cxn ang="0">
                        <a:pos x="connsiteX516" y="connsiteY516"/>
                      </a:cxn>
                      <a:cxn ang="0">
                        <a:pos x="connsiteX517" y="connsiteY517"/>
                      </a:cxn>
                      <a:cxn ang="0">
                        <a:pos x="connsiteX518" y="connsiteY518"/>
                      </a:cxn>
                      <a:cxn ang="0">
                        <a:pos x="connsiteX519" y="connsiteY519"/>
                      </a:cxn>
                      <a:cxn ang="0">
                        <a:pos x="connsiteX520" y="connsiteY520"/>
                      </a:cxn>
                      <a:cxn ang="0">
                        <a:pos x="connsiteX521" y="connsiteY521"/>
                      </a:cxn>
                      <a:cxn ang="0">
                        <a:pos x="connsiteX522" y="connsiteY522"/>
                      </a:cxn>
                      <a:cxn ang="0">
                        <a:pos x="connsiteX523" y="connsiteY523"/>
                      </a:cxn>
                      <a:cxn ang="0">
                        <a:pos x="connsiteX524" y="connsiteY524"/>
                      </a:cxn>
                      <a:cxn ang="0">
                        <a:pos x="connsiteX525" y="connsiteY525"/>
                      </a:cxn>
                      <a:cxn ang="0">
                        <a:pos x="connsiteX526" y="connsiteY526"/>
                      </a:cxn>
                      <a:cxn ang="0">
                        <a:pos x="connsiteX527" y="connsiteY527"/>
                      </a:cxn>
                      <a:cxn ang="0">
                        <a:pos x="connsiteX528" y="connsiteY528"/>
                      </a:cxn>
                      <a:cxn ang="0">
                        <a:pos x="connsiteX529" y="connsiteY529"/>
                      </a:cxn>
                      <a:cxn ang="0">
                        <a:pos x="connsiteX530" y="connsiteY530"/>
                      </a:cxn>
                      <a:cxn ang="0">
                        <a:pos x="connsiteX531" y="connsiteY531"/>
                      </a:cxn>
                      <a:cxn ang="0">
                        <a:pos x="connsiteX532" y="connsiteY532"/>
                      </a:cxn>
                      <a:cxn ang="0">
                        <a:pos x="connsiteX533" y="connsiteY533"/>
                      </a:cxn>
                      <a:cxn ang="0">
                        <a:pos x="connsiteX534" y="connsiteY534"/>
                      </a:cxn>
                      <a:cxn ang="0">
                        <a:pos x="connsiteX535" y="connsiteY535"/>
                      </a:cxn>
                      <a:cxn ang="0">
                        <a:pos x="connsiteX536" y="connsiteY536"/>
                      </a:cxn>
                      <a:cxn ang="0">
                        <a:pos x="connsiteX537" y="connsiteY537"/>
                      </a:cxn>
                      <a:cxn ang="0">
                        <a:pos x="connsiteX538" y="connsiteY538"/>
                      </a:cxn>
                      <a:cxn ang="0">
                        <a:pos x="connsiteX539" y="connsiteY539"/>
                      </a:cxn>
                      <a:cxn ang="0">
                        <a:pos x="connsiteX540" y="connsiteY540"/>
                      </a:cxn>
                      <a:cxn ang="0">
                        <a:pos x="connsiteX541" y="connsiteY541"/>
                      </a:cxn>
                      <a:cxn ang="0">
                        <a:pos x="connsiteX542" y="connsiteY542"/>
                      </a:cxn>
                      <a:cxn ang="0">
                        <a:pos x="connsiteX543" y="connsiteY543"/>
                      </a:cxn>
                      <a:cxn ang="0">
                        <a:pos x="connsiteX544" y="connsiteY544"/>
                      </a:cxn>
                      <a:cxn ang="0">
                        <a:pos x="connsiteX545" y="connsiteY545"/>
                      </a:cxn>
                      <a:cxn ang="0">
                        <a:pos x="connsiteX546" y="connsiteY546"/>
                      </a:cxn>
                      <a:cxn ang="0">
                        <a:pos x="connsiteX547" y="connsiteY547"/>
                      </a:cxn>
                      <a:cxn ang="0">
                        <a:pos x="connsiteX548" y="connsiteY548"/>
                      </a:cxn>
                      <a:cxn ang="0">
                        <a:pos x="connsiteX549" y="connsiteY549"/>
                      </a:cxn>
                      <a:cxn ang="0">
                        <a:pos x="connsiteX550" y="connsiteY550"/>
                      </a:cxn>
                      <a:cxn ang="0">
                        <a:pos x="connsiteX551" y="connsiteY551"/>
                      </a:cxn>
                      <a:cxn ang="0">
                        <a:pos x="connsiteX552" y="connsiteY552"/>
                      </a:cxn>
                      <a:cxn ang="0">
                        <a:pos x="connsiteX553" y="connsiteY553"/>
                      </a:cxn>
                      <a:cxn ang="0">
                        <a:pos x="connsiteX554" y="connsiteY554"/>
                      </a:cxn>
                      <a:cxn ang="0">
                        <a:pos x="connsiteX555" y="connsiteY555"/>
                      </a:cxn>
                      <a:cxn ang="0">
                        <a:pos x="connsiteX556" y="connsiteY556"/>
                      </a:cxn>
                      <a:cxn ang="0">
                        <a:pos x="connsiteX557" y="connsiteY557"/>
                      </a:cxn>
                      <a:cxn ang="0">
                        <a:pos x="connsiteX558" y="connsiteY558"/>
                      </a:cxn>
                      <a:cxn ang="0">
                        <a:pos x="connsiteX559" y="connsiteY559"/>
                      </a:cxn>
                      <a:cxn ang="0">
                        <a:pos x="connsiteX560" y="connsiteY560"/>
                      </a:cxn>
                      <a:cxn ang="0">
                        <a:pos x="connsiteX561" y="connsiteY561"/>
                      </a:cxn>
                      <a:cxn ang="0">
                        <a:pos x="connsiteX562" y="connsiteY562"/>
                      </a:cxn>
                      <a:cxn ang="0">
                        <a:pos x="connsiteX563" y="connsiteY563"/>
                      </a:cxn>
                      <a:cxn ang="0">
                        <a:pos x="connsiteX564" y="connsiteY564"/>
                      </a:cxn>
                      <a:cxn ang="0">
                        <a:pos x="connsiteX565" y="connsiteY565"/>
                      </a:cxn>
                      <a:cxn ang="0">
                        <a:pos x="connsiteX566" y="connsiteY566"/>
                      </a:cxn>
                      <a:cxn ang="0">
                        <a:pos x="connsiteX567" y="connsiteY567"/>
                      </a:cxn>
                      <a:cxn ang="0">
                        <a:pos x="connsiteX568" y="connsiteY568"/>
                      </a:cxn>
                      <a:cxn ang="0">
                        <a:pos x="connsiteX569" y="connsiteY569"/>
                      </a:cxn>
                      <a:cxn ang="0">
                        <a:pos x="connsiteX570" y="connsiteY570"/>
                      </a:cxn>
                      <a:cxn ang="0">
                        <a:pos x="connsiteX571" y="connsiteY571"/>
                      </a:cxn>
                      <a:cxn ang="0">
                        <a:pos x="connsiteX572" y="connsiteY572"/>
                      </a:cxn>
                      <a:cxn ang="0">
                        <a:pos x="connsiteX573" y="connsiteY573"/>
                      </a:cxn>
                      <a:cxn ang="0">
                        <a:pos x="connsiteX574" y="connsiteY574"/>
                      </a:cxn>
                      <a:cxn ang="0">
                        <a:pos x="connsiteX575" y="connsiteY575"/>
                      </a:cxn>
                      <a:cxn ang="0">
                        <a:pos x="connsiteX576" y="connsiteY576"/>
                      </a:cxn>
                      <a:cxn ang="0">
                        <a:pos x="connsiteX577" y="connsiteY577"/>
                      </a:cxn>
                      <a:cxn ang="0">
                        <a:pos x="connsiteX578" y="connsiteY578"/>
                      </a:cxn>
                      <a:cxn ang="0">
                        <a:pos x="connsiteX579" y="connsiteY579"/>
                      </a:cxn>
                      <a:cxn ang="0">
                        <a:pos x="connsiteX580" y="connsiteY580"/>
                      </a:cxn>
                      <a:cxn ang="0">
                        <a:pos x="connsiteX581" y="connsiteY581"/>
                      </a:cxn>
                      <a:cxn ang="0">
                        <a:pos x="connsiteX582" y="connsiteY582"/>
                      </a:cxn>
                      <a:cxn ang="0">
                        <a:pos x="connsiteX583" y="connsiteY583"/>
                      </a:cxn>
                      <a:cxn ang="0">
                        <a:pos x="connsiteX584" y="connsiteY584"/>
                      </a:cxn>
                      <a:cxn ang="0">
                        <a:pos x="connsiteX585" y="connsiteY585"/>
                      </a:cxn>
                      <a:cxn ang="0">
                        <a:pos x="connsiteX586" y="connsiteY586"/>
                      </a:cxn>
                      <a:cxn ang="0">
                        <a:pos x="connsiteX587" y="connsiteY587"/>
                      </a:cxn>
                      <a:cxn ang="0">
                        <a:pos x="connsiteX588" y="connsiteY588"/>
                      </a:cxn>
                      <a:cxn ang="0">
                        <a:pos x="connsiteX589" y="connsiteY589"/>
                      </a:cxn>
                      <a:cxn ang="0">
                        <a:pos x="connsiteX590" y="connsiteY590"/>
                      </a:cxn>
                      <a:cxn ang="0">
                        <a:pos x="connsiteX591" y="connsiteY591"/>
                      </a:cxn>
                      <a:cxn ang="0">
                        <a:pos x="connsiteX592" y="connsiteY592"/>
                      </a:cxn>
                      <a:cxn ang="0">
                        <a:pos x="connsiteX593" y="connsiteY593"/>
                      </a:cxn>
                      <a:cxn ang="0">
                        <a:pos x="connsiteX594" y="connsiteY594"/>
                      </a:cxn>
                      <a:cxn ang="0">
                        <a:pos x="connsiteX595" y="connsiteY595"/>
                      </a:cxn>
                      <a:cxn ang="0">
                        <a:pos x="connsiteX596" y="connsiteY596"/>
                      </a:cxn>
                      <a:cxn ang="0">
                        <a:pos x="connsiteX597" y="connsiteY597"/>
                      </a:cxn>
                      <a:cxn ang="0">
                        <a:pos x="connsiteX598" y="connsiteY598"/>
                      </a:cxn>
                      <a:cxn ang="0">
                        <a:pos x="connsiteX599" y="connsiteY599"/>
                      </a:cxn>
                      <a:cxn ang="0">
                        <a:pos x="connsiteX600" y="connsiteY600"/>
                      </a:cxn>
                      <a:cxn ang="0">
                        <a:pos x="connsiteX601" y="connsiteY601"/>
                      </a:cxn>
                      <a:cxn ang="0">
                        <a:pos x="connsiteX602" y="connsiteY602"/>
                      </a:cxn>
                      <a:cxn ang="0">
                        <a:pos x="connsiteX603" y="connsiteY603"/>
                      </a:cxn>
                      <a:cxn ang="0">
                        <a:pos x="connsiteX604" y="connsiteY604"/>
                      </a:cxn>
                      <a:cxn ang="0">
                        <a:pos x="connsiteX605" y="connsiteY605"/>
                      </a:cxn>
                      <a:cxn ang="0">
                        <a:pos x="connsiteX606" y="connsiteY606"/>
                      </a:cxn>
                      <a:cxn ang="0">
                        <a:pos x="connsiteX607" y="connsiteY607"/>
                      </a:cxn>
                      <a:cxn ang="0">
                        <a:pos x="connsiteX608" y="connsiteY608"/>
                      </a:cxn>
                      <a:cxn ang="0">
                        <a:pos x="connsiteX609" y="connsiteY609"/>
                      </a:cxn>
                      <a:cxn ang="0">
                        <a:pos x="connsiteX610" y="connsiteY610"/>
                      </a:cxn>
                      <a:cxn ang="0">
                        <a:pos x="connsiteX611" y="connsiteY611"/>
                      </a:cxn>
                      <a:cxn ang="0">
                        <a:pos x="connsiteX612" y="connsiteY612"/>
                      </a:cxn>
                      <a:cxn ang="0">
                        <a:pos x="connsiteX613" y="connsiteY613"/>
                      </a:cxn>
                      <a:cxn ang="0">
                        <a:pos x="connsiteX614" y="connsiteY614"/>
                      </a:cxn>
                      <a:cxn ang="0">
                        <a:pos x="connsiteX615" y="connsiteY615"/>
                      </a:cxn>
                      <a:cxn ang="0">
                        <a:pos x="connsiteX616" y="connsiteY616"/>
                      </a:cxn>
                      <a:cxn ang="0">
                        <a:pos x="connsiteX617" y="connsiteY617"/>
                      </a:cxn>
                      <a:cxn ang="0">
                        <a:pos x="connsiteX618" y="connsiteY618"/>
                      </a:cxn>
                      <a:cxn ang="0">
                        <a:pos x="connsiteX619" y="connsiteY619"/>
                      </a:cxn>
                      <a:cxn ang="0">
                        <a:pos x="connsiteX620" y="connsiteY620"/>
                      </a:cxn>
                      <a:cxn ang="0">
                        <a:pos x="connsiteX621" y="connsiteY621"/>
                      </a:cxn>
                      <a:cxn ang="0">
                        <a:pos x="connsiteX622" y="connsiteY622"/>
                      </a:cxn>
                      <a:cxn ang="0">
                        <a:pos x="connsiteX623" y="connsiteY623"/>
                      </a:cxn>
                      <a:cxn ang="0">
                        <a:pos x="connsiteX624" y="connsiteY624"/>
                      </a:cxn>
                      <a:cxn ang="0">
                        <a:pos x="connsiteX625" y="connsiteY625"/>
                      </a:cxn>
                      <a:cxn ang="0">
                        <a:pos x="connsiteX626" y="connsiteY626"/>
                      </a:cxn>
                      <a:cxn ang="0">
                        <a:pos x="connsiteX627" y="connsiteY627"/>
                      </a:cxn>
                      <a:cxn ang="0">
                        <a:pos x="connsiteX628" y="connsiteY628"/>
                      </a:cxn>
                      <a:cxn ang="0">
                        <a:pos x="connsiteX629" y="connsiteY629"/>
                      </a:cxn>
                      <a:cxn ang="0">
                        <a:pos x="connsiteX630" y="connsiteY630"/>
                      </a:cxn>
                      <a:cxn ang="0">
                        <a:pos x="connsiteX631" y="connsiteY631"/>
                      </a:cxn>
                      <a:cxn ang="0">
                        <a:pos x="connsiteX632" y="connsiteY632"/>
                      </a:cxn>
                      <a:cxn ang="0">
                        <a:pos x="connsiteX633" y="connsiteY633"/>
                      </a:cxn>
                      <a:cxn ang="0">
                        <a:pos x="connsiteX634" y="connsiteY634"/>
                      </a:cxn>
                      <a:cxn ang="0">
                        <a:pos x="connsiteX635" y="connsiteY635"/>
                      </a:cxn>
                      <a:cxn ang="0">
                        <a:pos x="connsiteX636" y="connsiteY636"/>
                      </a:cxn>
                      <a:cxn ang="0">
                        <a:pos x="connsiteX637" y="connsiteY637"/>
                      </a:cxn>
                      <a:cxn ang="0">
                        <a:pos x="connsiteX638" y="connsiteY638"/>
                      </a:cxn>
                      <a:cxn ang="0">
                        <a:pos x="connsiteX639" y="connsiteY639"/>
                      </a:cxn>
                      <a:cxn ang="0">
                        <a:pos x="connsiteX640" y="connsiteY640"/>
                      </a:cxn>
                      <a:cxn ang="0">
                        <a:pos x="connsiteX641" y="connsiteY641"/>
                      </a:cxn>
                      <a:cxn ang="0">
                        <a:pos x="connsiteX642" y="connsiteY642"/>
                      </a:cxn>
                      <a:cxn ang="0">
                        <a:pos x="connsiteX643" y="connsiteY643"/>
                      </a:cxn>
                      <a:cxn ang="0">
                        <a:pos x="connsiteX644" y="connsiteY644"/>
                      </a:cxn>
                      <a:cxn ang="0">
                        <a:pos x="connsiteX645" y="connsiteY645"/>
                      </a:cxn>
                      <a:cxn ang="0">
                        <a:pos x="connsiteX646" y="connsiteY646"/>
                      </a:cxn>
                      <a:cxn ang="0">
                        <a:pos x="connsiteX647" y="connsiteY647"/>
                      </a:cxn>
                      <a:cxn ang="0">
                        <a:pos x="connsiteX648" y="connsiteY648"/>
                      </a:cxn>
                      <a:cxn ang="0">
                        <a:pos x="connsiteX649" y="connsiteY649"/>
                      </a:cxn>
                      <a:cxn ang="0">
                        <a:pos x="connsiteX650" y="connsiteY650"/>
                      </a:cxn>
                      <a:cxn ang="0">
                        <a:pos x="connsiteX651" y="connsiteY651"/>
                      </a:cxn>
                      <a:cxn ang="0">
                        <a:pos x="connsiteX652" y="connsiteY652"/>
                      </a:cxn>
                      <a:cxn ang="0">
                        <a:pos x="connsiteX653" y="connsiteY653"/>
                      </a:cxn>
                      <a:cxn ang="0">
                        <a:pos x="connsiteX654" y="connsiteY654"/>
                      </a:cxn>
                      <a:cxn ang="0">
                        <a:pos x="connsiteX655" y="connsiteY655"/>
                      </a:cxn>
                      <a:cxn ang="0">
                        <a:pos x="connsiteX656" y="connsiteY656"/>
                      </a:cxn>
                      <a:cxn ang="0">
                        <a:pos x="connsiteX657" y="connsiteY657"/>
                      </a:cxn>
                      <a:cxn ang="0">
                        <a:pos x="connsiteX658" y="connsiteY658"/>
                      </a:cxn>
                      <a:cxn ang="0">
                        <a:pos x="connsiteX659" y="connsiteY659"/>
                      </a:cxn>
                      <a:cxn ang="0">
                        <a:pos x="connsiteX660" y="connsiteY660"/>
                      </a:cxn>
                      <a:cxn ang="0">
                        <a:pos x="connsiteX661" y="connsiteY661"/>
                      </a:cxn>
                      <a:cxn ang="0">
                        <a:pos x="connsiteX662" y="connsiteY662"/>
                      </a:cxn>
                      <a:cxn ang="0">
                        <a:pos x="connsiteX663" y="connsiteY663"/>
                      </a:cxn>
                      <a:cxn ang="0">
                        <a:pos x="connsiteX664" y="connsiteY664"/>
                      </a:cxn>
                      <a:cxn ang="0">
                        <a:pos x="connsiteX665" y="connsiteY665"/>
                      </a:cxn>
                      <a:cxn ang="0">
                        <a:pos x="connsiteX666" y="connsiteY666"/>
                      </a:cxn>
                      <a:cxn ang="0">
                        <a:pos x="connsiteX667" y="connsiteY667"/>
                      </a:cxn>
                      <a:cxn ang="0">
                        <a:pos x="connsiteX668" y="connsiteY668"/>
                      </a:cxn>
                      <a:cxn ang="0">
                        <a:pos x="connsiteX669" y="connsiteY669"/>
                      </a:cxn>
                      <a:cxn ang="0">
                        <a:pos x="connsiteX670" y="connsiteY670"/>
                      </a:cxn>
                      <a:cxn ang="0">
                        <a:pos x="connsiteX671" y="connsiteY671"/>
                      </a:cxn>
                      <a:cxn ang="0">
                        <a:pos x="connsiteX672" y="connsiteY672"/>
                      </a:cxn>
                      <a:cxn ang="0">
                        <a:pos x="connsiteX673" y="connsiteY673"/>
                      </a:cxn>
                      <a:cxn ang="0">
                        <a:pos x="connsiteX674" y="connsiteY674"/>
                      </a:cxn>
                      <a:cxn ang="0">
                        <a:pos x="connsiteX675" y="connsiteY675"/>
                      </a:cxn>
                      <a:cxn ang="0">
                        <a:pos x="connsiteX676" y="connsiteY676"/>
                      </a:cxn>
                      <a:cxn ang="0">
                        <a:pos x="connsiteX677" y="connsiteY677"/>
                      </a:cxn>
                      <a:cxn ang="0">
                        <a:pos x="connsiteX678" y="connsiteY678"/>
                      </a:cxn>
                      <a:cxn ang="0">
                        <a:pos x="connsiteX679" y="connsiteY679"/>
                      </a:cxn>
                      <a:cxn ang="0">
                        <a:pos x="connsiteX680" y="connsiteY680"/>
                      </a:cxn>
                      <a:cxn ang="0">
                        <a:pos x="connsiteX681" y="connsiteY681"/>
                      </a:cxn>
                      <a:cxn ang="0">
                        <a:pos x="connsiteX682" y="connsiteY682"/>
                      </a:cxn>
                      <a:cxn ang="0">
                        <a:pos x="connsiteX683" y="connsiteY683"/>
                      </a:cxn>
                      <a:cxn ang="0">
                        <a:pos x="connsiteX684" y="connsiteY684"/>
                      </a:cxn>
                      <a:cxn ang="0">
                        <a:pos x="connsiteX685" y="connsiteY685"/>
                      </a:cxn>
                      <a:cxn ang="0">
                        <a:pos x="connsiteX686" y="connsiteY686"/>
                      </a:cxn>
                      <a:cxn ang="0">
                        <a:pos x="connsiteX687" y="connsiteY687"/>
                      </a:cxn>
                      <a:cxn ang="0">
                        <a:pos x="connsiteX688" y="connsiteY688"/>
                      </a:cxn>
                      <a:cxn ang="0">
                        <a:pos x="connsiteX689" y="connsiteY689"/>
                      </a:cxn>
                      <a:cxn ang="0">
                        <a:pos x="connsiteX690" y="connsiteY690"/>
                      </a:cxn>
                      <a:cxn ang="0">
                        <a:pos x="connsiteX691" y="connsiteY691"/>
                      </a:cxn>
                      <a:cxn ang="0">
                        <a:pos x="connsiteX692" y="connsiteY692"/>
                      </a:cxn>
                      <a:cxn ang="0">
                        <a:pos x="connsiteX693" y="connsiteY693"/>
                      </a:cxn>
                      <a:cxn ang="0">
                        <a:pos x="connsiteX694" y="connsiteY694"/>
                      </a:cxn>
                      <a:cxn ang="0">
                        <a:pos x="connsiteX695" y="connsiteY695"/>
                      </a:cxn>
                      <a:cxn ang="0">
                        <a:pos x="connsiteX696" y="connsiteY696"/>
                      </a:cxn>
                      <a:cxn ang="0">
                        <a:pos x="connsiteX697" y="connsiteY697"/>
                      </a:cxn>
                      <a:cxn ang="0">
                        <a:pos x="connsiteX698" y="connsiteY698"/>
                      </a:cxn>
                      <a:cxn ang="0">
                        <a:pos x="connsiteX699" y="connsiteY699"/>
                      </a:cxn>
                      <a:cxn ang="0">
                        <a:pos x="connsiteX700" y="connsiteY700"/>
                      </a:cxn>
                      <a:cxn ang="0">
                        <a:pos x="connsiteX701" y="connsiteY701"/>
                      </a:cxn>
                      <a:cxn ang="0">
                        <a:pos x="connsiteX702" y="connsiteY702"/>
                      </a:cxn>
                      <a:cxn ang="0">
                        <a:pos x="connsiteX703" y="connsiteY703"/>
                      </a:cxn>
                      <a:cxn ang="0">
                        <a:pos x="connsiteX704" y="connsiteY704"/>
                      </a:cxn>
                      <a:cxn ang="0">
                        <a:pos x="connsiteX705" y="connsiteY705"/>
                      </a:cxn>
                      <a:cxn ang="0">
                        <a:pos x="connsiteX706" y="connsiteY706"/>
                      </a:cxn>
                      <a:cxn ang="0">
                        <a:pos x="connsiteX707" y="connsiteY707"/>
                      </a:cxn>
                      <a:cxn ang="0">
                        <a:pos x="connsiteX708" y="connsiteY708"/>
                      </a:cxn>
                      <a:cxn ang="0">
                        <a:pos x="connsiteX709" y="connsiteY709"/>
                      </a:cxn>
                      <a:cxn ang="0">
                        <a:pos x="connsiteX710" y="connsiteY710"/>
                      </a:cxn>
                      <a:cxn ang="0">
                        <a:pos x="connsiteX711" y="connsiteY711"/>
                      </a:cxn>
                      <a:cxn ang="0">
                        <a:pos x="connsiteX712" y="connsiteY712"/>
                      </a:cxn>
                      <a:cxn ang="0">
                        <a:pos x="connsiteX713" y="connsiteY713"/>
                      </a:cxn>
                      <a:cxn ang="0">
                        <a:pos x="connsiteX714" y="connsiteY714"/>
                      </a:cxn>
                      <a:cxn ang="0">
                        <a:pos x="connsiteX715" y="connsiteY715"/>
                      </a:cxn>
                      <a:cxn ang="0">
                        <a:pos x="connsiteX716" y="connsiteY716"/>
                      </a:cxn>
                      <a:cxn ang="0">
                        <a:pos x="connsiteX717" y="connsiteY717"/>
                      </a:cxn>
                      <a:cxn ang="0">
                        <a:pos x="connsiteX718" y="connsiteY718"/>
                      </a:cxn>
                      <a:cxn ang="0">
                        <a:pos x="connsiteX719" y="connsiteY719"/>
                      </a:cxn>
                      <a:cxn ang="0">
                        <a:pos x="connsiteX720" y="connsiteY720"/>
                      </a:cxn>
                      <a:cxn ang="0">
                        <a:pos x="connsiteX721" y="connsiteY721"/>
                      </a:cxn>
                      <a:cxn ang="0">
                        <a:pos x="connsiteX722" y="connsiteY722"/>
                      </a:cxn>
                      <a:cxn ang="0">
                        <a:pos x="connsiteX723" y="connsiteY723"/>
                      </a:cxn>
                      <a:cxn ang="0">
                        <a:pos x="connsiteX724" y="connsiteY724"/>
                      </a:cxn>
                      <a:cxn ang="0">
                        <a:pos x="connsiteX725" y="connsiteY725"/>
                      </a:cxn>
                      <a:cxn ang="0">
                        <a:pos x="connsiteX726" y="connsiteY726"/>
                      </a:cxn>
                      <a:cxn ang="0">
                        <a:pos x="connsiteX727" y="connsiteY727"/>
                      </a:cxn>
                      <a:cxn ang="0">
                        <a:pos x="connsiteX728" y="connsiteY728"/>
                      </a:cxn>
                      <a:cxn ang="0">
                        <a:pos x="connsiteX729" y="connsiteY729"/>
                      </a:cxn>
                      <a:cxn ang="0">
                        <a:pos x="connsiteX730" y="connsiteY730"/>
                      </a:cxn>
                      <a:cxn ang="0">
                        <a:pos x="connsiteX731" y="connsiteY731"/>
                      </a:cxn>
                      <a:cxn ang="0">
                        <a:pos x="connsiteX732" y="connsiteY732"/>
                      </a:cxn>
                      <a:cxn ang="0">
                        <a:pos x="connsiteX733" y="connsiteY733"/>
                      </a:cxn>
                      <a:cxn ang="0">
                        <a:pos x="connsiteX734" y="connsiteY734"/>
                      </a:cxn>
                      <a:cxn ang="0">
                        <a:pos x="connsiteX735" y="connsiteY735"/>
                      </a:cxn>
                      <a:cxn ang="0">
                        <a:pos x="connsiteX736" y="connsiteY736"/>
                      </a:cxn>
                      <a:cxn ang="0">
                        <a:pos x="connsiteX737" y="connsiteY737"/>
                      </a:cxn>
                      <a:cxn ang="0">
                        <a:pos x="connsiteX738" y="connsiteY738"/>
                      </a:cxn>
                      <a:cxn ang="0">
                        <a:pos x="connsiteX739" y="connsiteY739"/>
                      </a:cxn>
                      <a:cxn ang="0">
                        <a:pos x="connsiteX740" y="connsiteY740"/>
                      </a:cxn>
                      <a:cxn ang="0">
                        <a:pos x="connsiteX741" y="connsiteY741"/>
                      </a:cxn>
                      <a:cxn ang="0">
                        <a:pos x="connsiteX742" y="connsiteY742"/>
                      </a:cxn>
                      <a:cxn ang="0">
                        <a:pos x="connsiteX743" y="connsiteY743"/>
                      </a:cxn>
                      <a:cxn ang="0">
                        <a:pos x="connsiteX744" y="connsiteY744"/>
                      </a:cxn>
                      <a:cxn ang="0">
                        <a:pos x="connsiteX745" y="connsiteY745"/>
                      </a:cxn>
                      <a:cxn ang="0">
                        <a:pos x="connsiteX746" y="connsiteY746"/>
                      </a:cxn>
                      <a:cxn ang="0">
                        <a:pos x="connsiteX747" y="connsiteY747"/>
                      </a:cxn>
                      <a:cxn ang="0">
                        <a:pos x="connsiteX748" y="connsiteY748"/>
                      </a:cxn>
                      <a:cxn ang="0">
                        <a:pos x="connsiteX749" y="connsiteY749"/>
                      </a:cxn>
                      <a:cxn ang="0">
                        <a:pos x="connsiteX750" y="connsiteY750"/>
                      </a:cxn>
                      <a:cxn ang="0">
                        <a:pos x="connsiteX751" y="connsiteY751"/>
                      </a:cxn>
                      <a:cxn ang="0">
                        <a:pos x="connsiteX752" y="connsiteY752"/>
                      </a:cxn>
                      <a:cxn ang="0">
                        <a:pos x="connsiteX753" y="connsiteY753"/>
                      </a:cxn>
                      <a:cxn ang="0">
                        <a:pos x="connsiteX754" y="connsiteY754"/>
                      </a:cxn>
                      <a:cxn ang="0">
                        <a:pos x="connsiteX755" y="connsiteY755"/>
                      </a:cxn>
                      <a:cxn ang="0">
                        <a:pos x="connsiteX756" y="connsiteY756"/>
                      </a:cxn>
                      <a:cxn ang="0">
                        <a:pos x="connsiteX757" y="connsiteY757"/>
                      </a:cxn>
                      <a:cxn ang="0">
                        <a:pos x="connsiteX758" y="connsiteY758"/>
                      </a:cxn>
                      <a:cxn ang="0">
                        <a:pos x="connsiteX759" y="connsiteY759"/>
                      </a:cxn>
                      <a:cxn ang="0">
                        <a:pos x="connsiteX760" y="connsiteY760"/>
                      </a:cxn>
                      <a:cxn ang="0">
                        <a:pos x="connsiteX761" y="connsiteY761"/>
                      </a:cxn>
                      <a:cxn ang="0">
                        <a:pos x="connsiteX762" y="connsiteY762"/>
                      </a:cxn>
                      <a:cxn ang="0">
                        <a:pos x="connsiteX763" y="connsiteY763"/>
                      </a:cxn>
                      <a:cxn ang="0">
                        <a:pos x="connsiteX764" y="connsiteY764"/>
                      </a:cxn>
                      <a:cxn ang="0">
                        <a:pos x="connsiteX765" y="connsiteY765"/>
                      </a:cxn>
                      <a:cxn ang="0">
                        <a:pos x="connsiteX766" y="connsiteY766"/>
                      </a:cxn>
                      <a:cxn ang="0">
                        <a:pos x="connsiteX767" y="connsiteY767"/>
                      </a:cxn>
                      <a:cxn ang="0">
                        <a:pos x="connsiteX768" y="connsiteY768"/>
                      </a:cxn>
                      <a:cxn ang="0">
                        <a:pos x="connsiteX769" y="connsiteY769"/>
                      </a:cxn>
                      <a:cxn ang="0">
                        <a:pos x="connsiteX770" y="connsiteY770"/>
                      </a:cxn>
                      <a:cxn ang="0">
                        <a:pos x="connsiteX771" y="connsiteY771"/>
                      </a:cxn>
                      <a:cxn ang="0">
                        <a:pos x="connsiteX772" y="connsiteY772"/>
                      </a:cxn>
                      <a:cxn ang="0">
                        <a:pos x="connsiteX773" y="connsiteY773"/>
                      </a:cxn>
                      <a:cxn ang="0">
                        <a:pos x="connsiteX774" y="connsiteY774"/>
                      </a:cxn>
                      <a:cxn ang="0">
                        <a:pos x="connsiteX775" y="connsiteY775"/>
                      </a:cxn>
                      <a:cxn ang="0">
                        <a:pos x="connsiteX776" y="connsiteY776"/>
                      </a:cxn>
                      <a:cxn ang="0">
                        <a:pos x="connsiteX777" y="connsiteY777"/>
                      </a:cxn>
                      <a:cxn ang="0">
                        <a:pos x="connsiteX778" y="connsiteY778"/>
                      </a:cxn>
                      <a:cxn ang="0">
                        <a:pos x="connsiteX779" y="connsiteY779"/>
                      </a:cxn>
                      <a:cxn ang="0">
                        <a:pos x="connsiteX780" y="connsiteY780"/>
                      </a:cxn>
                      <a:cxn ang="0">
                        <a:pos x="connsiteX781" y="connsiteY781"/>
                      </a:cxn>
                      <a:cxn ang="0">
                        <a:pos x="connsiteX782" y="connsiteY782"/>
                      </a:cxn>
                      <a:cxn ang="0">
                        <a:pos x="connsiteX783" y="connsiteY783"/>
                      </a:cxn>
                      <a:cxn ang="0">
                        <a:pos x="connsiteX784" y="connsiteY784"/>
                      </a:cxn>
                      <a:cxn ang="0">
                        <a:pos x="connsiteX785" y="connsiteY785"/>
                      </a:cxn>
                      <a:cxn ang="0">
                        <a:pos x="connsiteX786" y="connsiteY786"/>
                      </a:cxn>
                      <a:cxn ang="0">
                        <a:pos x="connsiteX787" y="connsiteY787"/>
                      </a:cxn>
                      <a:cxn ang="0">
                        <a:pos x="connsiteX788" y="connsiteY788"/>
                      </a:cxn>
                      <a:cxn ang="0">
                        <a:pos x="connsiteX789" y="connsiteY789"/>
                      </a:cxn>
                      <a:cxn ang="0">
                        <a:pos x="connsiteX790" y="connsiteY790"/>
                      </a:cxn>
                      <a:cxn ang="0">
                        <a:pos x="connsiteX791" y="connsiteY791"/>
                      </a:cxn>
                      <a:cxn ang="0">
                        <a:pos x="connsiteX792" y="connsiteY792"/>
                      </a:cxn>
                      <a:cxn ang="0">
                        <a:pos x="connsiteX793" y="connsiteY793"/>
                      </a:cxn>
                      <a:cxn ang="0">
                        <a:pos x="connsiteX794" y="connsiteY794"/>
                      </a:cxn>
                      <a:cxn ang="0">
                        <a:pos x="connsiteX795" y="connsiteY795"/>
                      </a:cxn>
                      <a:cxn ang="0">
                        <a:pos x="connsiteX796" y="connsiteY796"/>
                      </a:cxn>
                      <a:cxn ang="0">
                        <a:pos x="connsiteX797" y="connsiteY797"/>
                      </a:cxn>
                      <a:cxn ang="0">
                        <a:pos x="connsiteX798" y="connsiteY798"/>
                      </a:cxn>
                      <a:cxn ang="0">
                        <a:pos x="connsiteX799" y="connsiteY799"/>
                      </a:cxn>
                      <a:cxn ang="0">
                        <a:pos x="connsiteX800" y="connsiteY800"/>
                      </a:cxn>
                      <a:cxn ang="0">
                        <a:pos x="connsiteX801" y="connsiteY801"/>
                      </a:cxn>
                      <a:cxn ang="0">
                        <a:pos x="connsiteX802" y="connsiteY802"/>
                      </a:cxn>
                      <a:cxn ang="0">
                        <a:pos x="connsiteX803" y="connsiteY803"/>
                      </a:cxn>
                      <a:cxn ang="0">
                        <a:pos x="connsiteX804" y="connsiteY804"/>
                      </a:cxn>
                      <a:cxn ang="0">
                        <a:pos x="connsiteX805" y="connsiteY805"/>
                      </a:cxn>
                      <a:cxn ang="0">
                        <a:pos x="connsiteX806" y="connsiteY806"/>
                      </a:cxn>
                      <a:cxn ang="0">
                        <a:pos x="connsiteX807" y="connsiteY807"/>
                      </a:cxn>
                      <a:cxn ang="0">
                        <a:pos x="connsiteX808" y="connsiteY808"/>
                      </a:cxn>
                      <a:cxn ang="0">
                        <a:pos x="connsiteX809" y="connsiteY809"/>
                      </a:cxn>
                      <a:cxn ang="0">
                        <a:pos x="connsiteX810" y="connsiteY810"/>
                      </a:cxn>
                      <a:cxn ang="0">
                        <a:pos x="connsiteX811" y="connsiteY811"/>
                      </a:cxn>
                      <a:cxn ang="0">
                        <a:pos x="connsiteX812" y="connsiteY812"/>
                      </a:cxn>
                      <a:cxn ang="0">
                        <a:pos x="connsiteX813" y="connsiteY813"/>
                      </a:cxn>
                      <a:cxn ang="0">
                        <a:pos x="connsiteX814" y="connsiteY814"/>
                      </a:cxn>
                      <a:cxn ang="0">
                        <a:pos x="connsiteX815" y="connsiteY815"/>
                      </a:cxn>
                      <a:cxn ang="0">
                        <a:pos x="connsiteX816" y="connsiteY816"/>
                      </a:cxn>
                      <a:cxn ang="0">
                        <a:pos x="connsiteX817" y="connsiteY817"/>
                      </a:cxn>
                      <a:cxn ang="0">
                        <a:pos x="connsiteX818" y="connsiteY818"/>
                      </a:cxn>
                      <a:cxn ang="0">
                        <a:pos x="connsiteX819" y="connsiteY819"/>
                      </a:cxn>
                      <a:cxn ang="0">
                        <a:pos x="connsiteX820" y="connsiteY820"/>
                      </a:cxn>
                      <a:cxn ang="0">
                        <a:pos x="connsiteX821" y="connsiteY821"/>
                      </a:cxn>
                      <a:cxn ang="0">
                        <a:pos x="connsiteX822" y="connsiteY822"/>
                      </a:cxn>
                      <a:cxn ang="0">
                        <a:pos x="connsiteX823" y="connsiteY823"/>
                      </a:cxn>
                      <a:cxn ang="0">
                        <a:pos x="connsiteX824" y="connsiteY824"/>
                      </a:cxn>
                      <a:cxn ang="0">
                        <a:pos x="connsiteX825" y="connsiteY825"/>
                      </a:cxn>
                      <a:cxn ang="0">
                        <a:pos x="connsiteX826" y="connsiteY826"/>
                      </a:cxn>
                      <a:cxn ang="0">
                        <a:pos x="connsiteX827" y="connsiteY827"/>
                      </a:cxn>
                      <a:cxn ang="0">
                        <a:pos x="connsiteX828" y="connsiteY828"/>
                      </a:cxn>
                      <a:cxn ang="0">
                        <a:pos x="connsiteX829" y="connsiteY829"/>
                      </a:cxn>
                      <a:cxn ang="0">
                        <a:pos x="connsiteX830" y="connsiteY830"/>
                      </a:cxn>
                      <a:cxn ang="0">
                        <a:pos x="connsiteX831" y="connsiteY831"/>
                      </a:cxn>
                      <a:cxn ang="0">
                        <a:pos x="connsiteX832" y="connsiteY832"/>
                      </a:cxn>
                      <a:cxn ang="0">
                        <a:pos x="connsiteX833" y="connsiteY833"/>
                      </a:cxn>
                      <a:cxn ang="0">
                        <a:pos x="connsiteX834" y="connsiteY834"/>
                      </a:cxn>
                      <a:cxn ang="0">
                        <a:pos x="connsiteX835" y="connsiteY835"/>
                      </a:cxn>
                      <a:cxn ang="0">
                        <a:pos x="connsiteX836" y="connsiteY836"/>
                      </a:cxn>
                      <a:cxn ang="0">
                        <a:pos x="connsiteX837" y="connsiteY837"/>
                      </a:cxn>
                      <a:cxn ang="0">
                        <a:pos x="connsiteX838" y="connsiteY838"/>
                      </a:cxn>
                      <a:cxn ang="0">
                        <a:pos x="connsiteX839" y="connsiteY839"/>
                      </a:cxn>
                      <a:cxn ang="0">
                        <a:pos x="connsiteX840" y="connsiteY840"/>
                      </a:cxn>
                      <a:cxn ang="0">
                        <a:pos x="connsiteX841" y="connsiteY841"/>
                      </a:cxn>
                      <a:cxn ang="0">
                        <a:pos x="connsiteX842" y="connsiteY842"/>
                      </a:cxn>
                      <a:cxn ang="0">
                        <a:pos x="connsiteX843" y="connsiteY843"/>
                      </a:cxn>
                      <a:cxn ang="0">
                        <a:pos x="connsiteX844" y="connsiteY844"/>
                      </a:cxn>
                      <a:cxn ang="0">
                        <a:pos x="connsiteX845" y="connsiteY845"/>
                      </a:cxn>
                      <a:cxn ang="0">
                        <a:pos x="connsiteX846" y="connsiteY846"/>
                      </a:cxn>
                      <a:cxn ang="0">
                        <a:pos x="connsiteX847" y="connsiteY847"/>
                      </a:cxn>
                      <a:cxn ang="0">
                        <a:pos x="connsiteX848" y="connsiteY848"/>
                      </a:cxn>
                      <a:cxn ang="0">
                        <a:pos x="connsiteX849" y="connsiteY849"/>
                      </a:cxn>
                      <a:cxn ang="0">
                        <a:pos x="connsiteX850" y="connsiteY850"/>
                      </a:cxn>
                      <a:cxn ang="0">
                        <a:pos x="connsiteX851" y="connsiteY851"/>
                      </a:cxn>
                      <a:cxn ang="0">
                        <a:pos x="connsiteX852" y="connsiteY852"/>
                      </a:cxn>
                      <a:cxn ang="0">
                        <a:pos x="connsiteX853" y="connsiteY853"/>
                      </a:cxn>
                      <a:cxn ang="0">
                        <a:pos x="connsiteX854" y="connsiteY854"/>
                      </a:cxn>
                      <a:cxn ang="0">
                        <a:pos x="connsiteX855" y="connsiteY855"/>
                      </a:cxn>
                      <a:cxn ang="0">
                        <a:pos x="connsiteX856" y="connsiteY856"/>
                      </a:cxn>
                      <a:cxn ang="0">
                        <a:pos x="connsiteX857" y="connsiteY857"/>
                      </a:cxn>
                      <a:cxn ang="0">
                        <a:pos x="connsiteX858" y="connsiteY858"/>
                      </a:cxn>
                      <a:cxn ang="0">
                        <a:pos x="connsiteX859" y="connsiteY859"/>
                      </a:cxn>
                      <a:cxn ang="0">
                        <a:pos x="connsiteX860" y="connsiteY860"/>
                      </a:cxn>
                      <a:cxn ang="0">
                        <a:pos x="connsiteX861" y="connsiteY861"/>
                      </a:cxn>
                      <a:cxn ang="0">
                        <a:pos x="connsiteX862" y="connsiteY862"/>
                      </a:cxn>
                      <a:cxn ang="0">
                        <a:pos x="connsiteX863" y="connsiteY863"/>
                      </a:cxn>
                      <a:cxn ang="0">
                        <a:pos x="connsiteX864" y="connsiteY864"/>
                      </a:cxn>
                      <a:cxn ang="0">
                        <a:pos x="connsiteX865" y="connsiteY865"/>
                      </a:cxn>
                      <a:cxn ang="0">
                        <a:pos x="connsiteX866" y="connsiteY866"/>
                      </a:cxn>
                      <a:cxn ang="0">
                        <a:pos x="connsiteX867" y="connsiteY867"/>
                      </a:cxn>
                      <a:cxn ang="0">
                        <a:pos x="connsiteX868" y="connsiteY868"/>
                      </a:cxn>
                      <a:cxn ang="0">
                        <a:pos x="connsiteX869" y="connsiteY869"/>
                      </a:cxn>
                      <a:cxn ang="0">
                        <a:pos x="connsiteX870" y="connsiteY870"/>
                      </a:cxn>
                      <a:cxn ang="0">
                        <a:pos x="connsiteX871" y="connsiteY871"/>
                      </a:cxn>
                      <a:cxn ang="0">
                        <a:pos x="connsiteX872" y="connsiteY872"/>
                      </a:cxn>
                      <a:cxn ang="0">
                        <a:pos x="connsiteX873" y="connsiteY873"/>
                      </a:cxn>
                      <a:cxn ang="0">
                        <a:pos x="connsiteX874" y="connsiteY874"/>
                      </a:cxn>
                      <a:cxn ang="0">
                        <a:pos x="connsiteX875" y="connsiteY875"/>
                      </a:cxn>
                      <a:cxn ang="0">
                        <a:pos x="connsiteX876" y="connsiteY876"/>
                      </a:cxn>
                      <a:cxn ang="0">
                        <a:pos x="connsiteX877" y="connsiteY877"/>
                      </a:cxn>
                      <a:cxn ang="0">
                        <a:pos x="connsiteX878" y="connsiteY878"/>
                      </a:cxn>
                      <a:cxn ang="0">
                        <a:pos x="connsiteX879" y="connsiteY879"/>
                      </a:cxn>
                      <a:cxn ang="0">
                        <a:pos x="connsiteX880" y="connsiteY880"/>
                      </a:cxn>
                      <a:cxn ang="0">
                        <a:pos x="connsiteX881" y="connsiteY881"/>
                      </a:cxn>
                      <a:cxn ang="0">
                        <a:pos x="connsiteX882" y="connsiteY882"/>
                      </a:cxn>
                      <a:cxn ang="0">
                        <a:pos x="connsiteX883" y="connsiteY883"/>
                      </a:cxn>
                      <a:cxn ang="0">
                        <a:pos x="connsiteX884" y="connsiteY884"/>
                      </a:cxn>
                      <a:cxn ang="0">
                        <a:pos x="connsiteX885" y="connsiteY885"/>
                      </a:cxn>
                      <a:cxn ang="0">
                        <a:pos x="connsiteX886" y="connsiteY886"/>
                      </a:cxn>
                      <a:cxn ang="0">
                        <a:pos x="connsiteX887" y="connsiteY887"/>
                      </a:cxn>
                      <a:cxn ang="0">
                        <a:pos x="connsiteX888" y="connsiteY888"/>
                      </a:cxn>
                      <a:cxn ang="0">
                        <a:pos x="connsiteX889" y="connsiteY889"/>
                      </a:cxn>
                      <a:cxn ang="0">
                        <a:pos x="connsiteX890" y="connsiteY890"/>
                      </a:cxn>
                      <a:cxn ang="0">
                        <a:pos x="connsiteX891" y="connsiteY891"/>
                      </a:cxn>
                      <a:cxn ang="0">
                        <a:pos x="connsiteX892" y="connsiteY892"/>
                      </a:cxn>
                      <a:cxn ang="0">
                        <a:pos x="connsiteX893" y="connsiteY893"/>
                      </a:cxn>
                      <a:cxn ang="0">
                        <a:pos x="connsiteX894" y="connsiteY894"/>
                      </a:cxn>
                      <a:cxn ang="0">
                        <a:pos x="connsiteX895" y="connsiteY895"/>
                      </a:cxn>
                      <a:cxn ang="0">
                        <a:pos x="connsiteX896" y="connsiteY896"/>
                      </a:cxn>
                      <a:cxn ang="0">
                        <a:pos x="connsiteX897" y="connsiteY897"/>
                      </a:cxn>
                      <a:cxn ang="0">
                        <a:pos x="connsiteX898" y="connsiteY898"/>
                      </a:cxn>
                      <a:cxn ang="0">
                        <a:pos x="connsiteX899" y="connsiteY899"/>
                      </a:cxn>
                      <a:cxn ang="0">
                        <a:pos x="connsiteX900" y="connsiteY900"/>
                      </a:cxn>
                      <a:cxn ang="0">
                        <a:pos x="connsiteX901" y="connsiteY901"/>
                      </a:cxn>
                      <a:cxn ang="0">
                        <a:pos x="connsiteX902" y="connsiteY902"/>
                      </a:cxn>
                      <a:cxn ang="0">
                        <a:pos x="connsiteX903" y="connsiteY903"/>
                      </a:cxn>
                      <a:cxn ang="0">
                        <a:pos x="connsiteX904" y="connsiteY904"/>
                      </a:cxn>
                      <a:cxn ang="0">
                        <a:pos x="connsiteX905" y="connsiteY905"/>
                      </a:cxn>
                      <a:cxn ang="0">
                        <a:pos x="connsiteX906" y="connsiteY906"/>
                      </a:cxn>
                      <a:cxn ang="0">
                        <a:pos x="connsiteX907" y="connsiteY907"/>
                      </a:cxn>
                      <a:cxn ang="0">
                        <a:pos x="connsiteX908" y="connsiteY908"/>
                      </a:cxn>
                      <a:cxn ang="0">
                        <a:pos x="connsiteX909" y="connsiteY909"/>
                      </a:cxn>
                      <a:cxn ang="0">
                        <a:pos x="connsiteX910" y="connsiteY910"/>
                      </a:cxn>
                      <a:cxn ang="0">
                        <a:pos x="connsiteX911" y="connsiteY911"/>
                      </a:cxn>
                      <a:cxn ang="0">
                        <a:pos x="connsiteX912" y="connsiteY912"/>
                      </a:cxn>
                      <a:cxn ang="0">
                        <a:pos x="connsiteX913" y="connsiteY913"/>
                      </a:cxn>
                      <a:cxn ang="0">
                        <a:pos x="connsiteX914" y="connsiteY914"/>
                      </a:cxn>
                      <a:cxn ang="0">
                        <a:pos x="connsiteX915" y="connsiteY915"/>
                      </a:cxn>
                      <a:cxn ang="0">
                        <a:pos x="connsiteX916" y="connsiteY916"/>
                      </a:cxn>
                      <a:cxn ang="0">
                        <a:pos x="connsiteX917" y="connsiteY917"/>
                      </a:cxn>
                      <a:cxn ang="0">
                        <a:pos x="connsiteX918" y="connsiteY918"/>
                      </a:cxn>
                      <a:cxn ang="0">
                        <a:pos x="connsiteX919" y="connsiteY919"/>
                      </a:cxn>
                      <a:cxn ang="0">
                        <a:pos x="connsiteX920" y="connsiteY920"/>
                      </a:cxn>
                      <a:cxn ang="0">
                        <a:pos x="connsiteX921" y="connsiteY921"/>
                      </a:cxn>
                      <a:cxn ang="0">
                        <a:pos x="connsiteX922" y="connsiteY922"/>
                      </a:cxn>
                      <a:cxn ang="0">
                        <a:pos x="connsiteX923" y="connsiteY923"/>
                      </a:cxn>
                      <a:cxn ang="0">
                        <a:pos x="connsiteX924" y="connsiteY924"/>
                      </a:cxn>
                      <a:cxn ang="0">
                        <a:pos x="connsiteX925" y="connsiteY925"/>
                      </a:cxn>
                      <a:cxn ang="0">
                        <a:pos x="connsiteX926" y="connsiteY926"/>
                      </a:cxn>
                      <a:cxn ang="0">
                        <a:pos x="connsiteX927" y="connsiteY927"/>
                      </a:cxn>
                      <a:cxn ang="0">
                        <a:pos x="connsiteX928" y="connsiteY928"/>
                      </a:cxn>
                      <a:cxn ang="0">
                        <a:pos x="connsiteX929" y="connsiteY929"/>
                      </a:cxn>
                      <a:cxn ang="0">
                        <a:pos x="connsiteX930" y="connsiteY930"/>
                      </a:cxn>
                      <a:cxn ang="0">
                        <a:pos x="connsiteX931" y="connsiteY931"/>
                      </a:cxn>
                      <a:cxn ang="0">
                        <a:pos x="connsiteX932" y="connsiteY932"/>
                      </a:cxn>
                      <a:cxn ang="0">
                        <a:pos x="connsiteX933" y="connsiteY933"/>
                      </a:cxn>
                      <a:cxn ang="0">
                        <a:pos x="connsiteX934" y="connsiteY934"/>
                      </a:cxn>
                      <a:cxn ang="0">
                        <a:pos x="connsiteX935" y="connsiteY935"/>
                      </a:cxn>
                      <a:cxn ang="0">
                        <a:pos x="connsiteX936" y="connsiteY936"/>
                      </a:cxn>
                      <a:cxn ang="0">
                        <a:pos x="connsiteX937" y="connsiteY937"/>
                      </a:cxn>
                      <a:cxn ang="0">
                        <a:pos x="connsiteX938" y="connsiteY938"/>
                      </a:cxn>
                      <a:cxn ang="0">
                        <a:pos x="connsiteX939" y="connsiteY939"/>
                      </a:cxn>
                      <a:cxn ang="0">
                        <a:pos x="connsiteX940" y="connsiteY940"/>
                      </a:cxn>
                      <a:cxn ang="0">
                        <a:pos x="connsiteX941" y="connsiteY941"/>
                      </a:cxn>
                      <a:cxn ang="0">
                        <a:pos x="connsiteX942" y="connsiteY942"/>
                      </a:cxn>
                      <a:cxn ang="0">
                        <a:pos x="connsiteX943" y="connsiteY943"/>
                      </a:cxn>
                      <a:cxn ang="0">
                        <a:pos x="connsiteX944" y="connsiteY944"/>
                      </a:cxn>
                      <a:cxn ang="0">
                        <a:pos x="connsiteX945" y="connsiteY945"/>
                      </a:cxn>
                      <a:cxn ang="0">
                        <a:pos x="connsiteX946" y="connsiteY946"/>
                      </a:cxn>
                      <a:cxn ang="0">
                        <a:pos x="connsiteX947" y="connsiteY947"/>
                      </a:cxn>
                      <a:cxn ang="0">
                        <a:pos x="connsiteX948" y="connsiteY948"/>
                      </a:cxn>
                      <a:cxn ang="0">
                        <a:pos x="connsiteX949" y="connsiteY949"/>
                      </a:cxn>
                      <a:cxn ang="0">
                        <a:pos x="connsiteX950" y="connsiteY950"/>
                      </a:cxn>
                      <a:cxn ang="0">
                        <a:pos x="connsiteX951" y="connsiteY951"/>
                      </a:cxn>
                      <a:cxn ang="0">
                        <a:pos x="connsiteX952" y="connsiteY952"/>
                      </a:cxn>
                      <a:cxn ang="0">
                        <a:pos x="connsiteX953" y="connsiteY953"/>
                      </a:cxn>
                      <a:cxn ang="0">
                        <a:pos x="connsiteX954" y="connsiteY954"/>
                      </a:cxn>
                      <a:cxn ang="0">
                        <a:pos x="connsiteX955" y="connsiteY955"/>
                      </a:cxn>
                      <a:cxn ang="0">
                        <a:pos x="connsiteX956" y="connsiteY956"/>
                      </a:cxn>
                      <a:cxn ang="0">
                        <a:pos x="connsiteX957" y="connsiteY957"/>
                      </a:cxn>
                      <a:cxn ang="0">
                        <a:pos x="connsiteX958" y="connsiteY958"/>
                      </a:cxn>
                      <a:cxn ang="0">
                        <a:pos x="connsiteX959" y="connsiteY959"/>
                      </a:cxn>
                      <a:cxn ang="0">
                        <a:pos x="connsiteX960" y="connsiteY960"/>
                      </a:cxn>
                      <a:cxn ang="0">
                        <a:pos x="connsiteX961" y="connsiteY961"/>
                      </a:cxn>
                      <a:cxn ang="0">
                        <a:pos x="connsiteX962" y="connsiteY962"/>
                      </a:cxn>
                      <a:cxn ang="0">
                        <a:pos x="connsiteX963" y="connsiteY963"/>
                      </a:cxn>
                      <a:cxn ang="0">
                        <a:pos x="connsiteX964" y="connsiteY964"/>
                      </a:cxn>
                      <a:cxn ang="0">
                        <a:pos x="connsiteX965" y="connsiteY965"/>
                      </a:cxn>
                      <a:cxn ang="0">
                        <a:pos x="connsiteX966" y="connsiteY966"/>
                      </a:cxn>
                      <a:cxn ang="0">
                        <a:pos x="connsiteX967" y="connsiteY967"/>
                      </a:cxn>
                      <a:cxn ang="0">
                        <a:pos x="connsiteX968" y="connsiteY968"/>
                      </a:cxn>
                      <a:cxn ang="0">
                        <a:pos x="connsiteX969" y="connsiteY969"/>
                      </a:cxn>
                      <a:cxn ang="0">
                        <a:pos x="connsiteX970" y="connsiteY970"/>
                      </a:cxn>
                      <a:cxn ang="0">
                        <a:pos x="connsiteX971" y="connsiteY971"/>
                      </a:cxn>
                      <a:cxn ang="0">
                        <a:pos x="connsiteX972" y="connsiteY972"/>
                      </a:cxn>
                      <a:cxn ang="0">
                        <a:pos x="connsiteX973" y="connsiteY973"/>
                      </a:cxn>
                      <a:cxn ang="0">
                        <a:pos x="connsiteX974" y="connsiteY974"/>
                      </a:cxn>
                      <a:cxn ang="0">
                        <a:pos x="connsiteX975" y="connsiteY975"/>
                      </a:cxn>
                      <a:cxn ang="0">
                        <a:pos x="connsiteX976" y="connsiteY976"/>
                      </a:cxn>
                      <a:cxn ang="0">
                        <a:pos x="connsiteX977" y="connsiteY977"/>
                      </a:cxn>
                      <a:cxn ang="0">
                        <a:pos x="connsiteX978" y="connsiteY978"/>
                      </a:cxn>
                      <a:cxn ang="0">
                        <a:pos x="connsiteX979" y="connsiteY979"/>
                      </a:cxn>
                      <a:cxn ang="0">
                        <a:pos x="connsiteX980" y="connsiteY980"/>
                      </a:cxn>
                      <a:cxn ang="0">
                        <a:pos x="connsiteX981" y="connsiteY981"/>
                      </a:cxn>
                      <a:cxn ang="0">
                        <a:pos x="connsiteX982" y="connsiteY982"/>
                      </a:cxn>
                      <a:cxn ang="0">
                        <a:pos x="connsiteX983" y="connsiteY983"/>
                      </a:cxn>
                      <a:cxn ang="0">
                        <a:pos x="connsiteX984" y="connsiteY984"/>
                      </a:cxn>
                      <a:cxn ang="0">
                        <a:pos x="connsiteX985" y="connsiteY985"/>
                      </a:cxn>
                      <a:cxn ang="0">
                        <a:pos x="connsiteX986" y="connsiteY986"/>
                      </a:cxn>
                      <a:cxn ang="0">
                        <a:pos x="connsiteX987" y="connsiteY987"/>
                      </a:cxn>
                      <a:cxn ang="0">
                        <a:pos x="connsiteX988" y="connsiteY988"/>
                      </a:cxn>
                      <a:cxn ang="0">
                        <a:pos x="connsiteX989" y="connsiteY989"/>
                      </a:cxn>
                      <a:cxn ang="0">
                        <a:pos x="connsiteX990" y="connsiteY990"/>
                      </a:cxn>
                      <a:cxn ang="0">
                        <a:pos x="connsiteX991" y="connsiteY991"/>
                      </a:cxn>
                      <a:cxn ang="0">
                        <a:pos x="connsiteX992" y="connsiteY992"/>
                      </a:cxn>
                      <a:cxn ang="0">
                        <a:pos x="connsiteX993" y="connsiteY993"/>
                      </a:cxn>
                      <a:cxn ang="0">
                        <a:pos x="connsiteX994" y="connsiteY994"/>
                      </a:cxn>
                      <a:cxn ang="0">
                        <a:pos x="connsiteX995" y="connsiteY995"/>
                      </a:cxn>
                      <a:cxn ang="0">
                        <a:pos x="connsiteX996" y="connsiteY996"/>
                      </a:cxn>
                      <a:cxn ang="0">
                        <a:pos x="connsiteX997" y="connsiteY997"/>
                      </a:cxn>
                      <a:cxn ang="0">
                        <a:pos x="connsiteX998" y="connsiteY998"/>
                      </a:cxn>
                      <a:cxn ang="0">
                        <a:pos x="connsiteX999" y="connsiteY999"/>
                      </a:cxn>
                      <a:cxn ang="0">
                        <a:pos x="connsiteX1000" y="connsiteY1000"/>
                      </a:cxn>
                      <a:cxn ang="0">
                        <a:pos x="connsiteX1001" y="connsiteY1001"/>
                      </a:cxn>
                      <a:cxn ang="0">
                        <a:pos x="connsiteX1002" y="connsiteY1002"/>
                      </a:cxn>
                      <a:cxn ang="0">
                        <a:pos x="connsiteX1003" y="connsiteY1003"/>
                      </a:cxn>
                      <a:cxn ang="0">
                        <a:pos x="connsiteX1004" y="connsiteY1004"/>
                      </a:cxn>
                      <a:cxn ang="0">
                        <a:pos x="connsiteX1005" y="connsiteY1005"/>
                      </a:cxn>
                      <a:cxn ang="0">
                        <a:pos x="connsiteX1006" y="connsiteY1006"/>
                      </a:cxn>
                      <a:cxn ang="0">
                        <a:pos x="connsiteX1007" y="connsiteY1007"/>
                      </a:cxn>
                      <a:cxn ang="0">
                        <a:pos x="connsiteX1008" y="connsiteY1008"/>
                      </a:cxn>
                      <a:cxn ang="0">
                        <a:pos x="connsiteX1009" y="connsiteY1009"/>
                      </a:cxn>
                      <a:cxn ang="0">
                        <a:pos x="connsiteX1010" y="connsiteY1010"/>
                      </a:cxn>
                      <a:cxn ang="0">
                        <a:pos x="connsiteX1011" y="connsiteY1011"/>
                      </a:cxn>
                      <a:cxn ang="0">
                        <a:pos x="connsiteX1012" y="connsiteY1012"/>
                      </a:cxn>
                      <a:cxn ang="0">
                        <a:pos x="connsiteX1013" y="connsiteY1013"/>
                      </a:cxn>
                      <a:cxn ang="0">
                        <a:pos x="connsiteX1014" y="connsiteY1014"/>
                      </a:cxn>
                      <a:cxn ang="0">
                        <a:pos x="connsiteX1015" y="connsiteY1015"/>
                      </a:cxn>
                      <a:cxn ang="0">
                        <a:pos x="connsiteX1016" y="connsiteY1016"/>
                      </a:cxn>
                      <a:cxn ang="0">
                        <a:pos x="connsiteX1017" y="connsiteY1017"/>
                      </a:cxn>
                      <a:cxn ang="0">
                        <a:pos x="connsiteX1018" y="connsiteY1018"/>
                      </a:cxn>
                      <a:cxn ang="0">
                        <a:pos x="connsiteX1019" y="connsiteY1019"/>
                      </a:cxn>
                      <a:cxn ang="0">
                        <a:pos x="connsiteX1020" y="connsiteY1020"/>
                      </a:cxn>
                      <a:cxn ang="0">
                        <a:pos x="connsiteX1021" y="connsiteY1021"/>
                      </a:cxn>
                      <a:cxn ang="0">
                        <a:pos x="connsiteX1022" y="connsiteY1022"/>
                      </a:cxn>
                      <a:cxn ang="0">
                        <a:pos x="connsiteX1023" y="connsiteY1023"/>
                      </a:cxn>
                      <a:cxn ang="0">
                        <a:pos x="connsiteX1024" y="connsiteY1024"/>
                      </a:cxn>
                      <a:cxn ang="0">
                        <a:pos x="connsiteX1025" y="connsiteY1025"/>
                      </a:cxn>
                      <a:cxn ang="0">
                        <a:pos x="connsiteX1026" y="connsiteY1026"/>
                      </a:cxn>
                      <a:cxn ang="0">
                        <a:pos x="connsiteX1027" y="connsiteY1027"/>
                      </a:cxn>
                      <a:cxn ang="0">
                        <a:pos x="connsiteX1028" y="connsiteY1028"/>
                      </a:cxn>
                      <a:cxn ang="0">
                        <a:pos x="connsiteX1029" y="connsiteY1029"/>
                      </a:cxn>
                      <a:cxn ang="0">
                        <a:pos x="connsiteX1030" y="connsiteY1030"/>
                      </a:cxn>
                      <a:cxn ang="0">
                        <a:pos x="connsiteX1031" y="connsiteY1031"/>
                      </a:cxn>
                      <a:cxn ang="0">
                        <a:pos x="connsiteX1032" y="connsiteY1032"/>
                      </a:cxn>
                      <a:cxn ang="0">
                        <a:pos x="connsiteX1033" y="connsiteY1033"/>
                      </a:cxn>
                      <a:cxn ang="0">
                        <a:pos x="connsiteX1034" y="connsiteY1034"/>
                      </a:cxn>
                      <a:cxn ang="0">
                        <a:pos x="connsiteX1035" y="connsiteY1035"/>
                      </a:cxn>
                      <a:cxn ang="0">
                        <a:pos x="connsiteX1036" y="connsiteY1036"/>
                      </a:cxn>
                      <a:cxn ang="0">
                        <a:pos x="connsiteX1037" y="connsiteY1037"/>
                      </a:cxn>
                      <a:cxn ang="0">
                        <a:pos x="connsiteX1038" y="connsiteY1038"/>
                      </a:cxn>
                      <a:cxn ang="0">
                        <a:pos x="connsiteX1039" y="connsiteY1039"/>
                      </a:cxn>
                      <a:cxn ang="0">
                        <a:pos x="connsiteX1040" y="connsiteY1040"/>
                      </a:cxn>
                      <a:cxn ang="0">
                        <a:pos x="connsiteX1041" y="connsiteY1041"/>
                      </a:cxn>
                      <a:cxn ang="0">
                        <a:pos x="connsiteX1042" y="connsiteY1042"/>
                      </a:cxn>
                      <a:cxn ang="0">
                        <a:pos x="connsiteX1043" y="connsiteY1043"/>
                      </a:cxn>
                      <a:cxn ang="0">
                        <a:pos x="connsiteX1044" y="connsiteY1044"/>
                      </a:cxn>
                      <a:cxn ang="0">
                        <a:pos x="connsiteX1045" y="connsiteY1045"/>
                      </a:cxn>
                      <a:cxn ang="0">
                        <a:pos x="connsiteX1046" y="connsiteY1046"/>
                      </a:cxn>
                      <a:cxn ang="0">
                        <a:pos x="connsiteX1047" y="connsiteY1047"/>
                      </a:cxn>
                      <a:cxn ang="0">
                        <a:pos x="connsiteX1048" y="connsiteY1048"/>
                      </a:cxn>
                      <a:cxn ang="0">
                        <a:pos x="connsiteX1049" y="connsiteY1049"/>
                      </a:cxn>
                      <a:cxn ang="0">
                        <a:pos x="connsiteX1050" y="connsiteY1050"/>
                      </a:cxn>
                      <a:cxn ang="0">
                        <a:pos x="connsiteX1051" y="connsiteY1051"/>
                      </a:cxn>
                      <a:cxn ang="0">
                        <a:pos x="connsiteX1052" y="connsiteY1052"/>
                      </a:cxn>
                      <a:cxn ang="0">
                        <a:pos x="connsiteX1053" y="connsiteY1053"/>
                      </a:cxn>
                      <a:cxn ang="0">
                        <a:pos x="connsiteX1054" y="connsiteY1054"/>
                      </a:cxn>
                      <a:cxn ang="0">
                        <a:pos x="connsiteX1055" y="connsiteY1055"/>
                      </a:cxn>
                      <a:cxn ang="0">
                        <a:pos x="connsiteX1056" y="connsiteY1056"/>
                      </a:cxn>
                      <a:cxn ang="0">
                        <a:pos x="connsiteX1057" y="connsiteY1057"/>
                      </a:cxn>
                      <a:cxn ang="0">
                        <a:pos x="connsiteX1058" y="connsiteY1058"/>
                      </a:cxn>
                      <a:cxn ang="0">
                        <a:pos x="connsiteX1059" y="connsiteY1059"/>
                      </a:cxn>
                      <a:cxn ang="0">
                        <a:pos x="connsiteX1060" y="connsiteY1060"/>
                      </a:cxn>
                      <a:cxn ang="0">
                        <a:pos x="connsiteX1061" y="connsiteY1061"/>
                      </a:cxn>
                      <a:cxn ang="0">
                        <a:pos x="connsiteX1062" y="connsiteY1062"/>
                      </a:cxn>
                      <a:cxn ang="0">
                        <a:pos x="connsiteX1063" y="connsiteY1063"/>
                      </a:cxn>
                      <a:cxn ang="0">
                        <a:pos x="connsiteX1064" y="connsiteY1064"/>
                      </a:cxn>
                      <a:cxn ang="0">
                        <a:pos x="connsiteX1065" y="connsiteY1065"/>
                      </a:cxn>
                      <a:cxn ang="0">
                        <a:pos x="connsiteX1066" y="connsiteY1066"/>
                      </a:cxn>
                      <a:cxn ang="0">
                        <a:pos x="connsiteX1067" y="connsiteY1067"/>
                      </a:cxn>
                      <a:cxn ang="0">
                        <a:pos x="connsiteX1068" y="connsiteY1068"/>
                      </a:cxn>
                      <a:cxn ang="0">
                        <a:pos x="connsiteX1069" y="connsiteY1069"/>
                      </a:cxn>
                      <a:cxn ang="0">
                        <a:pos x="connsiteX1070" y="connsiteY1070"/>
                      </a:cxn>
                      <a:cxn ang="0">
                        <a:pos x="connsiteX1071" y="connsiteY1071"/>
                      </a:cxn>
                      <a:cxn ang="0">
                        <a:pos x="connsiteX1072" y="connsiteY1072"/>
                      </a:cxn>
                      <a:cxn ang="0">
                        <a:pos x="connsiteX1073" y="connsiteY1073"/>
                      </a:cxn>
                    </a:cxnLst>
                    <a:rect l="l" t="t" r="r" b="b"/>
                    <a:pathLst>
                      <a:path w="1549763" h="1116202">
                        <a:moveTo>
                          <a:pt x="1084705" y="6269"/>
                        </a:moveTo>
                        <a:cubicBezTo>
                          <a:pt x="1089139" y="6269"/>
                          <a:pt x="1092121" y="6651"/>
                          <a:pt x="1092121" y="6651"/>
                        </a:cubicBezTo>
                        <a:cubicBezTo>
                          <a:pt x="1092121" y="6651"/>
                          <a:pt x="1094491" y="18196"/>
                          <a:pt x="1085163" y="27523"/>
                        </a:cubicBezTo>
                        <a:cubicBezTo>
                          <a:pt x="1077900" y="34786"/>
                          <a:pt x="1074995" y="42049"/>
                          <a:pt x="1075072" y="50382"/>
                        </a:cubicBezTo>
                        <a:cubicBezTo>
                          <a:pt x="1069261" y="57798"/>
                          <a:pt x="1061769" y="66666"/>
                          <a:pt x="1058558" y="67966"/>
                        </a:cubicBezTo>
                        <a:cubicBezTo>
                          <a:pt x="1052747" y="70260"/>
                          <a:pt x="1046937" y="79587"/>
                          <a:pt x="1039980" y="83027"/>
                        </a:cubicBezTo>
                        <a:cubicBezTo>
                          <a:pt x="1033711" y="86238"/>
                          <a:pt x="1031188" y="86467"/>
                          <a:pt x="1024766" y="88226"/>
                        </a:cubicBezTo>
                        <a:cubicBezTo>
                          <a:pt x="1026524" y="83639"/>
                          <a:pt x="1028589" y="77981"/>
                          <a:pt x="1031876" y="71483"/>
                        </a:cubicBezTo>
                        <a:cubicBezTo>
                          <a:pt x="1041127" y="52981"/>
                          <a:pt x="1034170" y="41437"/>
                          <a:pt x="1034170" y="41437"/>
                        </a:cubicBezTo>
                        <a:lnTo>
                          <a:pt x="1008711" y="50764"/>
                        </a:lnTo>
                        <a:cubicBezTo>
                          <a:pt x="1008711" y="50764"/>
                          <a:pt x="1013375" y="34480"/>
                          <a:pt x="1022625" y="27599"/>
                        </a:cubicBezTo>
                        <a:cubicBezTo>
                          <a:pt x="1031876" y="20719"/>
                          <a:pt x="1045790" y="18349"/>
                          <a:pt x="1059628" y="11391"/>
                        </a:cubicBezTo>
                        <a:cubicBezTo>
                          <a:pt x="1067962" y="7034"/>
                          <a:pt x="1077977" y="6269"/>
                          <a:pt x="1084705" y="6269"/>
                        </a:cubicBezTo>
                        <a:moveTo>
                          <a:pt x="1175071" y="61085"/>
                        </a:moveTo>
                        <a:cubicBezTo>
                          <a:pt x="1186157" y="61085"/>
                          <a:pt x="1192043" y="84021"/>
                          <a:pt x="1196248" y="92278"/>
                        </a:cubicBezTo>
                        <a:cubicBezTo>
                          <a:pt x="1200836" y="101452"/>
                          <a:pt x="1189291" y="110779"/>
                          <a:pt x="1177747" y="117736"/>
                        </a:cubicBezTo>
                        <a:cubicBezTo>
                          <a:pt x="1167502" y="123853"/>
                          <a:pt x="1164444" y="128210"/>
                          <a:pt x="1155882" y="138837"/>
                        </a:cubicBezTo>
                        <a:cubicBezTo>
                          <a:pt x="1155041" y="138608"/>
                          <a:pt x="1154353" y="138531"/>
                          <a:pt x="1153894" y="138531"/>
                        </a:cubicBezTo>
                        <a:cubicBezTo>
                          <a:pt x="1153664" y="138531"/>
                          <a:pt x="1153512" y="138531"/>
                          <a:pt x="1153359" y="138608"/>
                        </a:cubicBezTo>
                        <a:cubicBezTo>
                          <a:pt x="1151753" y="139372"/>
                          <a:pt x="1143879" y="142278"/>
                          <a:pt x="1137457" y="142278"/>
                        </a:cubicBezTo>
                        <a:cubicBezTo>
                          <a:pt x="1134399" y="142278"/>
                          <a:pt x="1131723" y="141590"/>
                          <a:pt x="1130194" y="139755"/>
                        </a:cubicBezTo>
                        <a:cubicBezTo>
                          <a:pt x="1125606" y="134021"/>
                          <a:pt x="1122166" y="137461"/>
                          <a:pt x="1125606" y="124770"/>
                        </a:cubicBezTo>
                        <a:cubicBezTo>
                          <a:pt x="1129047" y="112003"/>
                          <a:pt x="1130194" y="106269"/>
                          <a:pt x="1127900" y="98088"/>
                        </a:cubicBezTo>
                        <a:cubicBezTo>
                          <a:pt x="1118955" y="66743"/>
                          <a:pt x="1150453" y="72400"/>
                          <a:pt x="1170713" y="62232"/>
                        </a:cubicBezTo>
                        <a:cubicBezTo>
                          <a:pt x="1172319" y="61391"/>
                          <a:pt x="1173695" y="61085"/>
                          <a:pt x="1175071" y="61085"/>
                        </a:cubicBezTo>
                        <a:moveTo>
                          <a:pt x="1064980" y="86850"/>
                        </a:moveTo>
                        <a:cubicBezTo>
                          <a:pt x="1067579" y="86850"/>
                          <a:pt x="1068267" y="88838"/>
                          <a:pt x="1068955" y="95718"/>
                        </a:cubicBezTo>
                        <a:cubicBezTo>
                          <a:pt x="1070102" y="107339"/>
                          <a:pt x="1074766" y="115366"/>
                          <a:pt x="1081646" y="115366"/>
                        </a:cubicBezTo>
                        <a:cubicBezTo>
                          <a:pt x="1084781" y="115366"/>
                          <a:pt x="1086769" y="114143"/>
                          <a:pt x="1088298" y="114143"/>
                        </a:cubicBezTo>
                        <a:cubicBezTo>
                          <a:pt x="1090133" y="114143"/>
                          <a:pt x="1091356" y="115902"/>
                          <a:pt x="1093267" y="123470"/>
                        </a:cubicBezTo>
                        <a:cubicBezTo>
                          <a:pt x="1096707" y="137385"/>
                          <a:pt x="1101371" y="139678"/>
                          <a:pt x="1108328" y="141972"/>
                        </a:cubicBezTo>
                        <a:cubicBezTo>
                          <a:pt x="1115286" y="144265"/>
                          <a:pt x="1119949" y="141972"/>
                          <a:pt x="1118802" y="153516"/>
                        </a:cubicBezTo>
                        <a:cubicBezTo>
                          <a:pt x="1117579" y="165060"/>
                          <a:pt x="1116432" y="174311"/>
                          <a:pt x="1124536" y="178975"/>
                        </a:cubicBezTo>
                        <a:cubicBezTo>
                          <a:pt x="1131111" y="182721"/>
                          <a:pt x="1134628" y="187996"/>
                          <a:pt x="1140744" y="187996"/>
                        </a:cubicBezTo>
                        <a:cubicBezTo>
                          <a:pt x="1142120" y="187996"/>
                          <a:pt x="1143649" y="187690"/>
                          <a:pt x="1145408" y="187079"/>
                        </a:cubicBezTo>
                        <a:cubicBezTo>
                          <a:pt x="1152671" y="184326"/>
                          <a:pt x="1157105" y="178745"/>
                          <a:pt x="1162609" y="178745"/>
                        </a:cubicBezTo>
                        <a:cubicBezTo>
                          <a:pt x="1164138" y="178745"/>
                          <a:pt x="1165668" y="179128"/>
                          <a:pt x="1167349" y="180121"/>
                        </a:cubicBezTo>
                        <a:cubicBezTo>
                          <a:pt x="1168190" y="180657"/>
                          <a:pt x="1168878" y="181039"/>
                          <a:pt x="1169566" y="181421"/>
                        </a:cubicBezTo>
                        <a:cubicBezTo>
                          <a:pt x="1172319" y="185167"/>
                          <a:pt x="1175683" y="188302"/>
                          <a:pt x="1180041" y="189449"/>
                        </a:cubicBezTo>
                        <a:cubicBezTo>
                          <a:pt x="1182563" y="193654"/>
                          <a:pt x="1184475" y="196559"/>
                          <a:pt x="1189291" y="196559"/>
                        </a:cubicBezTo>
                        <a:cubicBezTo>
                          <a:pt x="1191126" y="196559"/>
                          <a:pt x="1193267" y="196176"/>
                          <a:pt x="1196095" y="195259"/>
                        </a:cubicBezTo>
                        <a:cubicBezTo>
                          <a:pt x="1201447" y="197858"/>
                          <a:pt x="1206952" y="201222"/>
                          <a:pt x="1212533" y="205657"/>
                        </a:cubicBezTo>
                        <a:cubicBezTo>
                          <a:pt x="1224077" y="214907"/>
                          <a:pt x="1240285" y="224158"/>
                          <a:pt x="1235698" y="233409"/>
                        </a:cubicBezTo>
                        <a:cubicBezTo>
                          <a:pt x="1231034" y="242736"/>
                          <a:pt x="1224077" y="240366"/>
                          <a:pt x="1226447" y="247323"/>
                        </a:cubicBezTo>
                        <a:cubicBezTo>
                          <a:pt x="1228741" y="254280"/>
                          <a:pt x="1228741" y="265824"/>
                          <a:pt x="1226447" y="275075"/>
                        </a:cubicBezTo>
                        <a:cubicBezTo>
                          <a:pt x="1225759" y="277751"/>
                          <a:pt x="1223618" y="278668"/>
                          <a:pt x="1220866" y="278668"/>
                        </a:cubicBezTo>
                        <a:cubicBezTo>
                          <a:pt x="1213909" y="278668"/>
                          <a:pt x="1203358" y="272782"/>
                          <a:pt x="1203358" y="272782"/>
                        </a:cubicBezTo>
                        <a:cubicBezTo>
                          <a:pt x="1203358" y="272782"/>
                          <a:pt x="1198695" y="256574"/>
                          <a:pt x="1205652" y="251987"/>
                        </a:cubicBezTo>
                        <a:cubicBezTo>
                          <a:pt x="1212609" y="247399"/>
                          <a:pt x="1198695" y="228898"/>
                          <a:pt x="1198695" y="228898"/>
                        </a:cubicBezTo>
                        <a:cubicBezTo>
                          <a:pt x="1198695" y="228898"/>
                          <a:pt x="1186845" y="240672"/>
                          <a:pt x="1179582" y="240672"/>
                        </a:cubicBezTo>
                        <a:cubicBezTo>
                          <a:pt x="1178970" y="240672"/>
                          <a:pt x="1178435" y="240595"/>
                          <a:pt x="1177900" y="240442"/>
                        </a:cubicBezTo>
                        <a:cubicBezTo>
                          <a:pt x="1172472" y="238607"/>
                          <a:pt x="1171248" y="231268"/>
                          <a:pt x="1166738" y="231268"/>
                        </a:cubicBezTo>
                        <a:cubicBezTo>
                          <a:pt x="1165438" y="231268"/>
                          <a:pt x="1163756" y="231880"/>
                          <a:pt x="1161692" y="233409"/>
                        </a:cubicBezTo>
                        <a:cubicBezTo>
                          <a:pt x="1154123" y="239143"/>
                          <a:pt x="1144873" y="254280"/>
                          <a:pt x="1143191" y="254280"/>
                        </a:cubicBezTo>
                        <a:cubicBezTo>
                          <a:pt x="1142808" y="254280"/>
                          <a:pt x="1142808" y="253592"/>
                          <a:pt x="1143191" y="251910"/>
                        </a:cubicBezTo>
                        <a:cubicBezTo>
                          <a:pt x="1145484" y="242659"/>
                          <a:pt x="1150148" y="240366"/>
                          <a:pt x="1140897" y="240366"/>
                        </a:cubicBezTo>
                        <a:cubicBezTo>
                          <a:pt x="1131646" y="240366"/>
                          <a:pt x="1131646" y="242659"/>
                          <a:pt x="1117732" y="249617"/>
                        </a:cubicBezTo>
                        <a:cubicBezTo>
                          <a:pt x="1103894" y="256574"/>
                          <a:pt x="1106188" y="258867"/>
                          <a:pt x="1101524" y="270488"/>
                        </a:cubicBezTo>
                        <a:cubicBezTo>
                          <a:pt x="1101295" y="271176"/>
                          <a:pt x="1101065" y="271711"/>
                          <a:pt x="1100836" y="272399"/>
                        </a:cubicBezTo>
                        <a:cubicBezTo>
                          <a:pt x="1094185" y="275152"/>
                          <a:pt x="1086463" y="277980"/>
                          <a:pt x="1081876" y="278592"/>
                        </a:cubicBezTo>
                        <a:cubicBezTo>
                          <a:pt x="1081264" y="278668"/>
                          <a:pt x="1080653" y="278668"/>
                          <a:pt x="1080117" y="278668"/>
                        </a:cubicBezTo>
                        <a:cubicBezTo>
                          <a:pt x="1075989" y="278668"/>
                          <a:pt x="1074307" y="276604"/>
                          <a:pt x="1072243" y="276604"/>
                        </a:cubicBezTo>
                        <a:cubicBezTo>
                          <a:pt x="1070714" y="276604"/>
                          <a:pt x="1068955" y="277827"/>
                          <a:pt x="1065668" y="282032"/>
                        </a:cubicBezTo>
                        <a:cubicBezTo>
                          <a:pt x="1059475" y="289983"/>
                          <a:pt x="1055270" y="298622"/>
                          <a:pt x="1049078" y="298622"/>
                        </a:cubicBezTo>
                        <a:cubicBezTo>
                          <a:pt x="1047167" y="298622"/>
                          <a:pt x="1045026" y="297781"/>
                          <a:pt x="1042579" y="295870"/>
                        </a:cubicBezTo>
                        <a:cubicBezTo>
                          <a:pt x="1032105" y="287766"/>
                          <a:pt x="1026295" y="285473"/>
                          <a:pt x="1020561" y="277369"/>
                        </a:cubicBezTo>
                        <a:cubicBezTo>
                          <a:pt x="1014751" y="269265"/>
                          <a:pt x="1006647" y="265824"/>
                          <a:pt x="998619" y="261161"/>
                        </a:cubicBezTo>
                        <a:cubicBezTo>
                          <a:pt x="990515" y="256497"/>
                          <a:pt x="982411" y="253057"/>
                          <a:pt x="982411" y="241436"/>
                        </a:cubicBezTo>
                        <a:cubicBezTo>
                          <a:pt x="982411" y="237308"/>
                          <a:pt x="982717" y="232874"/>
                          <a:pt x="983099" y="228745"/>
                        </a:cubicBezTo>
                        <a:cubicBezTo>
                          <a:pt x="983405" y="228745"/>
                          <a:pt x="983558" y="228745"/>
                          <a:pt x="983558" y="228745"/>
                        </a:cubicBezTo>
                        <a:cubicBezTo>
                          <a:pt x="983558" y="228745"/>
                          <a:pt x="995179" y="226452"/>
                          <a:pt x="1020561" y="226452"/>
                        </a:cubicBezTo>
                        <a:cubicBezTo>
                          <a:pt x="1046020" y="226452"/>
                          <a:pt x="1029812" y="191742"/>
                          <a:pt x="1013680" y="191742"/>
                        </a:cubicBezTo>
                        <a:cubicBezTo>
                          <a:pt x="1000225" y="191742"/>
                          <a:pt x="997855" y="183868"/>
                          <a:pt x="993497" y="182492"/>
                        </a:cubicBezTo>
                        <a:cubicBezTo>
                          <a:pt x="996937" y="179969"/>
                          <a:pt x="1001066" y="176605"/>
                          <a:pt x="1004430" y="173241"/>
                        </a:cubicBezTo>
                        <a:cubicBezTo>
                          <a:pt x="1011387" y="166284"/>
                          <a:pt x="1021784" y="162843"/>
                          <a:pt x="1034475" y="157033"/>
                        </a:cubicBezTo>
                        <a:cubicBezTo>
                          <a:pt x="1047167" y="151223"/>
                          <a:pt x="1041433" y="148929"/>
                          <a:pt x="1037992" y="145489"/>
                        </a:cubicBezTo>
                        <a:cubicBezTo>
                          <a:pt x="1034475" y="142048"/>
                          <a:pt x="1032182" y="140825"/>
                          <a:pt x="1027518" y="135015"/>
                        </a:cubicBezTo>
                        <a:cubicBezTo>
                          <a:pt x="1023390" y="129892"/>
                          <a:pt x="1024842" y="125611"/>
                          <a:pt x="1020179" y="125611"/>
                        </a:cubicBezTo>
                        <a:cubicBezTo>
                          <a:pt x="1019644" y="125611"/>
                          <a:pt x="1018956" y="125687"/>
                          <a:pt x="1018268" y="125764"/>
                        </a:cubicBezTo>
                        <a:cubicBezTo>
                          <a:pt x="1011310" y="126911"/>
                          <a:pt x="1009017" y="128058"/>
                          <a:pt x="1002060" y="131498"/>
                        </a:cubicBezTo>
                        <a:cubicBezTo>
                          <a:pt x="1000836" y="132109"/>
                          <a:pt x="999537" y="132339"/>
                          <a:pt x="998390" y="132339"/>
                        </a:cubicBezTo>
                        <a:cubicBezTo>
                          <a:pt x="996249" y="132339"/>
                          <a:pt x="994185" y="131498"/>
                          <a:pt x="992503" y="130504"/>
                        </a:cubicBezTo>
                        <a:cubicBezTo>
                          <a:pt x="992733" y="122935"/>
                          <a:pt x="992733" y="114220"/>
                          <a:pt x="995103" y="106039"/>
                        </a:cubicBezTo>
                        <a:cubicBezTo>
                          <a:pt x="997014" y="99311"/>
                          <a:pt x="998925" y="97400"/>
                          <a:pt x="1001142" y="97400"/>
                        </a:cubicBezTo>
                        <a:cubicBezTo>
                          <a:pt x="1004353" y="97400"/>
                          <a:pt x="1008176" y="101376"/>
                          <a:pt x="1013604" y="101376"/>
                        </a:cubicBezTo>
                        <a:cubicBezTo>
                          <a:pt x="1016127" y="101376"/>
                          <a:pt x="1017962" y="100382"/>
                          <a:pt x="1019491" y="98700"/>
                        </a:cubicBezTo>
                        <a:lnTo>
                          <a:pt x="1022855" y="102522"/>
                        </a:lnTo>
                        <a:cubicBezTo>
                          <a:pt x="1022855" y="102522"/>
                          <a:pt x="1025301" y="101758"/>
                          <a:pt x="1028206" y="101758"/>
                        </a:cubicBezTo>
                        <a:cubicBezTo>
                          <a:pt x="1031570" y="101758"/>
                          <a:pt x="1035469" y="102752"/>
                          <a:pt x="1036769" y="107110"/>
                        </a:cubicBezTo>
                        <a:cubicBezTo>
                          <a:pt x="1039139" y="115214"/>
                          <a:pt x="1039139" y="118654"/>
                          <a:pt x="1043726" y="120947"/>
                        </a:cubicBezTo>
                        <a:cubicBezTo>
                          <a:pt x="1046631" y="122400"/>
                          <a:pt x="1050377" y="125152"/>
                          <a:pt x="1052824" y="125152"/>
                        </a:cubicBezTo>
                        <a:cubicBezTo>
                          <a:pt x="1054353" y="125152"/>
                          <a:pt x="1055347" y="124082"/>
                          <a:pt x="1055347" y="120947"/>
                        </a:cubicBezTo>
                        <a:cubicBezTo>
                          <a:pt x="1055347" y="112844"/>
                          <a:pt x="1057640" y="111697"/>
                          <a:pt x="1054124" y="102446"/>
                        </a:cubicBezTo>
                        <a:cubicBezTo>
                          <a:pt x="1050683" y="93195"/>
                          <a:pt x="1046096" y="90902"/>
                          <a:pt x="1056494" y="88608"/>
                        </a:cubicBezTo>
                        <a:cubicBezTo>
                          <a:pt x="1060469" y="87844"/>
                          <a:pt x="1063222" y="86850"/>
                          <a:pt x="1064980" y="86850"/>
                        </a:cubicBezTo>
                        <a:moveTo>
                          <a:pt x="992121" y="132874"/>
                        </a:moveTo>
                        <a:cubicBezTo>
                          <a:pt x="995026" y="134556"/>
                          <a:pt x="998237" y="136391"/>
                          <a:pt x="1001830" y="138531"/>
                        </a:cubicBezTo>
                        <a:cubicBezTo>
                          <a:pt x="1013451" y="145489"/>
                          <a:pt x="1007641" y="142048"/>
                          <a:pt x="1008787" y="149005"/>
                        </a:cubicBezTo>
                        <a:cubicBezTo>
                          <a:pt x="1009934" y="155963"/>
                          <a:pt x="1001830" y="160550"/>
                          <a:pt x="993726" y="167507"/>
                        </a:cubicBezTo>
                        <a:cubicBezTo>
                          <a:pt x="988833" y="171635"/>
                          <a:pt x="986463" y="178287"/>
                          <a:pt x="985393" y="183027"/>
                        </a:cubicBezTo>
                        <a:cubicBezTo>
                          <a:pt x="980424" y="182339"/>
                          <a:pt x="976372" y="178057"/>
                          <a:pt x="976372" y="171024"/>
                        </a:cubicBezTo>
                        <a:cubicBezTo>
                          <a:pt x="976372" y="161696"/>
                          <a:pt x="981035" y="154816"/>
                          <a:pt x="987916" y="147859"/>
                        </a:cubicBezTo>
                        <a:cubicBezTo>
                          <a:pt x="990974" y="144724"/>
                          <a:pt x="991815" y="139296"/>
                          <a:pt x="992121" y="132874"/>
                        </a:cubicBezTo>
                        <a:moveTo>
                          <a:pt x="742963" y="165596"/>
                        </a:moveTo>
                        <a:cubicBezTo>
                          <a:pt x="750532" y="165596"/>
                          <a:pt x="755119" y="182950"/>
                          <a:pt x="763452" y="187079"/>
                        </a:cubicBezTo>
                        <a:cubicBezTo>
                          <a:pt x="766510" y="188608"/>
                          <a:pt x="773009" y="189143"/>
                          <a:pt x="780730" y="189143"/>
                        </a:cubicBezTo>
                        <a:cubicBezTo>
                          <a:pt x="796174" y="189143"/>
                          <a:pt x="816739" y="187079"/>
                          <a:pt x="825990" y="187079"/>
                        </a:cubicBezTo>
                        <a:cubicBezTo>
                          <a:pt x="839904" y="187079"/>
                          <a:pt x="874614" y="184785"/>
                          <a:pt x="890822" y="182415"/>
                        </a:cubicBezTo>
                        <a:cubicBezTo>
                          <a:pt x="893115" y="182109"/>
                          <a:pt x="895332" y="181956"/>
                          <a:pt x="897320" y="181956"/>
                        </a:cubicBezTo>
                        <a:cubicBezTo>
                          <a:pt x="903589" y="181956"/>
                          <a:pt x="908329" y="183332"/>
                          <a:pt x="911540" y="184632"/>
                        </a:cubicBezTo>
                        <a:cubicBezTo>
                          <a:pt x="909170" y="187614"/>
                          <a:pt x="906724" y="190748"/>
                          <a:pt x="903513" y="192889"/>
                        </a:cubicBezTo>
                        <a:cubicBezTo>
                          <a:pt x="896555" y="197553"/>
                          <a:pt x="887305" y="197553"/>
                          <a:pt x="871097" y="200993"/>
                        </a:cubicBezTo>
                        <a:cubicBezTo>
                          <a:pt x="863069" y="202751"/>
                          <a:pt x="856112" y="203287"/>
                          <a:pt x="849232" y="203287"/>
                        </a:cubicBezTo>
                        <a:cubicBezTo>
                          <a:pt x="842198" y="203287"/>
                          <a:pt x="835241" y="202675"/>
                          <a:pt x="827137" y="202140"/>
                        </a:cubicBezTo>
                        <a:cubicBezTo>
                          <a:pt x="817275" y="201452"/>
                          <a:pt x="812152" y="200305"/>
                          <a:pt x="806724" y="200305"/>
                        </a:cubicBezTo>
                        <a:cubicBezTo>
                          <a:pt x="803284" y="200305"/>
                          <a:pt x="799691" y="200764"/>
                          <a:pt x="794721" y="202140"/>
                        </a:cubicBezTo>
                        <a:cubicBezTo>
                          <a:pt x="781954" y="205657"/>
                          <a:pt x="777366" y="211390"/>
                          <a:pt x="763529" y="225305"/>
                        </a:cubicBezTo>
                        <a:cubicBezTo>
                          <a:pt x="756801" y="232033"/>
                          <a:pt x="753590" y="234173"/>
                          <a:pt x="750379" y="234173"/>
                        </a:cubicBezTo>
                        <a:cubicBezTo>
                          <a:pt x="746938" y="234173"/>
                          <a:pt x="743498" y="231727"/>
                          <a:pt x="735700" y="229968"/>
                        </a:cubicBezTo>
                        <a:cubicBezTo>
                          <a:pt x="732718" y="229280"/>
                          <a:pt x="730348" y="228974"/>
                          <a:pt x="728361" y="228974"/>
                        </a:cubicBezTo>
                        <a:cubicBezTo>
                          <a:pt x="720257" y="228974"/>
                          <a:pt x="718575" y="234326"/>
                          <a:pt x="710241" y="242736"/>
                        </a:cubicBezTo>
                        <a:cubicBezTo>
                          <a:pt x="699767" y="253133"/>
                          <a:pt x="703284" y="261237"/>
                          <a:pt x="699767" y="271635"/>
                        </a:cubicBezTo>
                        <a:cubicBezTo>
                          <a:pt x="696327" y="282032"/>
                          <a:pt x="688223" y="285473"/>
                          <a:pt x="684783" y="292506"/>
                        </a:cubicBezTo>
                        <a:cubicBezTo>
                          <a:pt x="684783" y="292506"/>
                          <a:pt x="684783" y="297093"/>
                          <a:pt x="682489" y="307491"/>
                        </a:cubicBezTo>
                        <a:cubicBezTo>
                          <a:pt x="680119" y="317965"/>
                          <a:pt x="689446" y="313301"/>
                          <a:pt x="696404" y="320258"/>
                        </a:cubicBezTo>
                        <a:cubicBezTo>
                          <a:pt x="699844" y="323699"/>
                          <a:pt x="707336" y="324540"/>
                          <a:pt x="713987" y="324540"/>
                        </a:cubicBezTo>
                        <a:cubicBezTo>
                          <a:pt x="720639" y="324540"/>
                          <a:pt x="726449" y="323699"/>
                          <a:pt x="726449" y="323699"/>
                        </a:cubicBezTo>
                        <a:cubicBezTo>
                          <a:pt x="726449" y="323699"/>
                          <a:pt x="717199" y="315595"/>
                          <a:pt x="707948" y="308638"/>
                        </a:cubicBezTo>
                        <a:cubicBezTo>
                          <a:pt x="698697" y="301681"/>
                          <a:pt x="710241" y="302904"/>
                          <a:pt x="717199" y="287843"/>
                        </a:cubicBezTo>
                        <a:cubicBezTo>
                          <a:pt x="724156" y="272782"/>
                          <a:pt x="728743" y="278592"/>
                          <a:pt x="744951" y="264678"/>
                        </a:cubicBezTo>
                        <a:cubicBezTo>
                          <a:pt x="761159" y="250763"/>
                          <a:pt x="772779" y="243806"/>
                          <a:pt x="792428" y="232262"/>
                        </a:cubicBezTo>
                        <a:cubicBezTo>
                          <a:pt x="802290" y="226452"/>
                          <a:pt x="804889" y="224464"/>
                          <a:pt x="806036" y="224464"/>
                        </a:cubicBezTo>
                        <a:cubicBezTo>
                          <a:pt x="807183" y="224464"/>
                          <a:pt x="806953" y="226528"/>
                          <a:pt x="810929" y="228822"/>
                        </a:cubicBezTo>
                        <a:cubicBezTo>
                          <a:pt x="819033" y="233409"/>
                          <a:pt x="823697" y="235779"/>
                          <a:pt x="836388" y="235779"/>
                        </a:cubicBezTo>
                        <a:cubicBezTo>
                          <a:pt x="843498" y="235779"/>
                          <a:pt x="845868" y="233944"/>
                          <a:pt x="848467" y="233944"/>
                        </a:cubicBezTo>
                        <a:cubicBezTo>
                          <a:pt x="850531" y="233944"/>
                          <a:pt x="852595" y="235091"/>
                          <a:pt x="857259" y="239219"/>
                        </a:cubicBezTo>
                        <a:cubicBezTo>
                          <a:pt x="863452" y="244724"/>
                          <a:pt x="865134" y="246100"/>
                          <a:pt x="868115" y="246100"/>
                        </a:cubicBezTo>
                        <a:cubicBezTo>
                          <a:pt x="870180" y="246100"/>
                          <a:pt x="872855" y="245412"/>
                          <a:pt x="878054" y="244953"/>
                        </a:cubicBezTo>
                        <a:cubicBezTo>
                          <a:pt x="890822" y="243806"/>
                          <a:pt x="887305" y="237996"/>
                          <a:pt x="894262" y="217201"/>
                        </a:cubicBezTo>
                        <a:cubicBezTo>
                          <a:pt x="901143" y="196329"/>
                          <a:pt x="896555" y="209097"/>
                          <a:pt x="908100" y="200993"/>
                        </a:cubicBezTo>
                        <a:cubicBezTo>
                          <a:pt x="917198" y="194647"/>
                          <a:pt x="919797" y="191819"/>
                          <a:pt x="923926" y="186467"/>
                        </a:cubicBezTo>
                        <a:cubicBezTo>
                          <a:pt x="931036" y="186543"/>
                          <a:pt x="939980" y="188455"/>
                          <a:pt x="937075" y="198623"/>
                        </a:cubicBezTo>
                        <a:cubicBezTo>
                          <a:pt x="932412" y="214831"/>
                          <a:pt x="964904" y="214831"/>
                          <a:pt x="967198" y="221712"/>
                        </a:cubicBezTo>
                        <a:cubicBezTo>
                          <a:pt x="967427" y="222552"/>
                          <a:pt x="967886" y="223164"/>
                          <a:pt x="968421" y="223776"/>
                        </a:cubicBezTo>
                        <a:cubicBezTo>
                          <a:pt x="965898" y="231192"/>
                          <a:pt x="960317" y="249769"/>
                          <a:pt x="964904" y="255274"/>
                        </a:cubicBezTo>
                        <a:cubicBezTo>
                          <a:pt x="970638" y="262231"/>
                          <a:pt x="977595" y="276146"/>
                          <a:pt x="982182" y="286467"/>
                        </a:cubicBezTo>
                        <a:cubicBezTo>
                          <a:pt x="986846" y="296864"/>
                          <a:pt x="1004200" y="303821"/>
                          <a:pt x="1014598" y="307338"/>
                        </a:cubicBezTo>
                        <a:cubicBezTo>
                          <a:pt x="1018573" y="308638"/>
                          <a:pt x="1025989" y="309861"/>
                          <a:pt x="1034017" y="310625"/>
                        </a:cubicBezTo>
                        <a:cubicBezTo>
                          <a:pt x="1028130" y="311237"/>
                          <a:pt x="1025072" y="311925"/>
                          <a:pt x="1029659" y="311925"/>
                        </a:cubicBezTo>
                        <a:cubicBezTo>
                          <a:pt x="1041280" y="311925"/>
                          <a:pt x="1052824" y="311925"/>
                          <a:pt x="1057488" y="321176"/>
                        </a:cubicBezTo>
                        <a:cubicBezTo>
                          <a:pt x="1062151" y="330427"/>
                          <a:pt x="1069108" y="348928"/>
                          <a:pt x="1075989" y="351298"/>
                        </a:cubicBezTo>
                        <a:cubicBezTo>
                          <a:pt x="1077059" y="351680"/>
                          <a:pt x="1078435" y="351833"/>
                          <a:pt x="1079888" y="351833"/>
                        </a:cubicBezTo>
                        <a:cubicBezTo>
                          <a:pt x="1083634" y="351833"/>
                          <a:pt x="1088298" y="350992"/>
                          <a:pt x="1092044" y="350992"/>
                        </a:cubicBezTo>
                        <a:cubicBezTo>
                          <a:pt x="1096096" y="350992"/>
                          <a:pt x="1099154" y="351986"/>
                          <a:pt x="1099154" y="355962"/>
                        </a:cubicBezTo>
                        <a:cubicBezTo>
                          <a:pt x="1099154" y="365212"/>
                          <a:pt x="1101448" y="376833"/>
                          <a:pt x="1119949" y="395335"/>
                        </a:cubicBezTo>
                        <a:cubicBezTo>
                          <a:pt x="1130805" y="406191"/>
                          <a:pt x="1139291" y="410625"/>
                          <a:pt x="1143496" y="410625"/>
                        </a:cubicBezTo>
                        <a:cubicBezTo>
                          <a:pt x="1146478" y="410625"/>
                          <a:pt x="1147319" y="408408"/>
                          <a:pt x="1145408" y="404509"/>
                        </a:cubicBezTo>
                        <a:cubicBezTo>
                          <a:pt x="1140744" y="395258"/>
                          <a:pt x="1133863" y="383637"/>
                          <a:pt x="1143114" y="383637"/>
                        </a:cubicBezTo>
                        <a:cubicBezTo>
                          <a:pt x="1152365" y="383637"/>
                          <a:pt x="1175530" y="381344"/>
                          <a:pt x="1189368" y="369723"/>
                        </a:cubicBezTo>
                        <a:cubicBezTo>
                          <a:pt x="1197472" y="362995"/>
                          <a:pt x="1203970" y="359402"/>
                          <a:pt x="1210774" y="359402"/>
                        </a:cubicBezTo>
                        <a:cubicBezTo>
                          <a:pt x="1215591" y="359402"/>
                          <a:pt x="1220637" y="361237"/>
                          <a:pt x="1226447" y="365136"/>
                        </a:cubicBezTo>
                        <a:cubicBezTo>
                          <a:pt x="1233328" y="369799"/>
                          <a:pt x="1237991" y="370946"/>
                          <a:pt x="1240820" y="370946"/>
                        </a:cubicBezTo>
                        <a:cubicBezTo>
                          <a:pt x="1243725" y="370946"/>
                          <a:pt x="1244872" y="369799"/>
                          <a:pt x="1244872" y="369799"/>
                        </a:cubicBezTo>
                        <a:cubicBezTo>
                          <a:pt x="1244872" y="369799"/>
                          <a:pt x="1249536" y="344341"/>
                          <a:pt x="1256493" y="342047"/>
                        </a:cubicBezTo>
                        <a:cubicBezTo>
                          <a:pt x="1256875" y="341894"/>
                          <a:pt x="1257181" y="341894"/>
                          <a:pt x="1257563" y="341894"/>
                        </a:cubicBezTo>
                        <a:cubicBezTo>
                          <a:pt x="1263909" y="341894"/>
                          <a:pt x="1268725" y="361696"/>
                          <a:pt x="1281875" y="381420"/>
                        </a:cubicBezTo>
                        <a:cubicBezTo>
                          <a:pt x="1295789" y="402215"/>
                          <a:pt x="1295789" y="397628"/>
                          <a:pt x="1318954" y="402215"/>
                        </a:cubicBezTo>
                        <a:cubicBezTo>
                          <a:pt x="1342119" y="406879"/>
                          <a:pt x="1349076" y="416130"/>
                          <a:pt x="1362914" y="425380"/>
                        </a:cubicBezTo>
                        <a:cubicBezTo>
                          <a:pt x="1376829" y="434631"/>
                          <a:pt x="1390743" y="453132"/>
                          <a:pt x="1399917" y="460090"/>
                        </a:cubicBezTo>
                        <a:cubicBezTo>
                          <a:pt x="1409168" y="467047"/>
                          <a:pt x="1436996" y="497092"/>
                          <a:pt x="1436996" y="497092"/>
                        </a:cubicBezTo>
                        <a:lnTo>
                          <a:pt x="1439290" y="538377"/>
                        </a:lnTo>
                        <a:cubicBezTo>
                          <a:pt x="1435468" y="538300"/>
                          <a:pt x="1431339" y="538300"/>
                          <a:pt x="1427058" y="538300"/>
                        </a:cubicBezTo>
                        <a:cubicBezTo>
                          <a:pt x="1420253" y="538300"/>
                          <a:pt x="1413373" y="538453"/>
                          <a:pt x="1408021" y="538835"/>
                        </a:cubicBezTo>
                        <a:cubicBezTo>
                          <a:pt x="1391813" y="539982"/>
                          <a:pt x="1382563" y="538835"/>
                          <a:pt x="1369871" y="539982"/>
                        </a:cubicBezTo>
                        <a:cubicBezTo>
                          <a:pt x="1357104" y="541129"/>
                          <a:pt x="1359474" y="549233"/>
                          <a:pt x="1351370" y="557337"/>
                        </a:cubicBezTo>
                        <a:cubicBezTo>
                          <a:pt x="1345101" y="563606"/>
                          <a:pt x="1341584" y="564294"/>
                          <a:pt x="1333862" y="564294"/>
                        </a:cubicBezTo>
                        <a:cubicBezTo>
                          <a:pt x="1331645" y="564294"/>
                          <a:pt x="1328969" y="564218"/>
                          <a:pt x="1325835" y="564218"/>
                        </a:cubicBezTo>
                        <a:cubicBezTo>
                          <a:pt x="1311997" y="564218"/>
                          <a:pt x="1313144" y="565364"/>
                          <a:pt x="1306187" y="571175"/>
                        </a:cubicBezTo>
                        <a:cubicBezTo>
                          <a:pt x="1306187" y="571175"/>
                          <a:pt x="1303893" y="581649"/>
                          <a:pt x="1315437" y="590899"/>
                        </a:cubicBezTo>
                        <a:cubicBezTo>
                          <a:pt x="1327058" y="600150"/>
                          <a:pt x="1337379" y="601297"/>
                          <a:pt x="1346706" y="609401"/>
                        </a:cubicBezTo>
                        <a:cubicBezTo>
                          <a:pt x="1355957" y="617505"/>
                          <a:pt x="1371018" y="619875"/>
                          <a:pt x="1384856" y="624462"/>
                        </a:cubicBezTo>
                        <a:cubicBezTo>
                          <a:pt x="1394107" y="627520"/>
                          <a:pt x="1402822" y="629125"/>
                          <a:pt x="1411079" y="629125"/>
                        </a:cubicBezTo>
                        <a:cubicBezTo>
                          <a:pt x="1415208" y="629125"/>
                          <a:pt x="1419183" y="628743"/>
                          <a:pt x="1423082" y="627979"/>
                        </a:cubicBezTo>
                        <a:cubicBezTo>
                          <a:pt x="1434626" y="625685"/>
                          <a:pt x="1435773" y="622245"/>
                          <a:pt x="1440437" y="615288"/>
                        </a:cubicBezTo>
                        <a:cubicBezTo>
                          <a:pt x="1443724" y="610318"/>
                          <a:pt x="1448235" y="608942"/>
                          <a:pt x="1452593" y="608942"/>
                        </a:cubicBezTo>
                        <a:cubicBezTo>
                          <a:pt x="1454351" y="608942"/>
                          <a:pt x="1456110" y="609171"/>
                          <a:pt x="1457792" y="609477"/>
                        </a:cubicBezTo>
                        <a:cubicBezTo>
                          <a:pt x="1457868" y="609477"/>
                          <a:pt x="1457944" y="609477"/>
                          <a:pt x="1458021" y="609477"/>
                        </a:cubicBezTo>
                        <a:cubicBezTo>
                          <a:pt x="1458250" y="609477"/>
                          <a:pt x="1458556" y="609401"/>
                          <a:pt x="1458709" y="609401"/>
                        </a:cubicBezTo>
                        <a:cubicBezTo>
                          <a:pt x="1461996" y="614752"/>
                          <a:pt x="1465284" y="620486"/>
                          <a:pt x="1465819" y="629125"/>
                        </a:cubicBezTo>
                        <a:cubicBezTo>
                          <a:pt x="1467042" y="645333"/>
                          <a:pt x="1476293" y="666205"/>
                          <a:pt x="1476293" y="666205"/>
                        </a:cubicBezTo>
                        <a:cubicBezTo>
                          <a:pt x="1478587" y="675456"/>
                          <a:pt x="1494871" y="710165"/>
                          <a:pt x="1490207" y="728666"/>
                        </a:cubicBezTo>
                        <a:cubicBezTo>
                          <a:pt x="1485620" y="747168"/>
                          <a:pt x="1499458" y="768039"/>
                          <a:pt x="1506415" y="784171"/>
                        </a:cubicBezTo>
                        <a:cubicBezTo>
                          <a:pt x="1513372" y="800379"/>
                          <a:pt x="1520253" y="828131"/>
                          <a:pt x="1524917" y="835088"/>
                        </a:cubicBezTo>
                        <a:cubicBezTo>
                          <a:pt x="1529580" y="842045"/>
                          <a:pt x="1543418" y="888299"/>
                          <a:pt x="1543418" y="897549"/>
                        </a:cubicBezTo>
                        <a:cubicBezTo>
                          <a:pt x="1524917" y="897549"/>
                          <a:pt x="1532409" y="906265"/>
                          <a:pt x="1516813" y="918421"/>
                        </a:cubicBezTo>
                        <a:cubicBezTo>
                          <a:pt x="1501216" y="930577"/>
                          <a:pt x="1501216" y="930577"/>
                          <a:pt x="1490742" y="942733"/>
                        </a:cubicBezTo>
                        <a:cubicBezTo>
                          <a:pt x="1483327" y="951372"/>
                          <a:pt x="1482944" y="954736"/>
                          <a:pt x="1478969" y="954736"/>
                        </a:cubicBezTo>
                        <a:cubicBezTo>
                          <a:pt x="1477363" y="954736"/>
                          <a:pt x="1475146" y="954200"/>
                          <a:pt x="1471629" y="953130"/>
                        </a:cubicBezTo>
                        <a:cubicBezTo>
                          <a:pt x="1459473" y="949690"/>
                          <a:pt x="1454275" y="951372"/>
                          <a:pt x="1436920" y="949690"/>
                        </a:cubicBezTo>
                        <a:cubicBezTo>
                          <a:pt x="1419565" y="947931"/>
                          <a:pt x="1424764" y="937457"/>
                          <a:pt x="1429963" y="928818"/>
                        </a:cubicBezTo>
                        <a:cubicBezTo>
                          <a:pt x="1435162" y="920179"/>
                          <a:pt x="1449000" y="902824"/>
                          <a:pt x="1466354" y="890669"/>
                        </a:cubicBezTo>
                        <a:cubicBezTo>
                          <a:pt x="1483709" y="878513"/>
                          <a:pt x="1469795" y="864675"/>
                          <a:pt x="1471553" y="852519"/>
                        </a:cubicBezTo>
                        <a:cubicBezTo>
                          <a:pt x="1473082" y="841816"/>
                          <a:pt x="1470559" y="836540"/>
                          <a:pt x="1466431" y="836540"/>
                        </a:cubicBezTo>
                        <a:cubicBezTo>
                          <a:pt x="1465819" y="836540"/>
                          <a:pt x="1465207" y="836617"/>
                          <a:pt x="1464596" y="836846"/>
                        </a:cubicBezTo>
                        <a:cubicBezTo>
                          <a:pt x="1461996" y="837764"/>
                          <a:pt x="1456798" y="838605"/>
                          <a:pt x="1451064" y="838605"/>
                        </a:cubicBezTo>
                        <a:cubicBezTo>
                          <a:pt x="1445483" y="838605"/>
                          <a:pt x="1439366" y="837764"/>
                          <a:pt x="1435085" y="835164"/>
                        </a:cubicBezTo>
                        <a:cubicBezTo>
                          <a:pt x="1431645" y="833100"/>
                          <a:pt x="1429581" y="832183"/>
                          <a:pt x="1427822" y="832183"/>
                        </a:cubicBezTo>
                        <a:cubicBezTo>
                          <a:pt x="1425070" y="832183"/>
                          <a:pt x="1423006" y="834476"/>
                          <a:pt x="1417807" y="838681"/>
                        </a:cubicBezTo>
                        <a:cubicBezTo>
                          <a:pt x="1409091" y="845638"/>
                          <a:pt x="1409091" y="845638"/>
                          <a:pt x="1398618" y="849155"/>
                        </a:cubicBezTo>
                        <a:cubicBezTo>
                          <a:pt x="1397012" y="849690"/>
                          <a:pt x="1395636" y="849920"/>
                          <a:pt x="1394413" y="849920"/>
                        </a:cubicBezTo>
                        <a:cubicBezTo>
                          <a:pt x="1388067" y="849920"/>
                          <a:pt x="1387150" y="843039"/>
                          <a:pt x="1381339" y="838681"/>
                        </a:cubicBezTo>
                        <a:cubicBezTo>
                          <a:pt x="1379810" y="837534"/>
                          <a:pt x="1378434" y="837076"/>
                          <a:pt x="1376981" y="837076"/>
                        </a:cubicBezTo>
                        <a:cubicBezTo>
                          <a:pt x="1371859" y="837076"/>
                          <a:pt x="1366890" y="843268"/>
                          <a:pt x="1358709" y="847320"/>
                        </a:cubicBezTo>
                        <a:cubicBezTo>
                          <a:pt x="1356186" y="848620"/>
                          <a:pt x="1353893" y="849155"/>
                          <a:pt x="1351905" y="849155"/>
                        </a:cubicBezTo>
                        <a:cubicBezTo>
                          <a:pt x="1345789" y="849155"/>
                          <a:pt x="1342196" y="843880"/>
                          <a:pt x="1339596" y="838681"/>
                        </a:cubicBezTo>
                        <a:cubicBezTo>
                          <a:pt x="1336080" y="831800"/>
                          <a:pt x="1332639" y="817886"/>
                          <a:pt x="1327441" y="810929"/>
                        </a:cubicBezTo>
                        <a:cubicBezTo>
                          <a:pt x="1322242" y="803972"/>
                          <a:pt x="1324000" y="793574"/>
                          <a:pt x="1313526" y="791816"/>
                        </a:cubicBezTo>
                        <a:cubicBezTo>
                          <a:pt x="1303129" y="790057"/>
                          <a:pt x="1301370" y="786617"/>
                          <a:pt x="1294413" y="776143"/>
                        </a:cubicBezTo>
                        <a:cubicBezTo>
                          <a:pt x="1290055" y="769645"/>
                          <a:pt x="1285774" y="764522"/>
                          <a:pt x="1281875" y="764522"/>
                        </a:cubicBezTo>
                        <a:cubicBezTo>
                          <a:pt x="1279505" y="764522"/>
                          <a:pt x="1277288" y="766434"/>
                          <a:pt x="1275377" y="770944"/>
                        </a:cubicBezTo>
                        <a:cubicBezTo>
                          <a:pt x="1270178" y="783100"/>
                          <a:pt x="1271860" y="788299"/>
                          <a:pt x="1278893" y="795256"/>
                        </a:cubicBezTo>
                        <a:cubicBezTo>
                          <a:pt x="1285850" y="802213"/>
                          <a:pt x="1294490" y="803972"/>
                          <a:pt x="1287532" y="810929"/>
                        </a:cubicBezTo>
                        <a:cubicBezTo>
                          <a:pt x="1280575" y="817886"/>
                          <a:pt x="1271936" y="817886"/>
                          <a:pt x="1259780" y="819568"/>
                        </a:cubicBezTo>
                        <a:cubicBezTo>
                          <a:pt x="1247624" y="821326"/>
                          <a:pt x="1247624" y="819568"/>
                          <a:pt x="1233710" y="836923"/>
                        </a:cubicBezTo>
                        <a:cubicBezTo>
                          <a:pt x="1219796" y="854277"/>
                          <a:pt x="1221554" y="857794"/>
                          <a:pt x="1212915" y="861235"/>
                        </a:cubicBezTo>
                        <a:cubicBezTo>
                          <a:pt x="1204200" y="864751"/>
                          <a:pt x="1202518" y="868192"/>
                          <a:pt x="1193802" y="875149"/>
                        </a:cubicBezTo>
                        <a:cubicBezTo>
                          <a:pt x="1185163" y="882106"/>
                          <a:pt x="1186845" y="895944"/>
                          <a:pt x="1188603" y="906418"/>
                        </a:cubicBezTo>
                        <a:cubicBezTo>
                          <a:pt x="1190361" y="916815"/>
                          <a:pt x="1181646" y="928895"/>
                          <a:pt x="1176447" y="941127"/>
                        </a:cubicBezTo>
                        <a:cubicBezTo>
                          <a:pt x="1173848" y="947243"/>
                          <a:pt x="1172089" y="948925"/>
                          <a:pt x="1169719" y="948925"/>
                        </a:cubicBezTo>
                        <a:cubicBezTo>
                          <a:pt x="1167349" y="948925"/>
                          <a:pt x="1164291" y="947167"/>
                          <a:pt x="1159093" y="946326"/>
                        </a:cubicBezTo>
                        <a:cubicBezTo>
                          <a:pt x="1158175" y="946173"/>
                          <a:pt x="1157411" y="946096"/>
                          <a:pt x="1156723" y="946096"/>
                        </a:cubicBezTo>
                        <a:cubicBezTo>
                          <a:pt x="1149460" y="946096"/>
                          <a:pt x="1153282" y="954506"/>
                          <a:pt x="1146860" y="967121"/>
                        </a:cubicBezTo>
                        <a:cubicBezTo>
                          <a:pt x="1139903" y="981035"/>
                          <a:pt x="1143420" y="981035"/>
                          <a:pt x="1134781" y="982717"/>
                        </a:cubicBezTo>
                        <a:cubicBezTo>
                          <a:pt x="1134246" y="982794"/>
                          <a:pt x="1133787" y="982870"/>
                          <a:pt x="1133328" y="982870"/>
                        </a:cubicBezTo>
                        <a:cubicBezTo>
                          <a:pt x="1125836" y="982870"/>
                          <a:pt x="1123925" y="970026"/>
                          <a:pt x="1117350" y="961922"/>
                        </a:cubicBezTo>
                        <a:cubicBezTo>
                          <a:pt x="1115209" y="959246"/>
                          <a:pt x="1113068" y="958252"/>
                          <a:pt x="1110851" y="958252"/>
                        </a:cubicBezTo>
                        <a:cubicBezTo>
                          <a:pt x="1105729" y="958252"/>
                          <a:pt x="1099766" y="963528"/>
                          <a:pt x="1091356" y="967121"/>
                        </a:cubicBezTo>
                        <a:cubicBezTo>
                          <a:pt x="1079200" y="972320"/>
                          <a:pt x="1077442" y="975760"/>
                          <a:pt x="1075760" y="989751"/>
                        </a:cubicBezTo>
                        <a:cubicBezTo>
                          <a:pt x="1074384" y="1000836"/>
                          <a:pt x="1071860" y="1001983"/>
                          <a:pt x="1066432" y="1001983"/>
                        </a:cubicBezTo>
                        <a:cubicBezTo>
                          <a:pt x="1065056" y="1001983"/>
                          <a:pt x="1063527" y="1001907"/>
                          <a:pt x="1061845" y="1001907"/>
                        </a:cubicBezTo>
                        <a:cubicBezTo>
                          <a:pt x="1053130" y="1001907"/>
                          <a:pt x="1053130" y="987992"/>
                          <a:pt x="1046173" y="982794"/>
                        </a:cubicBezTo>
                        <a:cubicBezTo>
                          <a:pt x="1045026" y="981953"/>
                          <a:pt x="1043803" y="981570"/>
                          <a:pt x="1042427" y="981570"/>
                        </a:cubicBezTo>
                        <a:cubicBezTo>
                          <a:pt x="1035928" y="981570"/>
                          <a:pt x="1027977" y="991203"/>
                          <a:pt x="1023619" y="998466"/>
                        </a:cubicBezTo>
                        <a:cubicBezTo>
                          <a:pt x="1018420" y="1007105"/>
                          <a:pt x="1020179" y="1012304"/>
                          <a:pt x="1009705" y="1019261"/>
                        </a:cubicBezTo>
                        <a:cubicBezTo>
                          <a:pt x="999307" y="1026218"/>
                          <a:pt x="997549" y="1022702"/>
                          <a:pt x="988910" y="1034934"/>
                        </a:cubicBezTo>
                        <a:cubicBezTo>
                          <a:pt x="980194" y="1047090"/>
                          <a:pt x="981953" y="1047090"/>
                          <a:pt x="969797" y="1047090"/>
                        </a:cubicBezTo>
                        <a:cubicBezTo>
                          <a:pt x="957641" y="1047090"/>
                          <a:pt x="968115" y="1029735"/>
                          <a:pt x="966356" y="1024460"/>
                        </a:cubicBezTo>
                        <a:cubicBezTo>
                          <a:pt x="966051" y="1023543"/>
                          <a:pt x="965592" y="1023160"/>
                          <a:pt x="964904" y="1023160"/>
                        </a:cubicBezTo>
                        <a:cubicBezTo>
                          <a:pt x="961616" y="1023160"/>
                          <a:pt x="954124" y="1032029"/>
                          <a:pt x="945485" y="1034857"/>
                        </a:cubicBezTo>
                        <a:cubicBezTo>
                          <a:pt x="942427" y="1035851"/>
                          <a:pt x="939904" y="1036310"/>
                          <a:pt x="937610" y="1036310"/>
                        </a:cubicBezTo>
                        <a:cubicBezTo>
                          <a:pt x="932106" y="1036310"/>
                          <a:pt x="928436" y="1033864"/>
                          <a:pt x="924690" y="1031417"/>
                        </a:cubicBezTo>
                        <a:cubicBezTo>
                          <a:pt x="924690" y="1031417"/>
                          <a:pt x="905653" y="1033176"/>
                          <a:pt x="898620" y="1036616"/>
                        </a:cubicBezTo>
                        <a:cubicBezTo>
                          <a:pt x="896709" y="1037610"/>
                          <a:pt x="895027" y="1037992"/>
                          <a:pt x="893421" y="1037992"/>
                        </a:cubicBezTo>
                        <a:cubicBezTo>
                          <a:pt x="889293" y="1037992"/>
                          <a:pt x="885776" y="1035163"/>
                          <a:pt x="879507" y="1031341"/>
                        </a:cubicBezTo>
                        <a:cubicBezTo>
                          <a:pt x="871632" y="1026677"/>
                          <a:pt x="870868" y="1013451"/>
                          <a:pt x="861923" y="1013451"/>
                        </a:cubicBezTo>
                        <a:cubicBezTo>
                          <a:pt x="860929" y="1013451"/>
                          <a:pt x="859859" y="1013604"/>
                          <a:pt x="858712" y="1013986"/>
                        </a:cubicBezTo>
                        <a:cubicBezTo>
                          <a:pt x="856112" y="1014751"/>
                          <a:pt x="853742" y="1015056"/>
                          <a:pt x="851678" y="1015056"/>
                        </a:cubicBezTo>
                        <a:cubicBezTo>
                          <a:pt x="843956" y="1015056"/>
                          <a:pt x="839981" y="1010393"/>
                          <a:pt x="841357" y="1003589"/>
                        </a:cubicBezTo>
                        <a:cubicBezTo>
                          <a:pt x="842657" y="997014"/>
                          <a:pt x="837993" y="991356"/>
                          <a:pt x="830272" y="991356"/>
                        </a:cubicBezTo>
                        <a:cubicBezTo>
                          <a:pt x="827825" y="991356"/>
                          <a:pt x="825149" y="991891"/>
                          <a:pt x="822244" y="993191"/>
                        </a:cubicBezTo>
                        <a:cubicBezTo>
                          <a:pt x="817733" y="995102"/>
                          <a:pt x="814446" y="995867"/>
                          <a:pt x="811464" y="995867"/>
                        </a:cubicBezTo>
                        <a:cubicBezTo>
                          <a:pt x="806342" y="995867"/>
                          <a:pt x="802137" y="993650"/>
                          <a:pt x="794415" y="991433"/>
                        </a:cubicBezTo>
                        <a:cubicBezTo>
                          <a:pt x="791663" y="990668"/>
                          <a:pt x="789293" y="990286"/>
                          <a:pt x="787000" y="990286"/>
                        </a:cubicBezTo>
                        <a:cubicBezTo>
                          <a:pt x="779278" y="990286"/>
                          <a:pt x="773085" y="994338"/>
                          <a:pt x="759706" y="998390"/>
                        </a:cubicBezTo>
                        <a:cubicBezTo>
                          <a:pt x="757642" y="999001"/>
                          <a:pt x="755883" y="999307"/>
                          <a:pt x="754201" y="999307"/>
                        </a:cubicBezTo>
                        <a:cubicBezTo>
                          <a:pt x="741816" y="999307"/>
                          <a:pt x="739752" y="983711"/>
                          <a:pt x="733636" y="977595"/>
                        </a:cubicBezTo>
                        <a:cubicBezTo>
                          <a:pt x="726679" y="970638"/>
                          <a:pt x="705884" y="951601"/>
                          <a:pt x="693651" y="949843"/>
                        </a:cubicBezTo>
                        <a:cubicBezTo>
                          <a:pt x="681495" y="948084"/>
                          <a:pt x="674615" y="949843"/>
                          <a:pt x="667657" y="946326"/>
                        </a:cubicBezTo>
                        <a:cubicBezTo>
                          <a:pt x="660700" y="942809"/>
                          <a:pt x="660700" y="934170"/>
                          <a:pt x="652061" y="932412"/>
                        </a:cubicBezTo>
                        <a:cubicBezTo>
                          <a:pt x="650914" y="932182"/>
                          <a:pt x="649691" y="932029"/>
                          <a:pt x="648468" y="932029"/>
                        </a:cubicBezTo>
                        <a:cubicBezTo>
                          <a:pt x="640670" y="932029"/>
                          <a:pt x="632031" y="936540"/>
                          <a:pt x="626067" y="941051"/>
                        </a:cubicBezTo>
                        <a:cubicBezTo>
                          <a:pt x="622168" y="943956"/>
                          <a:pt x="618269" y="946326"/>
                          <a:pt x="614141" y="946326"/>
                        </a:cubicBezTo>
                        <a:cubicBezTo>
                          <a:pt x="610853" y="946326"/>
                          <a:pt x="607337" y="944873"/>
                          <a:pt x="603514" y="941051"/>
                        </a:cubicBezTo>
                        <a:cubicBezTo>
                          <a:pt x="598239" y="935775"/>
                          <a:pt x="595563" y="931800"/>
                          <a:pt x="593881" y="931800"/>
                        </a:cubicBezTo>
                        <a:cubicBezTo>
                          <a:pt x="592811" y="931800"/>
                          <a:pt x="592123" y="933482"/>
                          <a:pt x="591435" y="937534"/>
                        </a:cubicBezTo>
                        <a:cubicBezTo>
                          <a:pt x="589676" y="948008"/>
                          <a:pt x="577520" y="949766"/>
                          <a:pt x="577520" y="949766"/>
                        </a:cubicBezTo>
                        <a:cubicBezTo>
                          <a:pt x="577520" y="949766"/>
                          <a:pt x="579202" y="974002"/>
                          <a:pt x="567123" y="975760"/>
                        </a:cubicBezTo>
                        <a:cubicBezTo>
                          <a:pt x="554890" y="977518"/>
                          <a:pt x="558407" y="979200"/>
                          <a:pt x="556649" y="984476"/>
                        </a:cubicBezTo>
                        <a:cubicBezTo>
                          <a:pt x="555426" y="988145"/>
                          <a:pt x="552444" y="991891"/>
                          <a:pt x="548392" y="991891"/>
                        </a:cubicBezTo>
                        <a:cubicBezTo>
                          <a:pt x="546710" y="991891"/>
                          <a:pt x="544799" y="991280"/>
                          <a:pt x="542811" y="989751"/>
                        </a:cubicBezTo>
                        <a:cubicBezTo>
                          <a:pt x="541129" y="988527"/>
                          <a:pt x="539600" y="987916"/>
                          <a:pt x="537994" y="987916"/>
                        </a:cubicBezTo>
                        <a:cubicBezTo>
                          <a:pt x="533025" y="987916"/>
                          <a:pt x="528132" y="993573"/>
                          <a:pt x="520181" y="1000148"/>
                        </a:cubicBezTo>
                        <a:cubicBezTo>
                          <a:pt x="509784" y="1008787"/>
                          <a:pt x="504585" y="1010546"/>
                          <a:pt x="501144" y="1017503"/>
                        </a:cubicBezTo>
                        <a:cubicBezTo>
                          <a:pt x="497628" y="1024460"/>
                          <a:pt x="487230" y="1024460"/>
                          <a:pt x="478515" y="1029659"/>
                        </a:cubicBezTo>
                        <a:cubicBezTo>
                          <a:pt x="477062" y="1030576"/>
                          <a:pt x="475380" y="1030958"/>
                          <a:pt x="473545" y="1030958"/>
                        </a:cubicBezTo>
                        <a:cubicBezTo>
                          <a:pt x="464677" y="1030958"/>
                          <a:pt x="452215" y="1021861"/>
                          <a:pt x="442047" y="1017503"/>
                        </a:cubicBezTo>
                        <a:cubicBezTo>
                          <a:pt x="439983" y="1016585"/>
                          <a:pt x="438071" y="1016203"/>
                          <a:pt x="436313" y="1016203"/>
                        </a:cubicBezTo>
                        <a:cubicBezTo>
                          <a:pt x="427521" y="1016203"/>
                          <a:pt x="421481" y="1025301"/>
                          <a:pt x="414295" y="1029659"/>
                        </a:cubicBezTo>
                        <a:cubicBezTo>
                          <a:pt x="405656" y="1034857"/>
                          <a:pt x="398698" y="1040133"/>
                          <a:pt x="389983" y="1052212"/>
                        </a:cubicBezTo>
                        <a:cubicBezTo>
                          <a:pt x="381267" y="1064368"/>
                          <a:pt x="393423" y="1069567"/>
                          <a:pt x="391665" y="1081723"/>
                        </a:cubicBezTo>
                        <a:cubicBezTo>
                          <a:pt x="389983" y="1093879"/>
                          <a:pt x="389983" y="1095561"/>
                          <a:pt x="386466" y="1102518"/>
                        </a:cubicBezTo>
                        <a:cubicBezTo>
                          <a:pt x="385855" y="1103741"/>
                          <a:pt x="384861" y="1104276"/>
                          <a:pt x="383637" y="1104276"/>
                        </a:cubicBezTo>
                        <a:cubicBezTo>
                          <a:pt x="377980" y="1104276"/>
                          <a:pt x="366283" y="1093496"/>
                          <a:pt x="353515" y="1092120"/>
                        </a:cubicBezTo>
                        <a:cubicBezTo>
                          <a:pt x="350839" y="1091814"/>
                          <a:pt x="348393" y="1091662"/>
                          <a:pt x="346176" y="1091662"/>
                        </a:cubicBezTo>
                        <a:cubicBezTo>
                          <a:pt x="335625" y="1091662"/>
                          <a:pt x="330579" y="1095025"/>
                          <a:pt x="329203" y="1100759"/>
                        </a:cubicBezTo>
                        <a:cubicBezTo>
                          <a:pt x="327445" y="1107717"/>
                          <a:pt x="323928" y="1109475"/>
                          <a:pt x="317048" y="1109475"/>
                        </a:cubicBezTo>
                        <a:lnTo>
                          <a:pt x="282338" y="1109475"/>
                        </a:lnTo>
                        <a:cubicBezTo>
                          <a:pt x="282032" y="1109475"/>
                          <a:pt x="281879" y="1109551"/>
                          <a:pt x="281650" y="1109551"/>
                        </a:cubicBezTo>
                        <a:cubicBezTo>
                          <a:pt x="274005" y="1102900"/>
                          <a:pt x="262231" y="1098313"/>
                          <a:pt x="251451" y="1098313"/>
                        </a:cubicBezTo>
                        <a:cubicBezTo>
                          <a:pt x="248929" y="1098313"/>
                          <a:pt x="246482" y="1098542"/>
                          <a:pt x="244112" y="1099077"/>
                        </a:cubicBezTo>
                        <a:cubicBezTo>
                          <a:pt x="242583" y="1099383"/>
                          <a:pt x="241207" y="1099536"/>
                          <a:pt x="239984" y="1099536"/>
                        </a:cubicBezTo>
                        <a:cubicBezTo>
                          <a:pt x="228669" y="1099536"/>
                          <a:pt x="229586" y="1086233"/>
                          <a:pt x="238913" y="1079964"/>
                        </a:cubicBezTo>
                        <a:cubicBezTo>
                          <a:pt x="249311" y="1073007"/>
                          <a:pt x="226757" y="1062610"/>
                          <a:pt x="216360" y="1059169"/>
                        </a:cubicBezTo>
                        <a:cubicBezTo>
                          <a:pt x="205962" y="1055729"/>
                          <a:pt x="186849" y="1031417"/>
                          <a:pt x="183332" y="1022702"/>
                        </a:cubicBezTo>
                        <a:cubicBezTo>
                          <a:pt x="179892" y="1014062"/>
                          <a:pt x="167736" y="998466"/>
                          <a:pt x="159097" y="982794"/>
                        </a:cubicBezTo>
                        <a:cubicBezTo>
                          <a:pt x="150381" y="967197"/>
                          <a:pt x="145183" y="963757"/>
                          <a:pt x="131345" y="961999"/>
                        </a:cubicBezTo>
                        <a:cubicBezTo>
                          <a:pt x="130122" y="961846"/>
                          <a:pt x="129051" y="961769"/>
                          <a:pt x="127981" y="961769"/>
                        </a:cubicBezTo>
                        <a:cubicBezTo>
                          <a:pt x="117048" y="961769"/>
                          <a:pt x="114908" y="969797"/>
                          <a:pt x="107033" y="979277"/>
                        </a:cubicBezTo>
                        <a:cubicBezTo>
                          <a:pt x="101529" y="985928"/>
                          <a:pt x="95336" y="988298"/>
                          <a:pt x="89296" y="988298"/>
                        </a:cubicBezTo>
                        <a:cubicBezTo>
                          <a:pt x="85856" y="988298"/>
                          <a:pt x="82416" y="987534"/>
                          <a:pt x="79281" y="986234"/>
                        </a:cubicBezTo>
                        <a:cubicBezTo>
                          <a:pt x="70565" y="982717"/>
                          <a:pt x="56727" y="965439"/>
                          <a:pt x="51529" y="956723"/>
                        </a:cubicBezTo>
                        <a:cubicBezTo>
                          <a:pt x="47935" y="950760"/>
                          <a:pt x="44419" y="948084"/>
                          <a:pt x="39755" y="948084"/>
                        </a:cubicBezTo>
                        <a:cubicBezTo>
                          <a:pt x="37614" y="948084"/>
                          <a:pt x="35168" y="948696"/>
                          <a:pt x="32416" y="949766"/>
                        </a:cubicBezTo>
                        <a:cubicBezTo>
                          <a:pt x="31345" y="950225"/>
                          <a:pt x="30122" y="950378"/>
                          <a:pt x="28899" y="950378"/>
                        </a:cubicBezTo>
                        <a:cubicBezTo>
                          <a:pt x="22706" y="950378"/>
                          <a:pt x="14602" y="946096"/>
                          <a:pt x="10015" y="943344"/>
                        </a:cubicBezTo>
                        <a:cubicBezTo>
                          <a:pt x="7875" y="942044"/>
                          <a:pt x="6422" y="941051"/>
                          <a:pt x="6422" y="941051"/>
                        </a:cubicBezTo>
                        <a:cubicBezTo>
                          <a:pt x="6422" y="941051"/>
                          <a:pt x="8180" y="920256"/>
                          <a:pt x="6422" y="904583"/>
                        </a:cubicBezTo>
                        <a:cubicBezTo>
                          <a:pt x="4740" y="888987"/>
                          <a:pt x="11621" y="890745"/>
                          <a:pt x="23777" y="882029"/>
                        </a:cubicBezTo>
                        <a:cubicBezTo>
                          <a:pt x="35932" y="873390"/>
                          <a:pt x="41131" y="871632"/>
                          <a:pt x="54969" y="869874"/>
                        </a:cubicBezTo>
                        <a:cubicBezTo>
                          <a:pt x="68884" y="868115"/>
                          <a:pt x="72324" y="855959"/>
                          <a:pt x="82721" y="845562"/>
                        </a:cubicBezTo>
                        <a:cubicBezTo>
                          <a:pt x="93119" y="835164"/>
                          <a:pt x="84480" y="826449"/>
                          <a:pt x="84480" y="810852"/>
                        </a:cubicBezTo>
                        <a:cubicBezTo>
                          <a:pt x="84480" y="804583"/>
                          <a:pt x="85626" y="802443"/>
                          <a:pt x="87844" y="802443"/>
                        </a:cubicBezTo>
                        <a:cubicBezTo>
                          <a:pt x="91207" y="802443"/>
                          <a:pt x="97018" y="806953"/>
                          <a:pt x="105275" y="809094"/>
                        </a:cubicBezTo>
                        <a:cubicBezTo>
                          <a:pt x="106727" y="809476"/>
                          <a:pt x="108103" y="809629"/>
                          <a:pt x="109403" y="809629"/>
                        </a:cubicBezTo>
                        <a:cubicBezTo>
                          <a:pt x="120259" y="809629"/>
                          <a:pt x="124770" y="797244"/>
                          <a:pt x="127904" y="784782"/>
                        </a:cubicBezTo>
                        <a:cubicBezTo>
                          <a:pt x="131345" y="770868"/>
                          <a:pt x="127904" y="760470"/>
                          <a:pt x="136544" y="743116"/>
                        </a:cubicBezTo>
                        <a:cubicBezTo>
                          <a:pt x="145259" y="725761"/>
                          <a:pt x="131421" y="727520"/>
                          <a:pt x="121024" y="725761"/>
                        </a:cubicBezTo>
                        <a:cubicBezTo>
                          <a:pt x="110550" y="724079"/>
                          <a:pt x="96712" y="720562"/>
                          <a:pt x="82798" y="715364"/>
                        </a:cubicBezTo>
                        <a:cubicBezTo>
                          <a:pt x="68960" y="710165"/>
                          <a:pt x="72400" y="692810"/>
                          <a:pt x="63761" y="687535"/>
                        </a:cubicBezTo>
                        <a:cubicBezTo>
                          <a:pt x="55045" y="682413"/>
                          <a:pt x="56880" y="671939"/>
                          <a:pt x="62003" y="659783"/>
                        </a:cubicBezTo>
                        <a:cubicBezTo>
                          <a:pt x="67278" y="647627"/>
                          <a:pt x="55045" y="637229"/>
                          <a:pt x="53364" y="623315"/>
                        </a:cubicBezTo>
                        <a:cubicBezTo>
                          <a:pt x="51605" y="609401"/>
                          <a:pt x="55122" y="605960"/>
                          <a:pt x="72477" y="593805"/>
                        </a:cubicBezTo>
                        <a:cubicBezTo>
                          <a:pt x="89831" y="581649"/>
                          <a:pt x="88073" y="578208"/>
                          <a:pt x="98471" y="569493"/>
                        </a:cubicBezTo>
                        <a:cubicBezTo>
                          <a:pt x="105275" y="563835"/>
                          <a:pt x="107645" y="552291"/>
                          <a:pt x="109403" y="542582"/>
                        </a:cubicBezTo>
                        <a:cubicBezTo>
                          <a:pt x="110473" y="543575"/>
                          <a:pt x="111544" y="544034"/>
                          <a:pt x="112920" y="544034"/>
                        </a:cubicBezTo>
                        <a:cubicBezTo>
                          <a:pt x="114984" y="544034"/>
                          <a:pt x="117736" y="542964"/>
                          <a:pt x="122171" y="541129"/>
                        </a:cubicBezTo>
                        <a:cubicBezTo>
                          <a:pt x="133715" y="536542"/>
                          <a:pt x="166131" y="513377"/>
                          <a:pt x="175381" y="504050"/>
                        </a:cubicBezTo>
                        <a:cubicBezTo>
                          <a:pt x="178898" y="500533"/>
                          <a:pt x="186161" y="499004"/>
                          <a:pt x="193883" y="499004"/>
                        </a:cubicBezTo>
                        <a:cubicBezTo>
                          <a:pt x="206421" y="499004"/>
                          <a:pt x="220259" y="502979"/>
                          <a:pt x="221635" y="508713"/>
                        </a:cubicBezTo>
                        <a:cubicBezTo>
                          <a:pt x="223929" y="517964"/>
                          <a:pt x="249387" y="522551"/>
                          <a:pt x="249387" y="522551"/>
                        </a:cubicBezTo>
                        <a:cubicBezTo>
                          <a:pt x="249387" y="522551"/>
                          <a:pt x="237843" y="534095"/>
                          <a:pt x="247094" y="552597"/>
                        </a:cubicBezTo>
                        <a:cubicBezTo>
                          <a:pt x="249540" y="557566"/>
                          <a:pt x="252675" y="559325"/>
                          <a:pt x="255962" y="559325"/>
                        </a:cubicBezTo>
                        <a:cubicBezTo>
                          <a:pt x="264907" y="559325"/>
                          <a:pt x="274846" y="545640"/>
                          <a:pt x="274846" y="545640"/>
                        </a:cubicBezTo>
                        <a:cubicBezTo>
                          <a:pt x="274846" y="545640"/>
                          <a:pt x="274846" y="545640"/>
                          <a:pt x="286390" y="550227"/>
                        </a:cubicBezTo>
                        <a:cubicBezTo>
                          <a:pt x="298011" y="554890"/>
                          <a:pt x="304892" y="561848"/>
                          <a:pt x="323469" y="571022"/>
                        </a:cubicBezTo>
                        <a:cubicBezTo>
                          <a:pt x="326910" y="572780"/>
                          <a:pt x="329586" y="573545"/>
                          <a:pt x="331726" y="573545"/>
                        </a:cubicBezTo>
                        <a:cubicBezTo>
                          <a:pt x="341206" y="573545"/>
                          <a:pt x="339677" y="558407"/>
                          <a:pt x="339677" y="543346"/>
                        </a:cubicBezTo>
                        <a:cubicBezTo>
                          <a:pt x="339677" y="527673"/>
                          <a:pt x="342965" y="521939"/>
                          <a:pt x="338378" y="521939"/>
                        </a:cubicBezTo>
                        <a:cubicBezTo>
                          <a:pt x="337537" y="521939"/>
                          <a:pt x="336466" y="522092"/>
                          <a:pt x="335014" y="522475"/>
                        </a:cubicBezTo>
                        <a:cubicBezTo>
                          <a:pt x="325763" y="524845"/>
                          <a:pt x="335014" y="522475"/>
                          <a:pt x="316512" y="529432"/>
                        </a:cubicBezTo>
                        <a:cubicBezTo>
                          <a:pt x="313454" y="530579"/>
                          <a:pt x="310931" y="531114"/>
                          <a:pt x="308944" y="531114"/>
                        </a:cubicBezTo>
                        <a:cubicBezTo>
                          <a:pt x="299005" y="531114"/>
                          <a:pt x="302139" y="517887"/>
                          <a:pt x="311849" y="506267"/>
                        </a:cubicBezTo>
                        <a:cubicBezTo>
                          <a:pt x="323393" y="492352"/>
                          <a:pt x="335014" y="492352"/>
                          <a:pt x="351222" y="492352"/>
                        </a:cubicBezTo>
                        <a:cubicBezTo>
                          <a:pt x="355885" y="492352"/>
                          <a:pt x="359020" y="492582"/>
                          <a:pt x="361237" y="492582"/>
                        </a:cubicBezTo>
                        <a:cubicBezTo>
                          <a:pt x="366818" y="492582"/>
                          <a:pt x="367047" y="491435"/>
                          <a:pt x="372017" y="483178"/>
                        </a:cubicBezTo>
                        <a:cubicBezTo>
                          <a:pt x="378974" y="471634"/>
                          <a:pt x="390518" y="469264"/>
                          <a:pt x="395182" y="453056"/>
                        </a:cubicBezTo>
                        <a:cubicBezTo>
                          <a:pt x="398163" y="442735"/>
                          <a:pt x="395411" y="433331"/>
                          <a:pt x="393117" y="427903"/>
                        </a:cubicBezTo>
                        <a:cubicBezTo>
                          <a:pt x="395182" y="421252"/>
                          <a:pt x="405656" y="416435"/>
                          <a:pt x="411466" y="406802"/>
                        </a:cubicBezTo>
                        <a:cubicBezTo>
                          <a:pt x="418347" y="395258"/>
                          <a:pt x="420717" y="402139"/>
                          <a:pt x="441512" y="397552"/>
                        </a:cubicBezTo>
                        <a:cubicBezTo>
                          <a:pt x="444417" y="396940"/>
                          <a:pt x="446940" y="396634"/>
                          <a:pt x="449234" y="396634"/>
                        </a:cubicBezTo>
                        <a:cubicBezTo>
                          <a:pt x="463224" y="396634"/>
                          <a:pt x="466588" y="407490"/>
                          <a:pt x="478591" y="411466"/>
                        </a:cubicBezTo>
                        <a:cubicBezTo>
                          <a:pt x="480732" y="412154"/>
                          <a:pt x="482643" y="412536"/>
                          <a:pt x="484554" y="412536"/>
                        </a:cubicBezTo>
                        <a:cubicBezTo>
                          <a:pt x="494799" y="412536"/>
                          <a:pt x="501909" y="402445"/>
                          <a:pt x="515670" y="390671"/>
                        </a:cubicBezTo>
                        <a:cubicBezTo>
                          <a:pt x="531955" y="376833"/>
                          <a:pt x="555043" y="381420"/>
                          <a:pt x="573545" y="379127"/>
                        </a:cubicBezTo>
                        <a:cubicBezTo>
                          <a:pt x="592123" y="376833"/>
                          <a:pt x="592123" y="374540"/>
                          <a:pt x="594416" y="367582"/>
                        </a:cubicBezTo>
                        <a:cubicBezTo>
                          <a:pt x="596710" y="360625"/>
                          <a:pt x="605961" y="342124"/>
                          <a:pt x="617505" y="332873"/>
                        </a:cubicBezTo>
                        <a:cubicBezTo>
                          <a:pt x="629049" y="323622"/>
                          <a:pt x="654584" y="302827"/>
                          <a:pt x="663759" y="295870"/>
                        </a:cubicBezTo>
                        <a:cubicBezTo>
                          <a:pt x="673009" y="288913"/>
                          <a:pt x="682336" y="284326"/>
                          <a:pt x="682336" y="272705"/>
                        </a:cubicBezTo>
                        <a:cubicBezTo>
                          <a:pt x="682336" y="261161"/>
                          <a:pt x="691587" y="247247"/>
                          <a:pt x="700838" y="233332"/>
                        </a:cubicBezTo>
                        <a:cubicBezTo>
                          <a:pt x="710165" y="219494"/>
                          <a:pt x="714752" y="214831"/>
                          <a:pt x="719416" y="198623"/>
                        </a:cubicBezTo>
                        <a:cubicBezTo>
                          <a:pt x="724003" y="182415"/>
                          <a:pt x="730960" y="170871"/>
                          <a:pt x="740211" y="166207"/>
                        </a:cubicBezTo>
                        <a:cubicBezTo>
                          <a:pt x="741281" y="165825"/>
                          <a:pt x="742122" y="165596"/>
                          <a:pt x="742963" y="165596"/>
                        </a:cubicBezTo>
                        <a:moveTo>
                          <a:pt x="1286921" y="459172"/>
                        </a:moveTo>
                        <a:cubicBezTo>
                          <a:pt x="1285621" y="459172"/>
                          <a:pt x="1285468" y="457337"/>
                          <a:pt x="1283022" y="455579"/>
                        </a:cubicBezTo>
                        <a:cubicBezTo>
                          <a:pt x="1278358" y="452062"/>
                          <a:pt x="1286462" y="447399"/>
                          <a:pt x="1292272" y="440518"/>
                        </a:cubicBezTo>
                        <a:cubicBezTo>
                          <a:pt x="1297395" y="434402"/>
                          <a:pt x="1296172" y="427368"/>
                          <a:pt x="1289444" y="427368"/>
                        </a:cubicBezTo>
                        <a:cubicBezTo>
                          <a:pt x="1288526" y="427368"/>
                          <a:pt x="1287532" y="427521"/>
                          <a:pt x="1286462" y="427750"/>
                        </a:cubicBezTo>
                        <a:cubicBezTo>
                          <a:pt x="1277211" y="430044"/>
                          <a:pt x="1276065" y="431191"/>
                          <a:pt x="1272548" y="439295"/>
                        </a:cubicBezTo>
                        <a:cubicBezTo>
                          <a:pt x="1269107" y="447399"/>
                          <a:pt x="1263297" y="447399"/>
                          <a:pt x="1255193" y="447399"/>
                        </a:cubicBezTo>
                        <a:cubicBezTo>
                          <a:pt x="1247089" y="447399"/>
                          <a:pt x="1250606" y="434707"/>
                          <a:pt x="1256416" y="428897"/>
                        </a:cubicBezTo>
                        <a:cubicBezTo>
                          <a:pt x="1256416" y="428897"/>
                          <a:pt x="1248312" y="431267"/>
                          <a:pt x="1243649" y="439371"/>
                        </a:cubicBezTo>
                        <a:cubicBezTo>
                          <a:pt x="1239062" y="447475"/>
                          <a:pt x="1252976" y="454432"/>
                          <a:pt x="1263374" y="457872"/>
                        </a:cubicBezTo>
                        <a:cubicBezTo>
                          <a:pt x="1273771" y="461313"/>
                          <a:pt x="1277288" y="468270"/>
                          <a:pt x="1286462" y="477521"/>
                        </a:cubicBezTo>
                        <a:cubicBezTo>
                          <a:pt x="1295713" y="486771"/>
                          <a:pt x="1300376" y="491435"/>
                          <a:pt x="1309627" y="497245"/>
                        </a:cubicBezTo>
                        <a:cubicBezTo>
                          <a:pt x="1318878" y="502979"/>
                          <a:pt x="1314214" y="504126"/>
                          <a:pt x="1310774" y="512306"/>
                        </a:cubicBezTo>
                        <a:cubicBezTo>
                          <a:pt x="1307334" y="520410"/>
                          <a:pt x="1305040" y="518117"/>
                          <a:pt x="1293419" y="529661"/>
                        </a:cubicBezTo>
                        <a:cubicBezTo>
                          <a:pt x="1281799" y="541205"/>
                          <a:pt x="1284169" y="547092"/>
                          <a:pt x="1284169" y="547092"/>
                        </a:cubicBezTo>
                        <a:cubicBezTo>
                          <a:pt x="1284933" y="547245"/>
                          <a:pt x="1285697" y="547322"/>
                          <a:pt x="1286462" y="547322"/>
                        </a:cubicBezTo>
                        <a:cubicBezTo>
                          <a:pt x="1292043" y="547322"/>
                          <a:pt x="1299765" y="544034"/>
                          <a:pt x="1311921" y="538988"/>
                        </a:cubicBezTo>
                        <a:cubicBezTo>
                          <a:pt x="1325759" y="533178"/>
                          <a:pt x="1324612" y="527368"/>
                          <a:pt x="1326982" y="517047"/>
                        </a:cubicBezTo>
                        <a:cubicBezTo>
                          <a:pt x="1329275" y="506573"/>
                          <a:pt x="1326982" y="508943"/>
                          <a:pt x="1322318" y="499615"/>
                        </a:cubicBezTo>
                        <a:cubicBezTo>
                          <a:pt x="1317655" y="490365"/>
                          <a:pt x="1320025" y="490365"/>
                          <a:pt x="1310697" y="485701"/>
                        </a:cubicBezTo>
                        <a:cubicBezTo>
                          <a:pt x="1301447" y="481038"/>
                          <a:pt x="1303817" y="478744"/>
                          <a:pt x="1303817" y="469493"/>
                        </a:cubicBezTo>
                        <a:cubicBezTo>
                          <a:pt x="1303817" y="462077"/>
                          <a:pt x="1309016" y="461313"/>
                          <a:pt x="1317731" y="461313"/>
                        </a:cubicBezTo>
                        <a:cubicBezTo>
                          <a:pt x="1319872" y="461313"/>
                          <a:pt x="1322165" y="461389"/>
                          <a:pt x="1324612" y="461389"/>
                        </a:cubicBezTo>
                        <a:cubicBezTo>
                          <a:pt x="1337379" y="461389"/>
                          <a:pt x="1332716" y="470640"/>
                          <a:pt x="1329275" y="484554"/>
                        </a:cubicBezTo>
                        <a:cubicBezTo>
                          <a:pt x="1327593" y="491359"/>
                          <a:pt x="1328358" y="493958"/>
                          <a:pt x="1330422" y="493958"/>
                        </a:cubicBezTo>
                        <a:cubicBezTo>
                          <a:pt x="1332563" y="493958"/>
                          <a:pt x="1336156" y="491053"/>
                          <a:pt x="1339749" y="486848"/>
                        </a:cubicBezTo>
                        <a:cubicBezTo>
                          <a:pt x="1342807" y="483255"/>
                          <a:pt x="1344566" y="481726"/>
                          <a:pt x="1346248" y="481726"/>
                        </a:cubicBezTo>
                        <a:cubicBezTo>
                          <a:pt x="1348465" y="481726"/>
                          <a:pt x="1350758" y="484172"/>
                          <a:pt x="1355881" y="487995"/>
                        </a:cubicBezTo>
                        <a:cubicBezTo>
                          <a:pt x="1358709" y="490135"/>
                          <a:pt x="1360391" y="491206"/>
                          <a:pt x="1361462" y="491206"/>
                        </a:cubicBezTo>
                        <a:cubicBezTo>
                          <a:pt x="1363832" y="491206"/>
                          <a:pt x="1363449" y="486007"/>
                          <a:pt x="1367501" y="476450"/>
                        </a:cubicBezTo>
                        <a:cubicBezTo>
                          <a:pt x="1373312" y="462536"/>
                          <a:pt x="1362838" y="457949"/>
                          <a:pt x="1355957" y="445258"/>
                        </a:cubicBezTo>
                        <a:cubicBezTo>
                          <a:pt x="1349000" y="432490"/>
                          <a:pt x="1345560" y="437154"/>
                          <a:pt x="1339826" y="428974"/>
                        </a:cubicBezTo>
                        <a:cubicBezTo>
                          <a:pt x="1334015" y="420870"/>
                          <a:pt x="1329352" y="416282"/>
                          <a:pt x="1322471" y="416282"/>
                        </a:cubicBezTo>
                        <a:cubicBezTo>
                          <a:pt x="1315514" y="416282"/>
                          <a:pt x="1314367" y="416282"/>
                          <a:pt x="1315514" y="425533"/>
                        </a:cubicBezTo>
                        <a:cubicBezTo>
                          <a:pt x="1316661" y="434784"/>
                          <a:pt x="1321324" y="432414"/>
                          <a:pt x="1321324" y="439447"/>
                        </a:cubicBezTo>
                        <a:cubicBezTo>
                          <a:pt x="1321324" y="446405"/>
                          <a:pt x="1307410" y="444035"/>
                          <a:pt x="1295866" y="453362"/>
                        </a:cubicBezTo>
                        <a:cubicBezTo>
                          <a:pt x="1290208" y="457720"/>
                          <a:pt x="1288144" y="459172"/>
                          <a:pt x="1286921" y="459172"/>
                        </a:cubicBezTo>
                        <a:moveTo>
                          <a:pt x="1101065" y="287690"/>
                        </a:moveTo>
                        <a:cubicBezTo>
                          <a:pt x="1102212" y="289601"/>
                          <a:pt x="1103894" y="291512"/>
                          <a:pt x="1105958" y="293577"/>
                        </a:cubicBezTo>
                        <a:cubicBezTo>
                          <a:pt x="1112916" y="300534"/>
                          <a:pt x="1101371" y="316742"/>
                          <a:pt x="1092044" y="321329"/>
                        </a:cubicBezTo>
                        <a:cubicBezTo>
                          <a:pt x="1090285" y="322246"/>
                          <a:pt x="1088527" y="322552"/>
                          <a:pt x="1086769" y="322552"/>
                        </a:cubicBezTo>
                        <a:cubicBezTo>
                          <a:pt x="1079276" y="322552"/>
                          <a:pt x="1071784" y="315748"/>
                          <a:pt x="1064292" y="312002"/>
                        </a:cubicBezTo>
                        <a:cubicBezTo>
                          <a:pt x="1068955" y="310855"/>
                          <a:pt x="1086234" y="303898"/>
                          <a:pt x="1099078" y="289983"/>
                        </a:cubicBezTo>
                        <a:cubicBezTo>
                          <a:pt x="1099766" y="289219"/>
                          <a:pt x="1100377" y="288454"/>
                          <a:pt x="1101065" y="287690"/>
                        </a:cubicBezTo>
                        <a:moveTo>
                          <a:pt x="372552" y="442658"/>
                        </a:moveTo>
                        <a:cubicBezTo>
                          <a:pt x="373699" y="442658"/>
                          <a:pt x="375075" y="443117"/>
                          <a:pt x="376986" y="444035"/>
                        </a:cubicBezTo>
                        <a:cubicBezTo>
                          <a:pt x="383943" y="447475"/>
                          <a:pt x="387383" y="450915"/>
                          <a:pt x="381573" y="457872"/>
                        </a:cubicBezTo>
                        <a:cubicBezTo>
                          <a:pt x="375763" y="464830"/>
                          <a:pt x="361848" y="472934"/>
                          <a:pt x="361848" y="472934"/>
                        </a:cubicBezTo>
                        <a:lnTo>
                          <a:pt x="358408" y="469493"/>
                        </a:lnTo>
                        <a:cubicBezTo>
                          <a:pt x="358408" y="461389"/>
                          <a:pt x="356114" y="455579"/>
                          <a:pt x="363072" y="449845"/>
                        </a:cubicBezTo>
                        <a:cubicBezTo>
                          <a:pt x="368118" y="445640"/>
                          <a:pt x="369494" y="442658"/>
                          <a:pt x="372552" y="442658"/>
                        </a:cubicBezTo>
                        <a:moveTo>
                          <a:pt x="1084705" y="0"/>
                        </a:moveTo>
                        <a:lnTo>
                          <a:pt x="1084705" y="0"/>
                        </a:lnTo>
                        <a:cubicBezTo>
                          <a:pt x="1077212" y="0"/>
                          <a:pt x="1066280" y="994"/>
                          <a:pt x="1056952" y="5657"/>
                        </a:cubicBezTo>
                        <a:cubicBezTo>
                          <a:pt x="1051371" y="8410"/>
                          <a:pt x="1045790" y="10474"/>
                          <a:pt x="1040362" y="12462"/>
                        </a:cubicBezTo>
                        <a:cubicBezTo>
                          <a:pt x="1032488" y="15290"/>
                          <a:pt x="1025072" y="17966"/>
                          <a:pt x="1019032" y="22477"/>
                        </a:cubicBezTo>
                        <a:cubicBezTo>
                          <a:pt x="1008405" y="30428"/>
                          <a:pt x="1003436" y="47018"/>
                          <a:pt x="1002901" y="48929"/>
                        </a:cubicBezTo>
                        <a:lnTo>
                          <a:pt x="999537" y="60627"/>
                        </a:lnTo>
                        <a:lnTo>
                          <a:pt x="1011005" y="56422"/>
                        </a:lnTo>
                        <a:lnTo>
                          <a:pt x="1030423" y="49312"/>
                        </a:lnTo>
                        <a:cubicBezTo>
                          <a:pt x="1031035" y="53440"/>
                          <a:pt x="1030806" y="60015"/>
                          <a:pt x="1026448" y="68578"/>
                        </a:cubicBezTo>
                        <a:cubicBezTo>
                          <a:pt x="1023084" y="75229"/>
                          <a:pt x="1020943" y="80963"/>
                          <a:pt x="1019185" y="85627"/>
                        </a:cubicBezTo>
                        <a:lnTo>
                          <a:pt x="1016509" y="92737"/>
                        </a:lnTo>
                        <a:lnTo>
                          <a:pt x="1014827" y="94648"/>
                        </a:lnTo>
                        <a:cubicBezTo>
                          <a:pt x="1014368" y="95183"/>
                          <a:pt x="1014139" y="95259"/>
                          <a:pt x="1013528" y="95259"/>
                        </a:cubicBezTo>
                        <a:cubicBezTo>
                          <a:pt x="1011922" y="95259"/>
                          <a:pt x="1010164" y="94419"/>
                          <a:pt x="1008405" y="93501"/>
                        </a:cubicBezTo>
                        <a:cubicBezTo>
                          <a:pt x="1006265" y="92431"/>
                          <a:pt x="1003895" y="91284"/>
                          <a:pt x="1001066" y="91284"/>
                        </a:cubicBezTo>
                        <a:cubicBezTo>
                          <a:pt x="992809" y="91284"/>
                          <a:pt x="990209" y="100535"/>
                          <a:pt x="989063" y="104434"/>
                        </a:cubicBezTo>
                        <a:cubicBezTo>
                          <a:pt x="986769" y="112461"/>
                          <a:pt x="986540" y="120718"/>
                          <a:pt x="986311" y="127981"/>
                        </a:cubicBezTo>
                        <a:lnTo>
                          <a:pt x="986311" y="128898"/>
                        </a:lnTo>
                        <a:lnTo>
                          <a:pt x="986158" y="132492"/>
                        </a:lnTo>
                        <a:cubicBezTo>
                          <a:pt x="986005" y="134938"/>
                          <a:pt x="985699" y="141437"/>
                          <a:pt x="983788" y="143348"/>
                        </a:cubicBezTo>
                        <a:cubicBezTo>
                          <a:pt x="977136" y="149999"/>
                          <a:pt x="970408" y="158409"/>
                          <a:pt x="970408" y="170947"/>
                        </a:cubicBezTo>
                        <a:cubicBezTo>
                          <a:pt x="970408" y="180657"/>
                          <a:pt x="976219" y="187996"/>
                          <a:pt x="984858" y="189143"/>
                        </a:cubicBezTo>
                        <a:lnTo>
                          <a:pt x="990439" y="189907"/>
                        </a:lnTo>
                        <a:lnTo>
                          <a:pt x="990821" y="188149"/>
                        </a:lnTo>
                        <a:lnTo>
                          <a:pt x="991662" y="188378"/>
                        </a:lnTo>
                        <a:cubicBezTo>
                          <a:pt x="991815" y="188455"/>
                          <a:pt x="992656" y="189296"/>
                          <a:pt x="993268" y="189831"/>
                        </a:cubicBezTo>
                        <a:cubicBezTo>
                          <a:pt x="996555" y="192813"/>
                          <a:pt x="1002060" y="197935"/>
                          <a:pt x="1013680" y="197935"/>
                        </a:cubicBezTo>
                        <a:cubicBezTo>
                          <a:pt x="1019720" y="197935"/>
                          <a:pt x="1027671" y="207874"/>
                          <a:pt x="1027671" y="215366"/>
                        </a:cubicBezTo>
                        <a:cubicBezTo>
                          <a:pt x="1027671" y="217201"/>
                          <a:pt x="1027671" y="220182"/>
                          <a:pt x="1020638" y="220182"/>
                        </a:cubicBezTo>
                        <a:cubicBezTo>
                          <a:pt x="997931" y="220182"/>
                          <a:pt x="985852" y="222017"/>
                          <a:pt x="983023" y="222476"/>
                        </a:cubicBezTo>
                        <a:lnTo>
                          <a:pt x="977595" y="222476"/>
                        </a:lnTo>
                        <a:lnTo>
                          <a:pt x="976601" y="228133"/>
                        </a:lnTo>
                        <a:cubicBezTo>
                          <a:pt x="976142" y="233332"/>
                          <a:pt x="975913" y="237690"/>
                          <a:pt x="975913" y="241360"/>
                        </a:cubicBezTo>
                        <a:cubicBezTo>
                          <a:pt x="975913" y="255580"/>
                          <a:pt x="985546" y="261008"/>
                          <a:pt x="993268" y="265289"/>
                        </a:cubicBezTo>
                        <a:lnTo>
                          <a:pt x="995255" y="266436"/>
                        </a:lnTo>
                        <a:cubicBezTo>
                          <a:pt x="996555" y="267201"/>
                          <a:pt x="997931" y="267965"/>
                          <a:pt x="999231" y="268653"/>
                        </a:cubicBezTo>
                        <a:cubicBezTo>
                          <a:pt x="1005653" y="272170"/>
                          <a:pt x="1011234" y="275228"/>
                          <a:pt x="1015210" y="280809"/>
                        </a:cubicBezTo>
                        <a:cubicBezTo>
                          <a:pt x="1019873" y="287308"/>
                          <a:pt x="1024460" y="290595"/>
                          <a:pt x="1030423" y="294723"/>
                        </a:cubicBezTo>
                        <a:cubicBezTo>
                          <a:pt x="1032793" y="296405"/>
                          <a:pt x="1035469" y="298240"/>
                          <a:pt x="1038527" y="300610"/>
                        </a:cubicBezTo>
                        <a:cubicBezTo>
                          <a:pt x="1041968" y="303286"/>
                          <a:pt x="1045332" y="304662"/>
                          <a:pt x="1048772" y="304662"/>
                        </a:cubicBezTo>
                        <a:cubicBezTo>
                          <a:pt x="1056799" y="304662"/>
                          <a:pt x="1061692" y="297705"/>
                          <a:pt x="1066432" y="290977"/>
                        </a:cubicBezTo>
                        <a:cubicBezTo>
                          <a:pt x="1067656" y="289219"/>
                          <a:pt x="1068955" y="287384"/>
                          <a:pt x="1070332" y="285626"/>
                        </a:cubicBezTo>
                        <a:cubicBezTo>
                          <a:pt x="1071325" y="284326"/>
                          <a:pt x="1072014" y="283561"/>
                          <a:pt x="1072549" y="283026"/>
                        </a:cubicBezTo>
                        <a:cubicBezTo>
                          <a:pt x="1074154" y="283714"/>
                          <a:pt x="1076524" y="284632"/>
                          <a:pt x="1079888" y="284632"/>
                        </a:cubicBezTo>
                        <a:cubicBezTo>
                          <a:pt x="1080653" y="284632"/>
                          <a:pt x="1081494" y="284555"/>
                          <a:pt x="1082411" y="284479"/>
                        </a:cubicBezTo>
                        <a:cubicBezTo>
                          <a:pt x="1086310" y="284020"/>
                          <a:pt x="1091967" y="282262"/>
                          <a:pt x="1100148" y="279051"/>
                        </a:cubicBezTo>
                        <a:lnTo>
                          <a:pt x="1096402" y="283408"/>
                        </a:lnTo>
                        <a:lnTo>
                          <a:pt x="1095331" y="284708"/>
                        </a:lnTo>
                        <a:lnTo>
                          <a:pt x="1094414" y="285855"/>
                        </a:lnTo>
                        <a:cubicBezTo>
                          <a:pt x="1083328" y="297934"/>
                          <a:pt x="1067426" y="304739"/>
                          <a:pt x="1062916" y="305809"/>
                        </a:cubicBezTo>
                        <a:lnTo>
                          <a:pt x="1052289" y="308408"/>
                        </a:lnTo>
                        <a:cubicBezTo>
                          <a:pt x="1047013" y="306191"/>
                          <a:pt x="1040821" y="305733"/>
                          <a:pt x="1034628" y="305656"/>
                        </a:cubicBezTo>
                        <a:lnTo>
                          <a:pt x="1034628" y="304356"/>
                        </a:lnTo>
                        <a:cubicBezTo>
                          <a:pt x="1026524" y="303515"/>
                          <a:pt x="1019796" y="302369"/>
                          <a:pt x="1016586" y="301298"/>
                        </a:cubicBezTo>
                        <a:cubicBezTo>
                          <a:pt x="1000989" y="296100"/>
                          <a:pt x="990515" y="289754"/>
                          <a:pt x="987916" y="283791"/>
                        </a:cubicBezTo>
                        <a:cubicBezTo>
                          <a:pt x="984858" y="276910"/>
                          <a:pt x="976983" y="259938"/>
                          <a:pt x="969720" y="251146"/>
                        </a:cubicBezTo>
                        <a:cubicBezTo>
                          <a:pt x="968803" y="249387"/>
                          <a:pt x="969109" y="240825"/>
                          <a:pt x="974308" y="225534"/>
                        </a:cubicBezTo>
                        <a:lnTo>
                          <a:pt x="975454" y="222170"/>
                        </a:lnTo>
                        <a:lnTo>
                          <a:pt x="973161" y="219494"/>
                        </a:lnTo>
                        <a:cubicBezTo>
                          <a:pt x="971249" y="213913"/>
                          <a:pt x="964904" y="211849"/>
                          <a:pt x="957564" y="209479"/>
                        </a:cubicBezTo>
                        <a:cubicBezTo>
                          <a:pt x="945561" y="205580"/>
                          <a:pt x="942121" y="203363"/>
                          <a:pt x="943115" y="199999"/>
                        </a:cubicBezTo>
                        <a:cubicBezTo>
                          <a:pt x="945026" y="193348"/>
                          <a:pt x="943191" y="188990"/>
                          <a:pt x="941280" y="186467"/>
                        </a:cubicBezTo>
                        <a:cubicBezTo>
                          <a:pt x="937993" y="182109"/>
                          <a:pt x="932259" y="179892"/>
                          <a:pt x="924078" y="179892"/>
                        </a:cubicBezTo>
                        <a:lnTo>
                          <a:pt x="921020" y="179892"/>
                        </a:lnTo>
                        <a:lnTo>
                          <a:pt x="920026" y="181192"/>
                        </a:lnTo>
                        <a:lnTo>
                          <a:pt x="913987" y="178516"/>
                        </a:lnTo>
                        <a:cubicBezTo>
                          <a:pt x="908941" y="176452"/>
                          <a:pt x="903283" y="175381"/>
                          <a:pt x="897397" y="175381"/>
                        </a:cubicBezTo>
                        <a:cubicBezTo>
                          <a:pt x="894950" y="175381"/>
                          <a:pt x="892504" y="175534"/>
                          <a:pt x="889981" y="175917"/>
                        </a:cubicBezTo>
                        <a:cubicBezTo>
                          <a:pt x="873849" y="178210"/>
                          <a:pt x="839752" y="180504"/>
                          <a:pt x="826067" y="180504"/>
                        </a:cubicBezTo>
                        <a:cubicBezTo>
                          <a:pt x="821862" y="180504"/>
                          <a:pt x="815669" y="180886"/>
                          <a:pt x="808483" y="181345"/>
                        </a:cubicBezTo>
                        <a:cubicBezTo>
                          <a:pt x="799538" y="181880"/>
                          <a:pt x="789293" y="182568"/>
                          <a:pt x="780807" y="182568"/>
                        </a:cubicBezTo>
                        <a:cubicBezTo>
                          <a:pt x="769951" y="182568"/>
                          <a:pt x="766969" y="181498"/>
                          <a:pt x="766281" y="181192"/>
                        </a:cubicBezTo>
                        <a:cubicBezTo>
                          <a:pt x="763987" y="180045"/>
                          <a:pt x="761159" y="175687"/>
                          <a:pt x="758941" y="172170"/>
                        </a:cubicBezTo>
                        <a:cubicBezTo>
                          <a:pt x="755043" y="166054"/>
                          <a:pt x="750532" y="159021"/>
                          <a:pt x="743039" y="159021"/>
                        </a:cubicBezTo>
                        <a:lnTo>
                          <a:pt x="743039" y="159021"/>
                        </a:lnTo>
                        <a:cubicBezTo>
                          <a:pt x="741204" y="159021"/>
                          <a:pt x="739370" y="159479"/>
                          <a:pt x="737611" y="160320"/>
                        </a:cubicBezTo>
                        <a:cubicBezTo>
                          <a:pt x="727061" y="165596"/>
                          <a:pt x="718957" y="177828"/>
                          <a:pt x="713605" y="196559"/>
                        </a:cubicBezTo>
                        <a:cubicBezTo>
                          <a:pt x="710012" y="208944"/>
                          <a:pt x="706648" y="213913"/>
                          <a:pt x="700379" y="222935"/>
                        </a:cubicBezTo>
                        <a:cubicBezTo>
                          <a:pt x="699003" y="224922"/>
                          <a:pt x="697474" y="227063"/>
                          <a:pt x="695868" y="229510"/>
                        </a:cubicBezTo>
                        <a:cubicBezTo>
                          <a:pt x="685700" y="244877"/>
                          <a:pt x="676373" y="259020"/>
                          <a:pt x="676373" y="272323"/>
                        </a:cubicBezTo>
                        <a:cubicBezTo>
                          <a:pt x="676373" y="278745"/>
                          <a:pt x="672321" y="281879"/>
                          <a:pt x="664447" y="287460"/>
                        </a:cubicBezTo>
                        <a:cubicBezTo>
                          <a:pt x="663070" y="288454"/>
                          <a:pt x="661694" y="289448"/>
                          <a:pt x="660242" y="290442"/>
                        </a:cubicBezTo>
                        <a:cubicBezTo>
                          <a:pt x="653437" y="295564"/>
                          <a:pt x="638147" y="307950"/>
                          <a:pt x="625838" y="317888"/>
                        </a:cubicBezTo>
                        <a:lnTo>
                          <a:pt x="613835" y="327598"/>
                        </a:lnTo>
                        <a:cubicBezTo>
                          <a:pt x="600915" y="337919"/>
                          <a:pt x="591205" y="357796"/>
                          <a:pt x="588759" y="365212"/>
                        </a:cubicBezTo>
                        <a:lnTo>
                          <a:pt x="588376" y="366512"/>
                        </a:lnTo>
                        <a:cubicBezTo>
                          <a:pt x="587077" y="370564"/>
                          <a:pt x="586848" y="371329"/>
                          <a:pt x="572933" y="373010"/>
                        </a:cubicBezTo>
                        <a:cubicBezTo>
                          <a:pt x="568117" y="373622"/>
                          <a:pt x="562994" y="373699"/>
                          <a:pt x="557566" y="373851"/>
                        </a:cubicBezTo>
                        <a:cubicBezTo>
                          <a:pt x="542429" y="374157"/>
                          <a:pt x="525303" y="374540"/>
                          <a:pt x="511848" y="386007"/>
                        </a:cubicBezTo>
                        <a:cubicBezTo>
                          <a:pt x="508178" y="389142"/>
                          <a:pt x="504967" y="392200"/>
                          <a:pt x="502062" y="394952"/>
                        </a:cubicBezTo>
                        <a:cubicBezTo>
                          <a:pt x="494111" y="402521"/>
                          <a:pt x="489677" y="406420"/>
                          <a:pt x="484784" y="406420"/>
                        </a:cubicBezTo>
                        <a:cubicBezTo>
                          <a:pt x="483560" y="406420"/>
                          <a:pt x="482261" y="406191"/>
                          <a:pt x="480808" y="405732"/>
                        </a:cubicBezTo>
                        <a:cubicBezTo>
                          <a:pt x="476909" y="404432"/>
                          <a:pt x="474157" y="402215"/>
                          <a:pt x="470946" y="399616"/>
                        </a:cubicBezTo>
                        <a:cubicBezTo>
                          <a:pt x="465747" y="395411"/>
                          <a:pt x="459937" y="390671"/>
                          <a:pt x="449539" y="390671"/>
                        </a:cubicBezTo>
                        <a:cubicBezTo>
                          <a:pt x="446710" y="390671"/>
                          <a:pt x="443729" y="391053"/>
                          <a:pt x="440518" y="391741"/>
                        </a:cubicBezTo>
                        <a:cubicBezTo>
                          <a:pt x="433255" y="393347"/>
                          <a:pt x="428591" y="393423"/>
                          <a:pt x="424845" y="393500"/>
                        </a:cubicBezTo>
                        <a:cubicBezTo>
                          <a:pt x="417200" y="393653"/>
                          <a:pt x="412307" y="394188"/>
                          <a:pt x="406497" y="403897"/>
                        </a:cubicBezTo>
                        <a:cubicBezTo>
                          <a:pt x="404126" y="407796"/>
                          <a:pt x="400686" y="410931"/>
                          <a:pt x="397322" y="413912"/>
                        </a:cubicBezTo>
                        <a:cubicBezTo>
                          <a:pt x="393117" y="417735"/>
                          <a:pt x="389142" y="421252"/>
                          <a:pt x="387536" y="426298"/>
                        </a:cubicBezTo>
                        <a:lnTo>
                          <a:pt x="386848" y="428515"/>
                        </a:lnTo>
                        <a:lnTo>
                          <a:pt x="387766" y="430655"/>
                        </a:lnTo>
                        <a:cubicBezTo>
                          <a:pt x="389601" y="435013"/>
                          <a:pt x="391435" y="441359"/>
                          <a:pt x="390289" y="448469"/>
                        </a:cubicBezTo>
                        <a:cubicBezTo>
                          <a:pt x="388760" y="443576"/>
                          <a:pt x="384173" y="440747"/>
                          <a:pt x="379815" y="438607"/>
                        </a:cubicBezTo>
                        <a:cubicBezTo>
                          <a:pt x="376986" y="437230"/>
                          <a:pt x="374769" y="436619"/>
                          <a:pt x="372628" y="436619"/>
                        </a:cubicBezTo>
                        <a:cubicBezTo>
                          <a:pt x="368041" y="436619"/>
                          <a:pt x="365365" y="439371"/>
                          <a:pt x="362919" y="441741"/>
                        </a:cubicBezTo>
                        <a:cubicBezTo>
                          <a:pt x="361925" y="442735"/>
                          <a:pt x="360778" y="443882"/>
                          <a:pt x="359173" y="445181"/>
                        </a:cubicBezTo>
                        <a:cubicBezTo>
                          <a:pt x="351298" y="451756"/>
                          <a:pt x="351757" y="459249"/>
                          <a:pt x="352139" y="465212"/>
                        </a:cubicBezTo>
                        <a:cubicBezTo>
                          <a:pt x="352216" y="466588"/>
                          <a:pt x="352292" y="468117"/>
                          <a:pt x="352292" y="469646"/>
                        </a:cubicBezTo>
                        <a:lnTo>
                          <a:pt x="352292" y="472245"/>
                        </a:lnTo>
                        <a:lnTo>
                          <a:pt x="354127" y="474080"/>
                        </a:lnTo>
                        <a:lnTo>
                          <a:pt x="357567" y="477521"/>
                        </a:lnTo>
                        <a:lnTo>
                          <a:pt x="360931" y="480885"/>
                        </a:lnTo>
                        <a:lnTo>
                          <a:pt x="365060" y="478515"/>
                        </a:lnTo>
                        <a:cubicBezTo>
                          <a:pt x="365671" y="478132"/>
                          <a:pt x="368118" y="476680"/>
                          <a:pt x="371329" y="474616"/>
                        </a:cubicBezTo>
                        <a:cubicBezTo>
                          <a:pt x="369800" y="476297"/>
                          <a:pt x="368347" y="478209"/>
                          <a:pt x="367047" y="480426"/>
                        </a:cubicBezTo>
                        <a:lnTo>
                          <a:pt x="365977" y="482261"/>
                        </a:lnTo>
                        <a:cubicBezTo>
                          <a:pt x="364830" y="484172"/>
                          <a:pt x="363607" y="486236"/>
                          <a:pt x="363072" y="486848"/>
                        </a:cubicBezTo>
                        <a:cubicBezTo>
                          <a:pt x="363072" y="486848"/>
                          <a:pt x="362995" y="486848"/>
                          <a:pt x="362842" y="486848"/>
                        </a:cubicBezTo>
                        <a:cubicBezTo>
                          <a:pt x="362613" y="486848"/>
                          <a:pt x="362231" y="486848"/>
                          <a:pt x="361619" y="486848"/>
                        </a:cubicBezTo>
                        <a:cubicBezTo>
                          <a:pt x="360778" y="486848"/>
                          <a:pt x="359708" y="486848"/>
                          <a:pt x="358561" y="486771"/>
                        </a:cubicBezTo>
                        <a:cubicBezTo>
                          <a:pt x="356726" y="486695"/>
                          <a:pt x="354433" y="486618"/>
                          <a:pt x="351604" y="486618"/>
                        </a:cubicBezTo>
                        <a:cubicBezTo>
                          <a:pt x="335090" y="486618"/>
                          <a:pt x="320946" y="486618"/>
                          <a:pt x="307491" y="502750"/>
                        </a:cubicBezTo>
                        <a:cubicBezTo>
                          <a:pt x="300534" y="511160"/>
                          <a:pt x="294418" y="523010"/>
                          <a:pt x="298240" y="531267"/>
                        </a:cubicBezTo>
                        <a:cubicBezTo>
                          <a:pt x="300152" y="535395"/>
                          <a:pt x="304204" y="537765"/>
                          <a:pt x="309326" y="537765"/>
                        </a:cubicBezTo>
                        <a:cubicBezTo>
                          <a:pt x="312154" y="537765"/>
                          <a:pt x="315366" y="537077"/>
                          <a:pt x="319035" y="535701"/>
                        </a:cubicBezTo>
                        <a:cubicBezTo>
                          <a:pt x="328592" y="532108"/>
                          <a:pt x="331038" y="530884"/>
                          <a:pt x="332338" y="530273"/>
                        </a:cubicBezTo>
                        <a:cubicBezTo>
                          <a:pt x="332720" y="530043"/>
                          <a:pt x="332873" y="529967"/>
                          <a:pt x="334631" y="529585"/>
                        </a:cubicBezTo>
                        <a:cubicBezTo>
                          <a:pt x="334631" y="529585"/>
                          <a:pt x="334631" y="529661"/>
                          <a:pt x="334631" y="529661"/>
                        </a:cubicBezTo>
                        <a:cubicBezTo>
                          <a:pt x="334249" y="533025"/>
                          <a:pt x="333791" y="537689"/>
                          <a:pt x="333791" y="543805"/>
                        </a:cubicBezTo>
                        <a:cubicBezTo>
                          <a:pt x="333791" y="545716"/>
                          <a:pt x="333867" y="547627"/>
                          <a:pt x="333867" y="549462"/>
                        </a:cubicBezTo>
                        <a:cubicBezTo>
                          <a:pt x="333943" y="555655"/>
                          <a:pt x="334096" y="566052"/>
                          <a:pt x="332185" y="567887"/>
                        </a:cubicBezTo>
                        <a:cubicBezTo>
                          <a:pt x="331497" y="567811"/>
                          <a:pt x="329891" y="567658"/>
                          <a:pt x="326604" y="565976"/>
                        </a:cubicBezTo>
                        <a:cubicBezTo>
                          <a:pt x="317736" y="561618"/>
                          <a:pt x="311696" y="557719"/>
                          <a:pt x="306268" y="554355"/>
                        </a:cubicBezTo>
                        <a:cubicBezTo>
                          <a:pt x="300457" y="550685"/>
                          <a:pt x="295488" y="547551"/>
                          <a:pt x="289066" y="544952"/>
                        </a:cubicBezTo>
                        <a:lnTo>
                          <a:pt x="277445" y="540364"/>
                        </a:lnTo>
                        <a:lnTo>
                          <a:pt x="273011" y="538606"/>
                        </a:lnTo>
                        <a:lnTo>
                          <a:pt x="270182" y="542505"/>
                        </a:lnTo>
                        <a:cubicBezTo>
                          <a:pt x="266742" y="547169"/>
                          <a:pt x="260014" y="553591"/>
                          <a:pt x="256268" y="553591"/>
                        </a:cubicBezTo>
                        <a:cubicBezTo>
                          <a:pt x="255198" y="553591"/>
                          <a:pt x="254051" y="552520"/>
                          <a:pt x="252980" y="550303"/>
                        </a:cubicBezTo>
                        <a:cubicBezTo>
                          <a:pt x="246023" y="536465"/>
                          <a:pt x="253286" y="528209"/>
                          <a:pt x="254127" y="527368"/>
                        </a:cubicBezTo>
                        <a:lnTo>
                          <a:pt x="262078" y="519034"/>
                        </a:lnTo>
                        <a:lnTo>
                          <a:pt x="250840" y="516894"/>
                        </a:lnTo>
                        <a:cubicBezTo>
                          <a:pt x="240289" y="514982"/>
                          <a:pt x="228974" y="510395"/>
                          <a:pt x="227981" y="507643"/>
                        </a:cubicBezTo>
                        <a:cubicBezTo>
                          <a:pt x="225152" y="496251"/>
                          <a:pt x="204663" y="493270"/>
                          <a:pt x="194189" y="493270"/>
                        </a:cubicBezTo>
                        <a:cubicBezTo>
                          <a:pt x="186849" y="493270"/>
                          <a:pt x="176987" y="494417"/>
                          <a:pt x="171330" y="500074"/>
                        </a:cubicBezTo>
                        <a:cubicBezTo>
                          <a:pt x="162308" y="509095"/>
                          <a:pt x="130733" y="531496"/>
                          <a:pt x="120183" y="535777"/>
                        </a:cubicBezTo>
                        <a:cubicBezTo>
                          <a:pt x="117889" y="536695"/>
                          <a:pt x="114984" y="537918"/>
                          <a:pt x="113608" y="538147"/>
                        </a:cubicBezTo>
                        <a:lnTo>
                          <a:pt x="105581" y="530808"/>
                        </a:lnTo>
                        <a:lnTo>
                          <a:pt x="103516" y="541894"/>
                        </a:lnTo>
                        <a:cubicBezTo>
                          <a:pt x="102217" y="548927"/>
                          <a:pt x="100152" y="560624"/>
                          <a:pt x="94724" y="565135"/>
                        </a:cubicBezTo>
                        <a:cubicBezTo>
                          <a:pt x="90137" y="568958"/>
                          <a:pt x="87691" y="571863"/>
                          <a:pt x="85321" y="574692"/>
                        </a:cubicBezTo>
                        <a:cubicBezTo>
                          <a:pt x="82033" y="578591"/>
                          <a:pt x="78899" y="582337"/>
                          <a:pt x="69036" y="589217"/>
                        </a:cubicBezTo>
                        <a:cubicBezTo>
                          <a:pt x="51987" y="601144"/>
                          <a:pt x="45107" y="606725"/>
                          <a:pt x="47324" y="624538"/>
                        </a:cubicBezTo>
                        <a:cubicBezTo>
                          <a:pt x="48165" y="631037"/>
                          <a:pt x="50841" y="636694"/>
                          <a:pt x="53134" y="641664"/>
                        </a:cubicBezTo>
                        <a:cubicBezTo>
                          <a:pt x="56575" y="648927"/>
                          <a:pt x="58409" y="653208"/>
                          <a:pt x="56422" y="657719"/>
                        </a:cubicBezTo>
                        <a:cubicBezTo>
                          <a:pt x="53669" y="664217"/>
                          <a:pt x="45183" y="684018"/>
                          <a:pt x="60703" y="693269"/>
                        </a:cubicBezTo>
                        <a:cubicBezTo>
                          <a:pt x="62385" y="694339"/>
                          <a:pt x="63532" y="697780"/>
                          <a:pt x="64755" y="701449"/>
                        </a:cubicBezTo>
                        <a:cubicBezTo>
                          <a:pt x="66972" y="708254"/>
                          <a:pt x="70030" y="717504"/>
                          <a:pt x="80734" y="721556"/>
                        </a:cubicBezTo>
                        <a:cubicBezTo>
                          <a:pt x="93654" y="726373"/>
                          <a:pt x="108027" y="730272"/>
                          <a:pt x="120183" y="732260"/>
                        </a:cubicBezTo>
                        <a:cubicBezTo>
                          <a:pt x="121865" y="732565"/>
                          <a:pt x="123623" y="732718"/>
                          <a:pt x="125382" y="732948"/>
                        </a:cubicBezTo>
                        <a:cubicBezTo>
                          <a:pt x="127981" y="733253"/>
                          <a:pt x="132339" y="733712"/>
                          <a:pt x="133409" y="734553"/>
                        </a:cubicBezTo>
                        <a:cubicBezTo>
                          <a:pt x="133256" y="734630"/>
                          <a:pt x="133409" y="736312"/>
                          <a:pt x="131192" y="740746"/>
                        </a:cubicBezTo>
                        <a:cubicBezTo>
                          <a:pt x="125152" y="752825"/>
                          <a:pt x="124464" y="762152"/>
                          <a:pt x="123853" y="770333"/>
                        </a:cubicBezTo>
                        <a:cubicBezTo>
                          <a:pt x="123547" y="774843"/>
                          <a:pt x="123241" y="779048"/>
                          <a:pt x="122094" y="783635"/>
                        </a:cubicBezTo>
                        <a:cubicBezTo>
                          <a:pt x="118501" y="797703"/>
                          <a:pt x="114831" y="803742"/>
                          <a:pt x="109633" y="803742"/>
                        </a:cubicBezTo>
                        <a:cubicBezTo>
                          <a:pt x="108868" y="803742"/>
                          <a:pt x="107951" y="803589"/>
                          <a:pt x="107033" y="803360"/>
                        </a:cubicBezTo>
                        <a:cubicBezTo>
                          <a:pt x="103363" y="802443"/>
                          <a:pt x="100152" y="800914"/>
                          <a:pt x="97324" y="799538"/>
                        </a:cubicBezTo>
                        <a:cubicBezTo>
                          <a:pt x="94036" y="797932"/>
                          <a:pt x="91131" y="796556"/>
                          <a:pt x="88149" y="796556"/>
                        </a:cubicBezTo>
                        <a:cubicBezTo>
                          <a:pt x="84480" y="796556"/>
                          <a:pt x="81422" y="798620"/>
                          <a:pt x="79892" y="802137"/>
                        </a:cubicBezTo>
                        <a:cubicBezTo>
                          <a:pt x="78975" y="804354"/>
                          <a:pt x="78516" y="807106"/>
                          <a:pt x="78516" y="811158"/>
                        </a:cubicBezTo>
                        <a:cubicBezTo>
                          <a:pt x="78516" y="817198"/>
                          <a:pt x="79663" y="822397"/>
                          <a:pt x="80581" y="826525"/>
                        </a:cubicBezTo>
                        <a:cubicBezTo>
                          <a:pt x="82339" y="834476"/>
                          <a:pt x="82721" y="837229"/>
                          <a:pt x="78516" y="841433"/>
                        </a:cubicBezTo>
                        <a:cubicBezTo>
                          <a:pt x="75000" y="844950"/>
                          <a:pt x="72171" y="848696"/>
                          <a:pt x="69724" y="851907"/>
                        </a:cubicBezTo>
                        <a:cubicBezTo>
                          <a:pt x="64220" y="859247"/>
                          <a:pt x="61009" y="863146"/>
                          <a:pt x="54357" y="863987"/>
                        </a:cubicBezTo>
                        <a:cubicBezTo>
                          <a:pt x="39832" y="865822"/>
                          <a:pt x="33562" y="867733"/>
                          <a:pt x="20260" y="877213"/>
                        </a:cubicBezTo>
                        <a:cubicBezTo>
                          <a:pt x="17431" y="879201"/>
                          <a:pt x="14908" y="880653"/>
                          <a:pt x="12691" y="881877"/>
                        </a:cubicBezTo>
                        <a:cubicBezTo>
                          <a:pt x="4205" y="886617"/>
                          <a:pt x="-1300" y="890822"/>
                          <a:pt x="306" y="905500"/>
                        </a:cubicBezTo>
                        <a:cubicBezTo>
                          <a:pt x="1911" y="920408"/>
                          <a:pt x="306" y="940592"/>
                          <a:pt x="306" y="940745"/>
                        </a:cubicBezTo>
                        <a:lnTo>
                          <a:pt x="0" y="944338"/>
                        </a:lnTo>
                        <a:lnTo>
                          <a:pt x="2982" y="946402"/>
                        </a:lnTo>
                        <a:cubicBezTo>
                          <a:pt x="2982" y="946402"/>
                          <a:pt x="4587" y="947473"/>
                          <a:pt x="6957" y="948925"/>
                        </a:cubicBezTo>
                        <a:cubicBezTo>
                          <a:pt x="12997" y="952518"/>
                          <a:pt x="21636" y="956800"/>
                          <a:pt x="29052" y="956800"/>
                        </a:cubicBezTo>
                        <a:cubicBezTo>
                          <a:pt x="31192" y="956800"/>
                          <a:pt x="33104" y="956418"/>
                          <a:pt x="34862" y="955730"/>
                        </a:cubicBezTo>
                        <a:cubicBezTo>
                          <a:pt x="36926" y="954889"/>
                          <a:pt x="38608" y="954506"/>
                          <a:pt x="39908" y="954506"/>
                        </a:cubicBezTo>
                        <a:cubicBezTo>
                          <a:pt x="40978" y="954506"/>
                          <a:pt x="42966" y="954506"/>
                          <a:pt x="46330" y="960087"/>
                        </a:cubicBezTo>
                        <a:cubicBezTo>
                          <a:pt x="50535" y="967044"/>
                          <a:pt x="65596" y="987534"/>
                          <a:pt x="77140" y="992197"/>
                        </a:cubicBezTo>
                        <a:cubicBezTo>
                          <a:pt x="81345" y="993879"/>
                          <a:pt x="85474" y="994720"/>
                          <a:pt x="89526" y="994720"/>
                        </a:cubicBezTo>
                        <a:cubicBezTo>
                          <a:pt x="98088" y="994720"/>
                          <a:pt x="105886" y="990821"/>
                          <a:pt x="112003" y="983405"/>
                        </a:cubicBezTo>
                        <a:cubicBezTo>
                          <a:pt x="114067" y="980959"/>
                          <a:pt x="115749" y="978589"/>
                          <a:pt x="117278" y="976372"/>
                        </a:cubicBezTo>
                        <a:cubicBezTo>
                          <a:pt x="121712" y="970102"/>
                          <a:pt x="123394" y="968115"/>
                          <a:pt x="128134" y="968115"/>
                        </a:cubicBezTo>
                        <a:cubicBezTo>
                          <a:pt x="128975" y="968115"/>
                          <a:pt x="129816" y="968191"/>
                          <a:pt x="130733" y="968268"/>
                        </a:cubicBezTo>
                        <a:cubicBezTo>
                          <a:pt x="142125" y="969720"/>
                          <a:pt x="145871" y="971631"/>
                          <a:pt x="153822" y="985928"/>
                        </a:cubicBezTo>
                        <a:cubicBezTo>
                          <a:pt x="157874" y="993344"/>
                          <a:pt x="162767" y="1000760"/>
                          <a:pt x="167048" y="1007258"/>
                        </a:cubicBezTo>
                        <a:cubicBezTo>
                          <a:pt x="171712" y="1014368"/>
                          <a:pt x="176146" y="1021020"/>
                          <a:pt x="177751" y="1025148"/>
                        </a:cubicBezTo>
                        <a:cubicBezTo>
                          <a:pt x="181421" y="1034169"/>
                          <a:pt x="201222" y="1060775"/>
                          <a:pt x="214525" y="1065209"/>
                        </a:cubicBezTo>
                        <a:cubicBezTo>
                          <a:pt x="223393" y="1068191"/>
                          <a:pt x="231880" y="1072854"/>
                          <a:pt x="234708" y="1075607"/>
                        </a:cubicBezTo>
                        <a:cubicBezTo>
                          <a:pt x="227522" y="1081111"/>
                          <a:pt x="224082" y="1089597"/>
                          <a:pt x="226222" y="1096555"/>
                        </a:cubicBezTo>
                        <a:cubicBezTo>
                          <a:pt x="227981" y="1102441"/>
                          <a:pt x="233179" y="1105958"/>
                          <a:pt x="240137" y="1105958"/>
                        </a:cubicBezTo>
                        <a:cubicBezTo>
                          <a:pt x="241819" y="1105958"/>
                          <a:pt x="243730" y="1105729"/>
                          <a:pt x="245641" y="1105346"/>
                        </a:cubicBezTo>
                        <a:cubicBezTo>
                          <a:pt x="247476" y="1104964"/>
                          <a:pt x="249540" y="1104735"/>
                          <a:pt x="251604" y="1104735"/>
                        </a:cubicBezTo>
                        <a:cubicBezTo>
                          <a:pt x="260702" y="1104735"/>
                          <a:pt x="270947" y="1108557"/>
                          <a:pt x="277675" y="1114444"/>
                        </a:cubicBezTo>
                        <a:lnTo>
                          <a:pt x="279662" y="1116203"/>
                        </a:lnTo>
                        <a:lnTo>
                          <a:pt x="282262" y="1115973"/>
                        </a:lnTo>
                        <a:lnTo>
                          <a:pt x="317200" y="1115897"/>
                        </a:lnTo>
                        <a:cubicBezTo>
                          <a:pt x="324081" y="1115897"/>
                          <a:pt x="332414" y="1114368"/>
                          <a:pt x="335396" y="1102518"/>
                        </a:cubicBezTo>
                        <a:cubicBezTo>
                          <a:pt x="335702" y="1101295"/>
                          <a:pt x="336466" y="1098084"/>
                          <a:pt x="346329" y="1098084"/>
                        </a:cubicBezTo>
                        <a:cubicBezTo>
                          <a:pt x="348316" y="1098084"/>
                          <a:pt x="350534" y="1098236"/>
                          <a:pt x="352980" y="1098466"/>
                        </a:cubicBezTo>
                        <a:cubicBezTo>
                          <a:pt x="359096" y="1099154"/>
                          <a:pt x="365212" y="1102594"/>
                          <a:pt x="370640" y="1105576"/>
                        </a:cubicBezTo>
                        <a:cubicBezTo>
                          <a:pt x="375763" y="1108405"/>
                          <a:pt x="379815" y="1110698"/>
                          <a:pt x="383867" y="1110698"/>
                        </a:cubicBezTo>
                        <a:cubicBezTo>
                          <a:pt x="387536" y="1110698"/>
                          <a:pt x="390595" y="1108787"/>
                          <a:pt x="392276" y="1105499"/>
                        </a:cubicBezTo>
                        <a:cubicBezTo>
                          <a:pt x="395870" y="1098236"/>
                          <a:pt x="396328" y="1095331"/>
                          <a:pt x="397628" y="1085698"/>
                        </a:cubicBezTo>
                        <a:lnTo>
                          <a:pt x="398010" y="1082717"/>
                        </a:lnTo>
                        <a:cubicBezTo>
                          <a:pt x="399004" y="1075989"/>
                          <a:pt x="396787" y="1070867"/>
                          <a:pt x="395029" y="1066815"/>
                        </a:cubicBezTo>
                        <a:cubicBezTo>
                          <a:pt x="392888" y="1061998"/>
                          <a:pt x="392124" y="1060163"/>
                          <a:pt x="395182" y="1055958"/>
                        </a:cubicBezTo>
                        <a:cubicBezTo>
                          <a:pt x="402980" y="1045102"/>
                          <a:pt x="409096" y="1040209"/>
                          <a:pt x="417582" y="1035087"/>
                        </a:cubicBezTo>
                        <a:cubicBezTo>
                          <a:pt x="420487" y="1033328"/>
                          <a:pt x="423010" y="1031111"/>
                          <a:pt x="425457" y="1028971"/>
                        </a:cubicBezTo>
                        <a:cubicBezTo>
                          <a:pt x="429279" y="1025607"/>
                          <a:pt x="432873" y="1022549"/>
                          <a:pt x="436389" y="1022549"/>
                        </a:cubicBezTo>
                        <a:cubicBezTo>
                          <a:pt x="437383" y="1022549"/>
                          <a:pt x="438530" y="1022778"/>
                          <a:pt x="439677" y="1023313"/>
                        </a:cubicBezTo>
                        <a:cubicBezTo>
                          <a:pt x="442735" y="1024613"/>
                          <a:pt x="446175" y="1026448"/>
                          <a:pt x="449692" y="1028436"/>
                        </a:cubicBezTo>
                        <a:cubicBezTo>
                          <a:pt x="457720" y="1032793"/>
                          <a:pt x="466053" y="1037304"/>
                          <a:pt x="473545" y="1037304"/>
                        </a:cubicBezTo>
                        <a:cubicBezTo>
                          <a:pt x="476603" y="1037304"/>
                          <a:pt x="479355" y="1036539"/>
                          <a:pt x="481726" y="1035163"/>
                        </a:cubicBezTo>
                        <a:cubicBezTo>
                          <a:pt x="484478" y="1033481"/>
                          <a:pt x="487689" y="1032411"/>
                          <a:pt x="490823" y="1031341"/>
                        </a:cubicBezTo>
                        <a:cubicBezTo>
                          <a:pt x="496710" y="1029353"/>
                          <a:pt x="503362" y="1026983"/>
                          <a:pt x="506726" y="1020484"/>
                        </a:cubicBezTo>
                        <a:cubicBezTo>
                          <a:pt x="508331" y="1017197"/>
                          <a:pt x="510395" y="1015668"/>
                          <a:pt x="515365" y="1011998"/>
                        </a:cubicBezTo>
                        <a:cubicBezTo>
                          <a:pt x="517811" y="1010163"/>
                          <a:pt x="520716" y="1008023"/>
                          <a:pt x="524233" y="1005194"/>
                        </a:cubicBezTo>
                        <a:cubicBezTo>
                          <a:pt x="526144" y="1003589"/>
                          <a:pt x="527826" y="1002060"/>
                          <a:pt x="529432" y="1000683"/>
                        </a:cubicBezTo>
                        <a:cubicBezTo>
                          <a:pt x="532643" y="997855"/>
                          <a:pt x="536618" y="994414"/>
                          <a:pt x="538071" y="994414"/>
                        </a:cubicBezTo>
                        <a:cubicBezTo>
                          <a:pt x="538147" y="994414"/>
                          <a:pt x="538530" y="994567"/>
                          <a:pt x="539141" y="994949"/>
                        </a:cubicBezTo>
                        <a:cubicBezTo>
                          <a:pt x="542123" y="997243"/>
                          <a:pt x="545334" y="998390"/>
                          <a:pt x="548468" y="998390"/>
                        </a:cubicBezTo>
                        <a:cubicBezTo>
                          <a:pt x="554738" y="998390"/>
                          <a:pt x="560319" y="993803"/>
                          <a:pt x="562612" y="986769"/>
                        </a:cubicBezTo>
                        <a:cubicBezTo>
                          <a:pt x="563071" y="985316"/>
                          <a:pt x="563300" y="984093"/>
                          <a:pt x="563453" y="983099"/>
                        </a:cubicBezTo>
                        <a:cubicBezTo>
                          <a:pt x="564294" y="982870"/>
                          <a:pt x="565747" y="982564"/>
                          <a:pt x="568040" y="982258"/>
                        </a:cubicBezTo>
                        <a:cubicBezTo>
                          <a:pt x="581496" y="980347"/>
                          <a:pt x="583636" y="963604"/>
                          <a:pt x="583866" y="954812"/>
                        </a:cubicBezTo>
                        <a:cubicBezTo>
                          <a:pt x="588682" y="952901"/>
                          <a:pt x="593958" y="949231"/>
                          <a:pt x="596480" y="942962"/>
                        </a:cubicBezTo>
                        <a:cubicBezTo>
                          <a:pt x="597322" y="943879"/>
                          <a:pt x="598162" y="944797"/>
                          <a:pt x="599233" y="945791"/>
                        </a:cubicBezTo>
                        <a:cubicBezTo>
                          <a:pt x="603973" y="950531"/>
                          <a:pt x="609019" y="952901"/>
                          <a:pt x="614217" y="952901"/>
                        </a:cubicBezTo>
                        <a:cubicBezTo>
                          <a:pt x="620333" y="952901"/>
                          <a:pt x="625609" y="949613"/>
                          <a:pt x="629890" y="946326"/>
                        </a:cubicBezTo>
                        <a:cubicBezTo>
                          <a:pt x="636388" y="941509"/>
                          <a:pt x="643346" y="938528"/>
                          <a:pt x="648621" y="938528"/>
                        </a:cubicBezTo>
                        <a:cubicBezTo>
                          <a:pt x="649462" y="938528"/>
                          <a:pt x="650226" y="938604"/>
                          <a:pt x="650991" y="938757"/>
                        </a:cubicBezTo>
                        <a:cubicBezTo>
                          <a:pt x="653208" y="939216"/>
                          <a:pt x="654049" y="940286"/>
                          <a:pt x="656266" y="943497"/>
                        </a:cubicBezTo>
                        <a:cubicBezTo>
                          <a:pt x="658177" y="946326"/>
                          <a:pt x="660547" y="949919"/>
                          <a:pt x="665058" y="952136"/>
                        </a:cubicBezTo>
                        <a:cubicBezTo>
                          <a:pt x="670486" y="954889"/>
                          <a:pt x="675609" y="955041"/>
                          <a:pt x="681572" y="955347"/>
                        </a:cubicBezTo>
                        <a:cubicBezTo>
                          <a:pt x="684859" y="955500"/>
                          <a:pt x="688606" y="955653"/>
                          <a:pt x="692963" y="956265"/>
                        </a:cubicBezTo>
                        <a:cubicBezTo>
                          <a:pt x="700914" y="957411"/>
                          <a:pt x="717657" y="970485"/>
                          <a:pt x="729431" y="982258"/>
                        </a:cubicBezTo>
                        <a:cubicBezTo>
                          <a:pt x="730731" y="983558"/>
                          <a:pt x="732183" y="986310"/>
                          <a:pt x="733559" y="988910"/>
                        </a:cubicBezTo>
                        <a:cubicBezTo>
                          <a:pt x="737076" y="995637"/>
                          <a:pt x="742351" y="1005806"/>
                          <a:pt x="754431" y="1005806"/>
                        </a:cubicBezTo>
                        <a:cubicBezTo>
                          <a:pt x="756724" y="1005806"/>
                          <a:pt x="759171" y="1005423"/>
                          <a:pt x="761694" y="1004659"/>
                        </a:cubicBezTo>
                        <a:cubicBezTo>
                          <a:pt x="766893" y="1003053"/>
                          <a:pt x="770944" y="1001601"/>
                          <a:pt x="774538" y="1000225"/>
                        </a:cubicBezTo>
                        <a:cubicBezTo>
                          <a:pt x="779966" y="998160"/>
                          <a:pt x="783559" y="996861"/>
                          <a:pt x="787229" y="996861"/>
                        </a:cubicBezTo>
                        <a:cubicBezTo>
                          <a:pt x="788987" y="996861"/>
                          <a:pt x="790822" y="997167"/>
                          <a:pt x="792886" y="997778"/>
                        </a:cubicBezTo>
                        <a:cubicBezTo>
                          <a:pt x="795256" y="998466"/>
                          <a:pt x="797244" y="999078"/>
                          <a:pt x="799079" y="999690"/>
                        </a:cubicBezTo>
                        <a:cubicBezTo>
                          <a:pt x="803437" y="1001142"/>
                          <a:pt x="807183" y="1002365"/>
                          <a:pt x="811693" y="1002365"/>
                        </a:cubicBezTo>
                        <a:cubicBezTo>
                          <a:pt x="815745" y="1002365"/>
                          <a:pt x="819797" y="1001371"/>
                          <a:pt x="824920" y="999231"/>
                        </a:cubicBezTo>
                        <a:cubicBezTo>
                          <a:pt x="826908" y="998390"/>
                          <a:pt x="828819" y="997931"/>
                          <a:pt x="830501" y="997931"/>
                        </a:cubicBezTo>
                        <a:cubicBezTo>
                          <a:pt x="832412" y="997931"/>
                          <a:pt x="834018" y="998543"/>
                          <a:pt x="834858" y="999537"/>
                        </a:cubicBezTo>
                        <a:cubicBezTo>
                          <a:pt x="835700" y="1000607"/>
                          <a:pt x="835700" y="1001830"/>
                          <a:pt x="835470" y="1002671"/>
                        </a:cubicBezTo>
                        <a:cubicBezTo>
                          <a:pt x="834476" y="1007717"/>
                          <a:pt x="835470" y="1012457"/>
                          <a:pt x="838375" y="1015897"/>
                        </a:cubicBezTo>
                        <a:cubicBezTo>
                          <a:pt x="841357" y="1019567"/>
                          <a:pt x="846250" y="1021555"/>
                          <a:pt x="851907" y="1021555"/>
                        </a:cubicBezTo>
                        <a:cubicBezTo>
                          <a:pt x="854660" y="1021555"/>
                          <a:pt x="857565" y="1021096"/>
                          <a:pt x="860623" y="1020255"/>
                        </a:cubicBezTo>
                        <a:cubicBezTo>
                          <a:pt x="861235" y="1020102"/>
                          <a:pt x="861770" y="1020026"/>
                          <a:pt x="862152" y="1020026"/>
                        </a:cubicBezTo>
                        <a:cubicBezTo>
                          <a:pt x="863452" y="1020026"/>
                          <a:pt x="864522" y="1021478"/>
                          <a:pt x="866892" y="1025683"/>
                        </a:cubicBezTo>
                        <a:cubicBezTo>
                          <a:pt x="869033" y="1029429"/>
                          <a:pt x="871709" y="1034093"/>
                          <a:pt x="876525" y="1036998"/>
                        </a:cubicBezTo>
                        <a:cubicBezTo>
                          <a:pt x="877748" y="1037686"/>
                          <a:pt x="878819" y="1038451"/>
                          <a:pt x="879889" y="1039062"/>
                        </a:cubicBezTo>
                        <a:cubicBezTo>
                          <a:pt x="884552" y="1041968"/>
                          <a:pt x="888528" y="1044490"/>
                          <a:pt x="893650" y="1044490"/>
                        </a:cubicBezTo>
                        <a:cubicBezTo>
                          <a:pt x="896250" y="1044490"/>
                          <a:pt x="898849" y="1043802"/>
                          <a:pt x="901601" y="1042426"/>
                        </a:cubicBezTo>
                        <a:cubicBezTo>
                          <a:pt x="905501" y="1040515"/>
                          <a:pt x="916204" y="1038833"/>
                          <a:pt x="923314" y="1038068"/>
                        </a:cubicBezTo>
                        <a:cubicBezTo>
                          <a:pt x="926984" y="1040438"/>
                          <a:pt x="931494" y="1042809"/>
                          <a:pt x="937763" y="1042809"/>
                        </a:cubicBezTo>
                        <a:cubicBezTo>
                          <a:pt x="940898" y="1042809"/>
                          <a:pt x="944109" y="1042197"/>
                          <a:pt x="947626" y="1041050"/>
                        </a:cubicBezTo>
                        <a:cubicBezTo>
                          <a:pt x="951754" y="1039674"/>
                          <a:pt x="955424" y="1037380"/>
                          <a:pt x="958558" y="1035087"/>
                        </a:cubicBezTo>
                        <a:cubicBezTo>
                          <a:pt x="957488" y="1039980"/>
                          <a:pt x="957029" y="1045255"/>
                          <a:pt x="960164" y="1049307"/>
                        </a:cubicBezTo>
                        <a:cubicBezTo>
                          <a:pt x="961693" y="1051218"/>
                          <a:pt x="964598" y="1053588"/>
                          <a:pt x="969950" y="1053588"/>
                        </a:cubicBezTo>
                        <a:cubicBezTo>
                          <a:pt x="982488" y="1053588"/>
                          <a:pt x="984552" y="1052595"/>
                          <a:pt x="991356" y="1042732"/>
                        </a:cubicBezTo>
                        <a:cubicBezTo>
                          <a:pt x="992121" y="1041585"/>
                          <a:pt x="993038" y="1040286"/>
                          <a:pt x="994109" y="1038833"/>
                        </a:cubicBezTo>
                        <a:cubicBezTo>
                          <a:pt x="998849" y="1032182"/>
                          <a:pt x="1000531" y="1031417"/>
                          <a:pt x="1004200" y="1029735"/>
                        </a:cubicBezTo>
                        <a:cubicBezTo>
                          <a:pt x="1006494" y="1028665"/>
                          <a:pt x="1009323" y="1027365"/>
                          <a:pt x="1013375" y="1024689"/>
                        </a:cubicBezTo>
                        <a:cubicBezTo>
                          <a:pt x="1022014" y="1018955"/>
                          <a:pt x="1024078" y="1013680"/>
                          <a:pt x="1026066" y="1008558"/>
                        </a:cubicBezTo>
                        <a:cubicBezTo>
                          <a:pt x="1026907" y="1006341"/>
                          <a:pt x="1027748" y="1004277"/>
                          <a:pt x="1029124" y="1001907"/>
                        </a:cubicBezTo>
                        <a:cubicBezTo>
                          <a:pt x="1034323" y="993267"/>
                          <a:pt x="1040515" y="987992"/>
                          <a:pt x="1042656" y="987992"/>
                        </a:cubicBezTo>
                        <a:cubicBezTo>
                          <a:pt x="1044261" y="989216"/>
                          <a:pt x="1045637" y="992274"/>
                          <a:pt x="1046937" y="995102"/>
                        </a:cubicBezTo>
                        <a:cubicBezTo>
                          <a:pt x="1049307" y="1000378"/>
                          <a:pt x="1052977" y="1008329"/>
                          <a:pt x="1061998" y="1008329"/>
                        </a:cubicBezTo>
                        <a:lnTo>
                          <a:pt x="1064445" y="1008405"/>
                        </a:lnTo>
                        <a:lnTo>
                          <a:pt x="1066585" y="1008481"/>
                        </a:lnTo>
                        <a:cubicBezTo>
                          <a:pt x="1077594" y="1008481"/>
                          <a:pt x="1080653" y="1001677"/>
                          <a:pt x="1082029" y="990821"/>
                        </a:cubicBezTo>
                        <a:cubicBezTo>
                          <a:pt x="1083558" y="978436"/>
                          <a:pt x="1084322" y="977289"/>
                          <a:pt x="1093955" y="973161"/>
                        </a:cubicBezTo>
                        <a:cubicBezTo>
                          <a:pt x="1097549" y="971631"/>
                          <a:pt x="1100683" y="969797"/>
                          <a:pt x="1103435" y="968268"/>
                        </a:cubicBezTo>
                        <a:cubicBezTo>
                          <a:pt x="1106341" y="966662"/>
                          <a:pt x="1109552" y="964751"/>
                          <a:pt x="1111004" y="964751"/>
                        </a:cubicBezTo>
                        <a:cubicBezTo>
                          <a:pt x="1111539" y="964751"/>
                          <a:pt x="1112304" y="965592"/>
                          <a:pt x="1112686" y="966127"/>
                        </a:cubicBezTo>
                        <a:cubicBezTo>
                          <a:pt x="1114674" y="968650"/>
                          <a:pt x="1116279" y="971861"/>
                          <a:pt x="1117885" y="975072"/>
                        </a:cubicBezTo>
                        <a:cubicBezTo>
                          <a:pt x="1121019" y="981494"/>
                          <a:pt x="1124918" y="989445"/>
                          <a:pt x="1133481" y="989445"/>
                        </a:cubicBezTo>
                        <a:cubicBezTo>
                          <a:pt x="1134322" y="989445"/>
                          <a:pt x="1135239" y="989368"/>
                          <a:pt x="1136157" y="989216"/>
                        </a:cubicBezTo>
                        <a:cubicBezTo>
                          <a:pt x="1144031" y="987610"/>
                          <a:pt x="1146019" y="986005"/>
                          <a:pt x="1148772" y="979047"/>
                        </a:cubicBezTo>
                        <a:cubicBezTo>
                          <a:pt x="1149536" y="977060"/>
                          <a:pt x="1150606" y="974307"/>
                          <a:pt x="1152594" y="970332"/>
                        </a:cubicBezTo>
                        <a:cubicBezTo>
                          <a:pt x="1155652" y="964216"/>
                          <a:pt x="1156646" y="959017"/>
                          <a:pt x="1157411" y="955194"/>
                        </a:cubicBezTo>
                        <a:cubicBezTo>
                          <a:pt x="1157564" y="954430"/>
                          <a:pt x="1157716" y="953512"/>
                          <a:pt x="1157869" y="952824"/>
                        </a:cubicBezTo>
                        <a:cubicBezTo>
                          <a:pt x="1157946" y="952824"/>
                          <a:pt x="1158099" y="952901"/>
                          <a:pt x="1158175" y="952901"/>
                        </a:cubicBezTo>
                        <a:cubicBezTo>
                          <a:pt x="1160392" y="953283"/>
                          <a:pt x="1162151" y="953818"/>
                          <a:pt x="1163756" y="954353"/>
                        </a:cubicBezTo>
                        <a:cubicBezTo>
                          <a:pt x="1165744" y="954965"/>
                          <a:pt x="1167655" y="955577"/>
                          <a:pt x="1169796" y="955577"/>
                        </a:cubicBezTo>
                        <a:cubicBezTo>
                          <a:pt x="1177288" y="955577"/>
                          <a:pt x="1180346" y="948314"/>
                          <a:pt x="1182258" y="943956"/>
                        </a:cubicBezTo>
                        <a:cubicBezTo>
                          <a:pt x="1183634" y="940745"/>
                          <a:pt x="1185239" y="937610"/>
                          <a:pt x="1186768" y="934476"/>
                        </a:cubicBezTo>
                        <a:cubicBezTo>
                          <a:pt x="1191508" y="925072"/>
                          <a:pt x="1196401" y="915363"/>
                          <a:pt x="1194796" y="905806"/>
                        </a:cubicBezTo>
                        <a:cubicBezTo>
                          <a:pt x="1193037" y="895256"/>
                          <a:pt x="1192196" y="884858"/>
                          <a:pt x="1197777" y="880424"/>
                        </a:cubicBezTo>
                        <a:cubicBezTo>
                          <a:pt x="1200606" y="878207"/>
                          <a:pt x="1202747" y="876296"/>
                          <a:pt x="1204582" y="874614"/>
                        </a:cubicBezTo>
                        <a:cubicBezTo>
                          <a:pt x="1208328" y="871250"/>
                          <a:pt x="1210392" y="869415"/>
                          <a:pt x="1215361" y="867427"/>
                        </a:cubicBezTo>
                        <a:cubicBezTo>
                          <a:pt x="1222472" y="864598"/>
                          <a:pt x="1224765" y="861158"/>
                          <a:pt x="1228511" y="855424"/>
                        </a:cubicBezTo>
                        <a:cubicBezTo>
                          <a:pt x="1230652" y="852137"/>
                          <a:pt x="1233557" y="847702"/>
                          <a:pt x="1238756" y="841204"/>
                        </a:cubicBezTo>
                        <a:cubicBezTo>
                          <a:pt x="1249688" y="827595"/>
                          <a:pt x="1249918" y="827519"/>
                          <a:pt x="1257410" y="826602"/>
                        </a:cubicBezTo>
                        <a:lnTo>
                          <a:pt x="1260850" y="826143"/>
                        </a:lnTo>
                        <a:cubicBezTo>
                          <a:pt x="1262685" y="825914"/>
                          <a:pt x="1264444" y="825684"/>
                          <a:pt x="1266126" y="825455"/>
                        </a:cubicBezTo>
                        <a:cubicBezTo>
                          <a:pt x="1276141" y="824232"/>
                          <a:pt x="1284780" y="823085"/>
                          <a:pt x="1292120" y="815745"/>
                        </a:cubicBezTo>
                        <a:cubicBezTo>
                          <a:pt x="1293266" y="814599"/>
                          <a:pt x="1296860" y="811005"/>
                          <a:pt x="1296477" y="806112"/>
                        </a:cubicBezTo>
                        <a:cubicBezTo>
                          <a:pt x="1296095" y="801143"/>
                          <a:pt x="1292272" y="798314"/>
                          <a:pt x="1288603" y="795562"/>
                        </a:cubicBezTo>
                        <a:cubicBezTo>
                          <a:pt x="1286844" y="794262"/>
                          <a:pt x="1285086" y="792963"/>
                          <a:pt x="1283480" y="791281"/>
                        </a:cubicBezTo>
                        <a:cubicBezTo>
                          <a:pt x="1278664" y="786541"/>
                          <a:pt x="1276905" y="784171"/>
                          <a:pt x="1281340" y="773850"/>
                        </a:cubicBezTo>
                        <a:cubicBezTo>
                          <a:pt x="1281875" y="772626"/>
                          <a:pt x="1282257" y="771938"/>
                          <a:pt x="1282563" y="771480"/>
                        </a:cubicBezTo>
                        <a:cubicBezTo>
                          <a:pt x="1283404" y="772168"/>
                          <a:pt x="1285621" y="774155"/>
                          <a:pt x="1289520" y="780042"/>
                        </a:cubicBezTo>
                        <a:lnTo>
                          <a:pt x="1290514" y="781571"/>
                        </a:lnTo>
                        <a:cubicBezTo>
                          <a:pt x="1296783" y="791051"/>
                          <a:pt x="1300224" y="796250"/>
                          <a:pt x="1312762" y="798314"/>
                        </a:cubicBezTo>
                        <a:cubicBezTo>
                          <a:pt x="1315590" y="798773"/>
                          <a:pt x="1316278" y="799996"/>
                          <a:pt x="1318113" y="805271"/>
                        </a:cubicBezTo>
                        <a:cubicBezTo>
                          <a:pt x="1319184" y="808329"/>
                          <a:pt x="1320330" y="811846"/>
                          <a:pt x="1322777" y="815057"/>
                        </a:cubicBezTo>
                        <a:cubicBezTo>
                          <a:pt x="1325453" y="818651"/>
                          <a:pt x="1327899" y="825302"/>
                          <a:pt x="1330040" y="831189"/>
                        </a:cubicBezTo>
                        <a:cubicBezTo>
                          <a:pt x="1331492" y="835164"/>
                          <a:pt x="1332869" y="838987"/>
                          <a:pt x="1334398" y="841892"/>
                        </a:cubicBezTo>
                        <a:cubicBezTo>
                          <a:pt x="1336080" y="845332"/>
                          <a:pt x="1341278" y="855806"/>
                          <a:pt x="1352211" y="855806"/>
                        </a:cubicBezTo>
                        <a:cubicBezTo>
                          <a:pt x="1355269" y="855806"/>
                          <a:pt x="1358480" y="854965"/>
                          <a:pt x="1361768" y="853283"/>
                        </a:cubicBezTo>
                        <a:cubicBezTo>
                          <a:pt x="1365590" y="851372"/>
                          <a:pt x="1368801" y="849079"/>
                          <a:pt x="1371324" y="847167"/>
                        </a:cubicBezTo>
                        <a:cubicBezTo>
                          <a:pt x="1373235" y="845715"/>
                          <a:pt x="1376217" y="843650"/>
                          <a:pt x="1377211" y="843650"/>
                        </a:cubicBezTo>
                        <a:cubicBezTo>
                          <a:pt x="1377211" y="843650"/>
                          <a:pt x="1377440" y="843727"/>
                          <a:pt x="1377823" y="844033"/>
                        </a:cubicBezTo>
                        <a:cubicBezTo>
                          <a:pt x="1379351" y="845180"/>
                          <a:pt x="1380498" y="846785"/>
                          <a:pt x="1381721" y="848467"/>
                        </a:cubicBezTo>
                        <a:cubicBezTo>
                          <a:pt x="1384244" y="851831"/>
                          <a:pt x="1387608" y="856494"/>
                          <a:pt x="1394642" y="856494"/>
                        </a:cubicBezTo>
                        <a:cubicBezTo>
                          <a:pt x="1396553" y="856494"/>
                          <a:pt x="1398618" y="856112"/>
                          <a:pt x="1400834" y="855348"/>
                        </a:cubicBezTo>
                        <a:cubicBezTo>
                          <a:pt x="1411997" y="851601"/>
                          <a:pt x="1412608" y="851296"/>
                          <a:pt x="1421859" y="843880"/>
                        </a:cubicBezTo>
                        <a:cubicBezTo>
                          <a:pt x="1423006" y="842962"/>
                          <a:pt x="1423923" y="842198"/>
                          <a:pt x="1424841" y="841433"/>
                        </a:cubicBezTo>
                        <a:cubicBezTo>
                          <a:pt x="1426293" y="840210"/>
                          <a:pt x="1427899" y="838910"/>
                          <a:pt x="1428510" y="838605"/>
                        </a:cubicBezTo>
                        <a:cubicBezTo>
                          <a:pt x="1428281" y="838758"/>
                          <a:pt x="1429275" y="839063"/>
                          <a:pt x="1432180" y="840822"/>
                        </a:cubicBezTo>
                        <a:cubicBezTo>
                          <a:pt x="1438143" y="844415"/>
                          <a:pt x="1445942" y="845180"/>
                          <a:pt x="1451370" y="845180"/>
                        </a:cubicBezTo>
                        <a:cubicBezTo>
                          <a:pt x="1456492" y="845180"/>
                          <a:pt x="1461920" y="844491"/>
                          <a:pt x="1465666" y="843498"/>
                        </a:cubicBezTo>
                        <a:cubicBezTo>
                          <a:pt x="1465972" y="844721"/>
                          <a:pt x="1466278" y="847320"/>
                          <a:pt x="1465666" y="852060"/>
                        </a:cubicBezTo>
                        <a:cubicBezTo>
                          <a:pt x="1464902" y="857335"/>
                          <a:pt x="1466278" y="862228"/>
                          <a:pt x="1467501" y="867045"/>
                        </a:cubicBezTo>
                        <a:cubicBezTo>
                          <a:pt x="1469947" y="876066"/>
                          <a:pt x="1470788" y="880653"/>
                          <a:pt x="1463067" y="886005"/>
                        </a:cubicBezTo>
                        <a:cubicBezTo>
                          <a:pt x="1443724" y="899537"/>
                          <a:pt x="1429657" y="918115"/>
                          <a:pt x="1424841" y="926066"/>
                        </a:cubicBezTo>
                        <a:cubicBezTo>
                          <a:pt x="1421706" y="931265"/>
                          <a:pt x="1416431" y="940057"/>
                          <a:pt x="1420330" y="947702"/>
                        </a:cubicBezTo>
                        <a:cubicBezTo>
                          <a:pt x="1422776" y="952671"/>
                          <a:pt x="1428128" y="955424"/>
                          <a:pt x="1436538" y="956341"/>
                        </a:cubicBezTo>
                        <a:cubicBezTo>
                          <a:pt x="1443342" y="957029"/>
                          <a:pt x="1448464" y="957182"/>
                          <a:pt x="1452516" y="957335"/>
                        </a:cubicBezTo>
                        <a:cubicBezTo>
                          <a:pt x="1459015" y="957564"/>
                          <a:pt x="1463373" y="957641"/>
                          <a:pt x="1470100" y="959629"/>
                        </a:cubicBezTo>
                        <a:cubicBezTo>
                          <a:pt x="1473923" y="960699"/>
                          <a:pt x="1476675" y="961463"/>
                          <a:pt x="1479198" y="961463"/>
                        </a:cubicBezTo>
                        <a:cubicBezTo>
                          <a:pt x="1484932" y="961463"/>
                          <a:pt x="1487532" y="957870"/>
                          <a:pt x="1490360" y="954048"/>
                        </a:cubicBezTo>
                        <a:cubicBezTo>
                          <a:pt x="1491584" y="952366"/>
                          <a:pt x="1493265" y="950072"/>
                          <a:pt x="1495635" y="947320"/>
                        </a:cubicBezTo>
                        <a:cubicBezTo>
                          <a:pt x="1505651" y="935623"/>
                          <a:pt x="1505651" y="935623"/>
                          <a:pt x="1520788" y="923849"/>
                        </a:cubicBezTo>
                        <a:cubicBezTo>
                          <a:pt x="1528051" y="918191"/>
                          <a:pt x="1530956" y="913146"/>
                          <a:pt x="1533174" y="909399"/>
                        </a:cubicBezTo>
                        <a:cubicBezTo>
                          <a:pt x="1535696" y="905118"/>
                          <a:pt x="1536079" y="904354"/>
                          <a:pt x="1543571" y="904354"/>
                        </a:cubicBezTo>
                        <a:lnTo>
                          <a:pt x="1549764" y="904354"/>
                        </a:lnTo>
                        <a:lnTo>
                          <a:pt x="1549764" y="898161"/>
                        </a:lnTo>
                        <a:cubicBezTo>
                          <a:pt x="1549764" y="887840"/>
                          <a:pt x="1535696" y="840440"/>
                          <a:pt x="1530192" y="832259"/>
                        </a:cubicBezTo>
                        <a:cubicBezTo>
                          <a:pt x="1528204" y="829277"/>
                          <a:pt x="1524764" y="818651"/>
                          <a:pt x="1521782" y="809400"/>
                        </a:cubicBezTo>
                        <a:cubicBezTo>
                          <a:pt x="1518724" y="799920"/>
                          <a:pt x="1515513" y="790057"/>
                          <a:pt x="1512225" y="782412"/>
                        </a:cubicBezTo>
                        <a:cubicBezTo>
                          <a:pt x="1510773" y="778895"/>
                          <a:pt x="1508938" y="775226"/>
                          <a:pt x="1507027" y="771480"/>
                        </a:cubicBezTo>
                        <a:cubicBezTo>
                          <a:pt x="1500528" y="758253"/>
                          <a:pt x="1493189" y="743269"/>
                          <a:pt x="1496324" y="730883"/>
                        </a:cubicBezTo>
                        <a:cubicBezTo>
                          <a:pt x="1500375" y="714828"/>
                          <a:pt x="1491584" y="690822"/>
                          <a:pt x="1485697" y="674920"/>
                        </a:cubicBezTo>
                        <a:cubicBezTo>
                          <a:pt x="1484168" y="670792"/>
                          <a:pt x="1482868" y="667275"/>
                          <a:pt x="1482409" y="665440"/>
                        </a:cubicBezTo>
                        <a:lnTo>
                          <a:pt x="1482256" y="664905"/>
                        </a:lnTo>
                        <a:lnTo>
                          <a:pt x="1482027" y="664446"/>
                        </a:lnTo>
                        <a:cubicBezTo>
                          <a:pt x="1481950" y="664217"/>
                          <a:pt x="1473235" y="644416"/>
                          <a:pt x="1472088" y="629431"/>
                        </a:cubicBezTo>
                        <a:cubicBezTo>
                          <a:pt x="1471477" y="619722"/>
                          <a:pt x="1467960" y="613223"/>
                          <a:pt x="1464061" y="606954"/>
                        </a:cubicBezTo>
                        <a:lnTo>
                          <a:pt x="1462226" y="603973"/>
                        </a:lnTo>
                        <a:lnTo>
                          <a:pt x="1458785" y="603973"/>
                        </a:lnTo>
                        <a:lnTo>
                          <a:pt x="1458403" y="603973"/>
                        </a:lnTo>
                        <a:lnTo>
                          <a:pt x="1458250" y="603973"/>
                        </a:lnTo>
                        <a:cubicBezTo>
                          <a:pt x="1456110" y="603590"/>
                          <a:pt x="1454351" y="603438"/>
                          <a:pt x="1452669" y="603438"/>
                        </a:cubicBezTo>
                        <a:cubicBezTo>
                          <a:pt x="1445330" y="603438"/>
                          <a:pt x="1439366" y="606572"/>
                          <a:pt x="1435315" y="612612"/>
                        </a:cubicBezTo>
                        <a:lnTo>
                          <a:pt x="1434015" y="614600"/>
                        </a:lnTo>
                        <a:cubicBezTo>
                          <a:pt x="1430727" y="619722"/>
                          <a:pt x="1429810" y="621098"/>
                          <a:pt x="1421935" y="622627"/>
                        </a:cubicBezTo>
                        <a:cubicBezTo>
                          <a:pt x="1418495" y="623315"/>
                          <a:pt x="1414825" y="623697"/>
                          <a:pt x="1411156" y="623697"/>
                        </a:cubicBezTo>
                        <a:cubicBezTo>
                          <a:pt x="1403663" y="623697"/>
                          <a:pt x="1395483" y="622245"/>
                          <a:pt x="1386920" y="619340"/>
                        </a:cubicBezTo>
                        <a:cubicBezTo>
                          <a:pt x="1383251" y="618116"/>
                          <a:pt x="1379428" y="617046"/>
                          <a:pt x="1375758" y="615976"/>
                        </a:cubicBezTo>
                        <a:cubicBezTo>
                          <a:pt x="1365972" y="613223"/>
                          <a:pt x="1356722" y="610548"/>
                          <a:pt x="1350911" y="605502"/>
                        </a:cubicBezTo>
                        <a:cubicBezTo>
                          <a:pt x="1345636" y="600915"/>
                          <a:pt x="1340132" y="598315"/>
                          <a:pt x="1334780" y="595792"/>
                        </a:cubicBezTo>
                        <a:cubicBezTo>
                          <a:pt x="1329811" y="593422"/>
                          <a:pt x="1324688" y="591052"/>
                          <a:pt x="1319413" y="586771"/>
                        </a:cubicBezTo>
                        <a:cubicBezTo>
                          <a:pt x="1313679" y="582184"/>
                          <a:pt x="1312532" y="577444"/>
                          <a:pt x="1312303" y="574921"/>
                        </a:cubicBezTo>
                        <a:cubicBezTo>
                          <a:pt x="1312532" y="574692"/>
                          <a:pt x="1312838" y="574462"/>
                          <a:pt x="1313067" y="574233"/>
                        </a:cubicBezTo>
                        <a:cubicBezTo>
                          <a:pt x="1316355" y="571328"/>
                          <a:pt x="1316508" y="571175"/>
                          <a:pt x="1325911" y="571175"/>
                        </a:cubicBezTo>
                        <a:lnTo>
                          <a:pt x="1330499" y="571251"/>
                        </a:lnTo>
                        <a:lnTo>
                          <a:pt x="1333862" y="571251"/>
                        </a:lnTo>
                        <a:cubicBezTo>
                          <a:pt x="1343037" y="571251"/>
                          <a:pt x="1348159" y="570028"/>
                          <a:pt x="1355728" y="562459"/>
                        </a:cubicBezTo>
                        <a:cubicBezTo>
                          <a:pt x="1359245" y="558942"/>
                          <a:pt x="1361156" y="555426"/>
                          <a:pt x="1362685" y="552673"/>
                        </a:cubicBezTo>
                        <a:cubicBezTo>
                          <a:pt x="1365055" y="548392"/>
                          <a:pt x="1365590" y="547398"/>
                          <a:pt x="1370407" y="546939"/>
                        </a:cubicBezTo>
                        <a:cubicBezTo>
                          <a:pt x="1376523" y="546404"/>
                          <a:pt x="1381874" y="546404"/>
                          <a:pt x="1387608" y="546404"/>
                        </a:cubicBezTo>
                        <a:cubicBezTo>
                          <a:pt x="1393495" y="546404"/>
                          <a:pt x="1400146" y="546404"/>
                          <a:pt x="1408403" y="545793"/>
                        </a:cubicBezTo>
                        <a:cubicBezTo>
                          <a:pt x="1412991" y="545487"/>
                          <a:pt x="1419260" y="545257"/>
                          <a:pt x="1426981" y="545257"/>
                        </a:cubicBezTo>
                        <a:cubicBezTo>
                          <a:pt x="1431110" y="545257"/>
                          <a:pt x="1435315" y="545334"/>
                          <a:pt x="1439061" y="545410"/>
                        </a:cubicBezTo>
                        <a:lnTo>
                          <a:pt x="1445712" y="545563"/>
                        </a:lnTo>
                        <a:lnTo>
                          <a:pt x="1445330" y="538912"/>
                        </a:lnTo>
                        <a:lnTo>
                          <a:pt x="1443036" y="497628"/>
                        </a:lnTo>
                        <a:lnTo>
                          <a:pt x="1442883" y="495411"/>
                        </a:lnTo>
                        <a:lnTo>
                          <a:pt x="1441354" y="493729"/>
                        </a:lnTo>
                        <a:cubicBezTo>
                          <a:pt x="1440208" y="492505"/>
                          <a:pt x="1413067" y="463148"/>
                          <a:pt x="1403510" y="455961"/>
                        </a:cubicBezTo>
                        <a:cubicBezTo>
                          <a:pt x="1400070" y="453362"/>
                          <a:pt x="1395483" y="448545"/>
                          <a:pt x="1390666" y="443423"/>
                        </a:cubicBezTo>
                        <a:cubicBezTo>
                          <a:pt x="1383251" y="435625"/>
                          <a:pt x="1374917" y="426833"/>
                          <a:pt x="1366278" y="421022"/>
                        </a:cubicBezTo>
                        <a:cubicBezTo>
                          <a:pt x="1363067" y="418882"/>
                          <a:pt x="1360315" y="416818"/>
                          <a:pt x="1357563" y="414753"/>
                        </a:cubicBezTo>
                        <a:cubicBezTo>
                          <a:pt x="1348082" y="407567"/>
                          <a:pt x="1339138" y="400763"/>
                          <a:pt x="1320025" y="396940"/>
                        </a:cubicBezTo>
                        <a:cubicBezTo>
                          <a:pt x="1315285" y="396023"/>
                          <a:pt x="1311538" y="395411"/>
                          <a:pt x="1308404" y="394952"/>
                        </a:cubicBezTo>
                        <a:cubicBezTo>
                          <a:pt x="1297242" y="393270"/>
                          <a:pt x="1296554" y="393194"/>
                          <a:pt x="1286921" y="378744"/>
                        </a:cubicBezTo>
                        <a:cubicBezTo>
                          <a:pt x="1281493" y="370640"/>
                          <a:pt x="1277517" y="362307"/>
                          <a:pt x="1274230" y="355579"/>
                        </a:cubicBezTo>
                        <a:cubicBezTo>
                          <a:pt x="1268649" y="344035"/>
                          <a:pt x="1264902" y="336390"/>
                          <a:pt x="1257410" y="336390"/>
                        </a:cubicBezTo>
                        <a:cubicBezTo>
                          <a:pt x="1256416" y="336390"/>
                          <a:pt x="1255346" y="336543"/>
                          <a:pt x="1254352" y="336925"/>
                        </a:cubicBezTo>
                        <a:cubicBezTo>
                          <a:pt x="1246554" y="339524"/>
                          <a:pt x="1241967" y="353056"/>
                          <a:pt x="1239367" y="365365"/>
                        </a:cubicBezTo>
                        <a:cubicBezTo>
                          <a:pt x="1237609" y="365059"/>
                          <a:pt x="1234475" y="363989"/>
                          <a:pt x="1229658" y="360778"/>
                        </a:cubicBezTo>
                        <a:cubicBezTo>
                          <a:pt x="1222701" y="356191"/>
                          <a:pt x="1216661" y="354050"/>
                          <a:pt x="1210545" y="354050"/>
                        </a:cubicBezTo>
                        <a:cubicBezTo>
                          <a:pt x="1200683" y="354050"/>
                          <a:pt x="1192196" y="360014"/>
                          <a:pt x="1185163" y="365748"/>
                        </a:cubicBezTo>
                        <a:cubicBezTo>
                          <a:pt x="1173389" y="375610"/>
                          <a:pt x="1152976" y="378209"/>
                          <a:pt x="1142808" y="378209"/>
                        </a:cubicBezTo>
                        <a:cubicBezTo>
                          <a:pt x="1137151" y="378209"/>
                          <a:pt x="1134551" y="381114"/>
                          <a:pt x="1133481" y="382873"/>
                        </a:cubicBezTo>
                        <a:cubicBezTo>
                          <a:pt x="1130270" y="388148"/>
                          <a:pt x="1132946" y="394876"/>
                          <a:pt x="1136539" y="402062"/>
                        </a:cubicBezTo>
                        <a:cubicBezTo>
                          <a:pt x="1133405" y="399998"/>
                          <a:pt x="1129200" y="396711"/>
                          <a:pt x="1124077" y="391588"/>
                        </a:cubicBezTo>
                        <a:cubicBezTo>
                          <a:pt x="1107411" y="374922"/>
                          <a:pt x="1105117" y="364983"/>
                          <a:pt x="1105117" y="356650"/>
                        </a:cubicBezTo>
                        <a:cubicBezTo>
                          <a:pt x="1105117" y="354050"/>
                          <a:pt x="1104200" y="345488"/>
                          <a:pt x="1091815" y="345488"/>
                        </a:cubicBezTo>
                        <a:cubicBezTo>
                          <a:pt x="1089751" y="345488"/>
                          <a:pt x="1087380" y="345717"/>
                          <a:pt x="1085087" y="345946"/>
                        </a:cubicBezTo>
                        <a:cubicBezTo>
                          <a:pt x="1083175" y="346176"/>
                          <a:pt x="1081341" y="346329"/>
                          <a:pt x="1079659" y="346329"/>
                        </a:cubicBezTo>
                        <a:cubicBezTo>
                          <a:pt x="1078283" y="346329"/>
                          <a:pt x="1077747" y="346176"/>
                          <a:pt x="1077671" y="346176"/>
                        </a:cubicBezTo>
                        <a:cubicBezTo>
                          <a:pt x="1074536" y="344723"/>
                          <a:pt x="1068573" y="331726"/>
                          <a:pt x="1066050" y="326145"/>
                        </a:cubicBezTo>
                        <a:cubicBezTo>
                          <a:pt x="1064904" y="323546"/>
                          <a:pt x="1063757" y="321176"/>
                          <a:pt x="1062763" y="319188"/>
                        </a:cubicBezTo>
                        <a:cubicBezTo>
                          <a:pt x="1062686" y="319112"/>
                          <a:pt x="1062686" y="319035"/>
                          <a:pt x="1062610" y="318882"/>
                        </a:cubicBezTo>
                        <a:cubicBezTo>
                          <a:pt x="1064368" y="319800"/>
                          <a:pt x="1066050" y="320870"/>
                          <a:pt x="1067809" y="322017"/>
                        </a:cubicBezTo>
                        <a:cubicBezTo>
                          <a:pt x="1073619" y="325687"/>
                          <a:pt x="1079659" y="329433"/>
                          <a:pt x="1086616" y="329433"/>
                        </a:cubicBezTo>
                        <a:cubicBezTo>
                          <a:pt x="1089445" y="329433"/>
                          <a:pt x="1092121" y="328821"/>
                          <a:pt x="1094643" y="327521"/>
                        </a:cubicBezTo>
                        <a:cubicBezTo>
                          <a:pt x="1102671" y="323546"/>
                          <a:pt x="1112227" y="312537"/>
                          <a:pt x="1113833" y="302598"/>
                        </a:cubicBezTo>
                        <a:cubicBezTo>
                          <a:pt x="1114674" y="297552"/>
                          <a:pt x="1113298" y="292965"/>
                          <a:pt x="1110087" y="289754"/>
                        </a:cubicBezTo>
                        <a:cubicBezTo>
                          <a:pt x="1108099" y="287766"/>
                          <a:pt x="1106876" y="286314"/>
                          <a:pt x="1106111" y="285014"/>
                        </a:cubicBezTo>
                        <a:lnTo>
                          <a:pt x="1102365" y="278821"/>
                        </a:lnTo>
                        <a:cubicBezTo>
                          <a:pt x="1102518" y="278745"/>
                          <a:pt x="1102594" y="278745"/>
                          <a:pt x="1102747" y="278668"/>
                        </a:cubicBezTo>
                        <a:lnTo>
                          <a:pt x="1105270" y="277598"/>
                        </a:lnTo>
                        <a:lnTo>
                          <a:pt x="1106188" y="275075"/>
                        </a:lnTo>
                        <a:lnTo>
                          <a:pt x="1106570" y="274005"/>
                        </a:lnTo>
                        <a:lnTo>
                          <a:pt x="1106876" y="273240"/>
                        </a:lnTo>
                        <a:cubicBezTo>
                          <a:pt x="1107870" y="270717"/>
                          <a:pt x="1108634" y="268577"/>
                          <a:pt x="1109246" y="266665"/>
                        </a:cubicBezTo>
                        <a:cubicBezTo>
                          <a:pt x="1111081" y="261008"/>
                          <a:pt x="1111463" y="260014"/>
                          <a:pt x="1120102" y="255656"/>
                        </a:cubicBezTo>
                        <a:cubicBezTo>
                          <a:pt x="1124460" y="253439"/>
                          <a:pt x="1127518" y="251757"/>
                          <a:pt x="1129888" y="250381"/>
                        </a:cubicBezTo>
                        <a:cubicBezTo>
                          <a:pt x="1133863" y="248088"/>
                          <a:pt x="1135163" y="247399"/>
                          <a:pt x="1137915" y="247170"/>
                        </a:cubicBezTo>
                        <a:cubicBezTo>
                          <a:pt x="1137533" y="248317"/>
                          <a:pt x="1137151" y="249540"/>
                          <a:pt x="1136769" y="250916"/>
                        </a:cubicBezTo>
                        <a:cubicBezTo>
                          <a:pt x="1136386" y="252522"/>
                          <a:pt x="1135545" y="255733"/>
                          <a:pt x="1137686" y="258485"/>
                        </a:cubicBezTo>
                        <a:lnTo>
                          <a:pt x="1139521" y="260855"/>
                        </a:lnTo>
                        <a:lnTo>
                          <a:pt x="1142732" y="260931"/>
                        </a:lnTo>
                        <a:cubicBezTo>
                          <a:pt x="1146554" y="260931"/>
                          <a:pt x="1148313" y="258561"/>
                          <a:pt x="1153206" y="252216"/>
                        </a:cubicBezTo>
                        <a:cubicBezTo>
                          <a:pt x="1156646" y="247705"/>
                          <a:pt x="1161310" y="241589"/>
                          <a:pt x="1165056" y="238760"/>
                        </a:cubicBezTo>
                        <a:cubicBezTo>
                          <a:pt x="1165362" y="238531"/>
                          <a:pt x="1165668" y="238302"/>
                          <a:pt x="1165897" y="238225"/>
                        </a:cubicBezTo>
                        <a:cubicBezTo>
                          <a:pt x="1166203" y="238607"/>
                          <a:pt x="1166585" y="239066"/>
                          <a:pt x="1166814" y="239448"/>
                        </a:cubicBezTo>
                        <a:cubicBezTo>
                          <a:pt x="1168649" y="241895"/>
                          <a:pt x="1171096" y="245182"/>
                          <a:pt x="1175530" y="246635"/>
                        </a:cubicBezTo>
                        <a:cubicBezTo>
                          <a:pt x="1176677" y="247017"/>
                          <a:pt x="1177900" y="247247"/>
                          <a:pt x="1179199" y="247247"/>
                        </a:cubicBezTo>
                        <a:cubicBezTo>
                          <a:pt x="1185239" y="247247"/>
                          <a:pt x="1192120" y="242659"/>
                          <a:pt x="1197089" y="238684"/>
                        </a:cubicBezTo>
                        <a:cubicBezTo>
                          <a:pt x="1199306" y="242430"/>
                          <a:pt x="1200836" y="246023"/>
                          <a:pt x="1200988" y="247782"/>
                        </a:cubicBezTo>
                        <a:cubicBezTo>
                          <a:pt x="1191814" y="254968"/>
                          <a:pt x="1196019" y="271558"/>
                          <a:pt x="1197013" y="274922"/>
                        </a:cubicBezTo>
                        <a:lnTo>
                          <a:pt x="1197701" y="277369"/>
                        </a:lnTo>
                        <a:lnTo>
                          <a:pt x="1199918" y="278592"/>
                        </a:lnTo>
                        <a:cubicBezTo>
                          <a:pt x="1201141" y="279280"/>
                          <a:pt x="1212150" y="285243"/>
                          <a:pt x="1220484" y="285243"/>
                        </a:cubicBezTo>
                        <a:cubicBezTo>
                          <a:pt x="1226447" y="285243"/>
                          <a:pt x="1230805" y="282185"/>
                          <a:pt x="1232105" y="276986"/>
                        </a:cubicBezTo>
                        <a:cubicBezTo>
                          <a:pt x="1234627" y="266818"/>
                          <a:pt x="1234627" y="254357"/>
                          <a:pt x="1232181" y="246329"/>
                        </a:cubicBezTo>
                        <a:cubicBezTo>
                          <a:pt x="1232181" y="246329"/>
                          <a:pt x="1232257" y="246329"/>
                          <a:pt x="1232257" y="246253"/>
                        </a:cubicBezTo>
                        <a:cubicBezTo>
                          <a:pt x="1234475" y="244724"/>
                          <a:pt x="1238068" y="242124"/>
                          <a:pt x="1240897" y="236543"/>
                        </a:cubicBezTo>
                        <a:cubicBezTo>
                          <a:pt x="1247013" y="224311"/>
                          <a:pt x="1234016" y="214678"/>
                          <a:pt x="1222472" y="206115"/>
                        </a:cubicBezTo>
                        <a:cubicBezTo>
                          <a:pt x="1220254" y="204510"/>
                          <a:pt x="1218114" y="202828"/>
                          <a:pt x="1216050" y="201222"/>
                        </a:cubicBezTo>
                        <a:cubicBezTo>
                          <a:pt x="1210621" y="196865"/>
                          <a:pt x="1204888" y="193195"/>
                          <a:pt x="1198466" y="190060"/>
                        </a:cubicBezTo>
                        <a:lnTo>
                          <a:pt x="1196172" y="188913"/>
                        </a:lnTo>
                        <a:lnTo>
                          <a:pt x="1193802" y="189678"/>
                        </a:lnTo>
                        <a:cubicBezTo>
                          <a:pt x="1191203" y="190519"/>
                          <a:pt x="1189750" y="190672"/>
                          <a:pt x="1188985" y="190672"/>
                        </a:cubicBezTo>
                        <a:cubicBezTo>
                          <a:pt x="1187915" y="190672"/>
                          <a:pt x="1187533" y="190672"/>
                          <a:pt x="1185086" y="186543"/>
                        </a:cubicBezTo>
                        <a:lnTo>
                          <a:pt x="1184016" y="184021"/>
                        </a:lnTo>
                        <a:lnTo>
                          <a:pt x="1181493" y="183409"/>
                        </a:lnTo>
                        <a:cubicBezTo>
                          <a:pt x="1179199" y="182797"/>
                          <a:pt x="1176906" y="180962"/>
                          <a:pt x="1174459" y="177675"/>
                        </a:cubicBezTo>
                        <a:lnTo>
                          <a:pt x="1173619" y="176605"/>
                        </a:lnTo>
                        <a:lnTo>
                          <a:pt x="1172395" y="175917"/>
                        </a:lnTo>
                        <a:cubicBezTo>
                          <a:pt x="1171631" y="175534"/>
                          <a:pt x="1171172" y="175305"/>
                          <a:pt x="1170637" y="174923"/>
                        </a:cubicBezTo>
                        <a:cubicBezTo>
                          <a:pt x="1167732" y="173241"/>
                          <a:pt x="1165132" y="172553"/>
                          <a:pt x="1162456" y="172553"/>
                        </a:cubicBezTo>
                        <a:cubicBezTo>
                          <a:pt x="1157411" y="172553"/>
                          <a:pt x="1153588" y="175076"/>
                          <a:pt x="1149918" y="177522"/>
                        </a:cubicBezTo>
                        <a:cubicBezTo>
                          <a:pt x="1147778" y="178975"/>
                          <a:pt x="1145561" y="180427"/>
                          <a:pt x="1143038" y="181345"/>
                        </a:cubicBezTo>
                        <a:cubicBezTo>
                          <a:pt x="1142120" y="181727"/>
                          <a:pt x="1141279" y="181880"/>
                          <a:pt x="1140591" y="181880"/>
                        </a:cubicBezTo>
                        <a:cubicBezTo>
                          <a:pt x="1138909" y="181880"/>
                          <a:pt x="1137227" y="180657"/>
                          <a:pt x="1134322" y="178363"/>
                        </a:cubicBezTo>
                        <a:cubicBezTo>
                          <a:pt x="1132411" y="176910"/>
                          <a:pt x="1130270" y="175152"/>
                          <a:pt x="1127518" y="173623"/>
                        </a:cubicBezTo>
                        <a:cubicBezTo>
                          <a:pt x="1123466" y="171329"/>
                          <a:pt x="1123542" y="166360"/>
                          <a:pt x="1124766" y="154892"/>
                        </a:cubicBezTo>
                        <a:lnTo>
                          <a:pt x="1124842" y="154204"/>
                        </a:lnTo>
                        <a:cubicBezTo>
                          <a:pt x="1126065" y="142048"/>
                          <a:pt x="1121249" y="138455"/>
                          <a:pt x="1113604" y="136926"/>
                        </a:cubicBezTo>
                        <a:cubicBezTo>
                          <a:pt x="1112610" y="136697"/>
                          <a:pt x="1111386" y="136467"/>
                          <a:pt x="1110163" y="136085"/>
                        </a:cubicBezTo>
                        <a:cubicBezTo>
                          <a:pt x="1104888" y="134327"/>
                          <a:pt x="1101983" y="133333"/>
                          <a:pt x="1099231" y="121941"/>
                        </a:cubicBezTo>
                        <a:cubicBezTo>
                          <a:pt x="1097625" y="115672"/>
                          <a:pt x="1095714" y="107951"/>
                          <a:pt x="1088221" y="107951"/>
                        </a:cubicBezTo>
                        <a:cubicBezTo>
                          <a:pt x="1086692" y="107951"/>
                          <a:pt x="1085469" y="108333"/>
                          <a:pt x="1084399" y="108639"/>
                        </a:cubicBezTo>
                        <a:cubicBezTo>
                          <a:pt x="1083405" y="108944"/>
                          <a:pt x="1082640" y="109174"/>
                          <a:pt x="1081646" y="109174"/>
                        </a:cubicBezTo>
                        <a:cubicBezTo>
                          <a:pt x="1079124" y="109174"/>
                          <a:pt x="1075989" y="104281"/>
                          <a:pt x="1075072" y="95107"/>
                        </a:cubicBezTo>
                        <a:cubicBezTo>
                          <a:pt x="1074460" y="89373"/>
                          <a:pt x="1073619" y="80657"/>
                          <a:pt x="1064904" y="80657"/>
                        </a:cubicBezTo>
                        <a:cubicBezTo>
                          <a:pt x="1062916" y="80657"/>
                          <a:pt x="1061004" y="81192"/>
                          <a:pt x="1058558" y="81804"/>
                        </a:cubicBezTo>
                        <a:cubicBezTo>
                          <a:pt x="1057488" y="82110"/>
                          <a:pt x="1056188" y="82416"/>
                          <a:pt x="1054812" y="82721"/>
                        </a:cubicBezTo>
                        <a:cubicBezTo>
                          <a:pt x="1052289" y="83256"/>
                          <a:pt x="1049537" y="84021"/>
                          <a:pt x="1047396" y="85474"/>
                        </a:cubicBezTo>
                        <a:cubicBezTo>
                          <a:pt x="1049842" y="83562"/>
                          <a:pt x="1051983" y="81422"/>
                          <a:pt x="1054047" y="79357"/>
                        </a:cubicBezTo>
                        <a:cubicBezTo>
                          <a:pt x="1056417" y="76987"/>
                          <a:pt x="1059093" y="74312"/>
                          <a:pt x="1060852" y="73624"/>
                        </a:cubicBezTo>
                        <a:cubicBezTo>
                          <a:pt x="1062686" y="72859"/>
                          <a:pt x="1066432" y="71330"/>
                          <a:pt x="1079965" y="54052"/>
                        </a:cubicBezTo>
                        <a:lnTo>
                          <a:pt x="1081341" y="52370"/>
                        </a:lnTo>
                        <a:lnTo>
                          <a:pt x="1081264" y="50153"/>
                        </a:lnTo>
                        <a:cubicBezTo>
                          <a:pt x="1081188" y="43196"/>
                          <a:pt x="1083634" y="37615"/>
                          <a:pt x="1089521" y="31728"/>
                        </a:cubicBezTo>
                        <a:cubicBezTo>
                          <a:pt x="1100989" y="20183"/>
                          <a:pt x="1098237" y="5887"/>
                          <a:pt x="1098160" y="5275"/>
                        </a:cubicBezTo>
                        <a:lnTo>
                          <a:pt x="1097243" y="917"/>
                        </a:lnTo>
                        <a:lnTo>
                          <a:pt x="1092809" y="382"/>
                        </a:lnTo>
                        <a:cubicBezTo>
                          <a:pt x="1092732" y="459"/>
                          <a:pt x="1089445" y="0"/>
                          <a:pt x="1084705" y="0"/>
                        </a:cubicBezTo>
                        <a:lnTo>
                          <a:pt x="1084705" y="0"/>
                        </a:lnTo>
                        <a:close/>
                        <a:moveTo>
                          <a:pt x="1024001" y="94724"/>
                        </a:moveTo>
                        <a:lnTo>
                          <a:pt x="1026371" y="94113"/>
                        </a:lnTo>
                        <a:lnTo>
                          <a:pt x="1029582" y="93272"/>
                        </a:lnTo>
                        <a:cubicBezTo>
                          <a:pt x="1033940" y="92125"/>
                          <a:pt x="1037151" y="91360"/>
                          <a:pt x="1042732" y="88455"/>
                        </a:cubicBezTo>
                        <a:cubicBezTo>
                          <a:pt x="1044108" y="87767"/>
                          <a:pt x="1045408" y="86926"/>
                          <a:pt x="1046631" y="86009"/>
                        </a:cubicBezTo>
                        <a:cubicBezTo>
                          <a:pt x="1045714" y="86773"/>
                          <a:pt x="1044949" y="87691"/>
                          <a:pt x="1044338" y="88914"/>
                        </a:cubicBezTo>
                        <a:cubicBezTo>
                          <a:pt x="1042427" y="92889"/>
                          <a:pt x="1044185" y="96636"/>
                          <a:pt x="1045790" y="99923"/>
                        </a:cubicBezTo>
                        <a:cubicBezTo>
                          <a:pt x="1046478" y="101223"/>
                          <a:pt x="1047243" y="102828"/>
                          <a:pt x="1047931" y="104816"/>
                        </a:cubicBezTo>
                        <a:cubicBezTo>
                          <a:pt x="1049766" y="109709"/>
                          <a:pt x="1049613" y="111162"/>
                          <a:pt x="1049231" y="114296"/>
                        </a:cubicBezTo>
                        <a:cubicBezTo>
                          <a:pt x="1049154" y="115137"/>
                          <a:pt x="1049001" y="116055"/>
                          <a:pt x="1048925" y="117125"/>
                        </a:cubicBezTo>
                        <a:cubicBezTo>
                          <a:pt x="1047931" y="116590"/>
                          <a:pt x="1047013" y="115978"/>
                          <a:pt x="1046096" y="115596"/>
                        </a:cubicBezTo>
                        <a:cubicBezTo>
                          <a:pt x="1045102" y="115061"/>
                          <a:pt x="1044873" y="114984"/>
                          <a:pt x="1043497" y="109785"/>
                        </a:cubicBezTo>
                        <a:cubicBezTo>
                          <a:pt x="1043191" y="108562"/>
                          <a:pt x="1042809" y="107110"/>
                          <a:pt x="1042350" y="105581"/>
                        </a:cubicBezTo>
                        <a:cubicBezTo>
                          <a:pt x="1040592" y="99311"/>
                          <a:pt x="1035240" y="95718"/>
                          <a:pt x="1027824" y="95718"/>
                        </a:cubicBezTo>
                        <a:cubicBezTo>
                          <a:pt x="1026754" y="95718"/>
                          <a:pt x="1025760" y="95795"/>
                          <a:pt x="1024842" y="95871"/>
                        </a:cubicBezTo>
                        <a:lnTo>
                          <a:pt x="1024001" y="94724"/>
                        </a:lnTo>
                        <a:lnTo>
                          <a:pt x="1024001" y="94724"/>
                        </a:lnTo>
                        <a:close/>
                        <a:moveTo>
                          <a:pt x="1008405" y="135244"/>
                        </a:moveTo>
                        <a:cubicBezTo>
                          <a:pt x="1012075" y="133486"/>
                          <a:pt x="1014139" y="132798"/>
                          <a:pt x="1018573" y="132033"/>
                        </a:cubicBezTo>
                        <a:cubicBezTo>
                          <a:pt x="1019261" y="133791"/>
                          <a:pt x="1020332" y="136238"/>
                          <a:pt x="1022472" y="138914"/>
                        </a:cubicBezTo>
                        <a:cubicBezTo>
                          <a:pt x="1025913" y="143271"/>
                          <a:pt x="1028359" y="145336"/>
                          <a:pt x="1030500" y="147247"/>
                        </a:cubicBezTo>
                        <a:cubicBezTo>
                          <a:pt x="1031417" y="148088"/>
                          <a:pt x="1032335" y="148853"/>
                          <a:pt x="1033405" y="149923"/>
                        </a:cubicBezTo>
                        <a:cubicBezTo>
                          <a:pt x="1033558" y="150076"/>
                          <a:pt x="1033711" y="150229"/>
                          <a:pt x="1033864" y="150382"/>
                        </a:cubicBezTo>
                        <a:cubicBezTo>
                          <a:pt x="1033252" y="150687"/>
                          <a:pt x="1032564" y="151070"/>
                          <a:pt x="1031723" y="151452"/>
                        </a:cubicBezTo>
                        <a:cubicBezTo>
                          <a:pt x="1029200" y="152599"/>
                          <a:pt x="1026677" y="153669"/>
                          <a:pt x="1024307" y="154663"/>
                        </a:cubicBezTo>
                        <a:cubicBezTo>
                          <a:pt x="1019338" y="156804"/>
                          <a:pt x="1014751" y="158791"/>
                          <a:pt x="1010622" y="161085"/>
                        </a:cubicBezTo>
                        <a:cubicBezTo>
                          <a:pt x="1013833" y="157415"/>
                          <a:pt x="1015821" y="153287"/>
                          <a:pt x="1014980" y="148012"/>
                        </a:cubicBezTo>
                        <a:cubicBezTo>
                          <a:pt x="1014827" y="147247"/>
                          <a:pt x="1014904" y="147094"/>
                          <a:pt x="1015056" y="146788"/>
                        </a:cubicBezTo>
                        <a:cubicBezTo>
                          <a:pt x="1016738" y="141360"/>
                          <a:pt x="1014292" y="138914"/>
                          <a:pt x="1008405" y="135244"/>
                        </a:cubicBezTo>
                        <a:lnTo>
                          <a:pt x="1008405" y="135244"/>
                        </a:lnTo>
                        <a:close/>
                        <a:moveTo>
                          <a:pt x="849232" y="209556"/>
                        </a:moveTo>
                        <a:cubicBezTo>
                          <a:pt x="857259" y="209556"/>
                          <a:pt x="864599" y="208791"/>
                          <a:pt x="872397" y="207109"/>
                        </a:cubicBezTo>
                        <a:cubicBezTo>
                          <a:pt x="877366" y="206039"/>
                          <a:pt x="881647" y="205274"/>
                          <a:pt x="885470" y="204663"/>
                        </a:cubicBezTo>
                        <a:cubicBezTo>
                          <a:pt x="887993" y="204204"/>
                          <a:pt x="890363" y="203822"/>
                          <a:pt x="892580" y="203363"/>
                        </a:cubicBezTo>
                        <a:cubicBezTo>
                          <a:pt x="891586" y="205580"/>
                          <a:pt x="890516" y="208638"/>
                          <a:pt x="889140" y="212767"/>
                        </a:cubicBezTo>
                        <a:lnTo>
                          <a:pt x="888299" y="215290"/>
                        </a:lnTo>
                        <a:cubicBezTo>
                          <a:pt x="886234" y="221406"/>
                          <a:pt x="885088" y="226222"/>
                          <a:pt x="884170" y="230045"/>
                        </a:cubicBezTo>
                        <a:cubicBezTo>
                          <a:pt x="882182" y="238378"/>
                          <a:pt x="882182" y="238378"/>
                          <a:pt x="877442" y="238837"/>
                        </a:cubicBezTo>
                        <a:cubicBezTo>
                          <a:pt x="874767" y="239066"/>
                          <a:pt x="872779" y="239372"/>
                          <a:pt x="871173" y="239601"/>
                        </a:cubicBezTo>
                        <a:cubicBezTo>
                          <a:pt x="869874" y="239754"/>
                          <a:pt x="868956" y="239984"/>
                          <a:pt x="868115" y="239984"/>
                        </a:cubicBezTo>
                        <a:cubicBezTo>
                          <a:pt x="867045" y="239678"/>
                          <a:pt x="863910" y="236925"/>
                          <a:pt x="861311" y="234632"/>
                        </a:cubicBezTo>
                        <a:cubicBezTo>
                          <a:pt x="856342" y="230198"/>
                          <a:pt x="852825" y="227828"/>
                          <a:pt x="848391" y="227828"/>
                        </a:cubicBezTo>
                        <a:cubicBezTo>
                          <a:pt x="846632" y="227828"/>
                          <a:pt x="845103" y="228210"/>
                          <a:pt x="843727" y="228592"/>
                        </a:cubicBezTo>
                        <a:cubicBezTo>
                          <a:pt x="841969" y="229051"/>
                          <a:pt x="839981" y="229586"/>
                          <a:pt x="836388" y="229586"/>
                        </a:cubicBezTo>
                        <a:cubicBezTo>
                          <a:pt x="825149" y="229586"/>
                          <a:pt x="821632" y="227828"/>
                          <a:pt x="813987" y="223470"/>
                        </a:cubicBezTo>
                        <a:cubicBezTo>
                          <a:pt x="812840" y="222782"/>
                          <a:pt x="812535" y="222400"/>
                          <a:pt x="812229" y="221864"/>
                        </a:cubicBezTo>
                        <a:cubicBezTo>
                          <a:pt x="811617" y="220947"/>
                          <a:pt x="809782" y="218271"/>
                          <a:pt x="806036" y="218271"/>
                        </a:cubicBezTo>
                        <a:cubicBezTo>
                          <a:pt x="803513" y="218271"/>
                          <a:pt x="801908" y="219265"/>
                          <a:pt x="797473" y="222017"/>
                        </a:cubicBezTo>
                        <a:cubicBezTo>
                          <a:pt x="795486" y="223164"/>
                          <a:pt x="792886" y="224846"/>
                          <a:pt x="789293" y="226987"/>
                        </a:cubicBezTo>
                        <a:cubicBezTo>
                          <a:pt x="768804" y="238990"/>
                          <a:pt x="757336" y="245947"/>
                          <a:pt x="740975" y="260014"/>
                        </a:cubicBezTo>
                        <a:cubicBezTo>
                          <a:pt x="734859" y="265213"/>
                          <a:pt x="730731" y="267353"/>
                          <a:pt x="727137" y="269188"/>
                        </a:cubicBezTo>
                        <a:cubicBezTo>
                          <a:pt x="721480" y="272017"/>
                          <a:pt x="716663" y="274464"/>
                          <a:pt x="711617" y="285320"/>
                        </a:cubicBezTo>
                        <a:cubicBezTo>
                          <a:pt x="709171" y="290671"/>
                          <a:pt x="706037" y="293424"/>
                          <a:pt x="703590" y="295641"/>
                        </a:cubicBezTo>
                        <a:cubicBezTo>
                          <a:pt x="701067" y="297934"/>
                          <a:pt x="698162" y="300534"/>
                          <a:pt x="698391" y="304815"/>
                        </a:cubicBezTo>
                        <a:cubicBezTo>
                          <a:pt x="698544" y="308867"/>
                          <a:pt x="701449" y="311543"/>
                          <a:pt x="704278" y="313684"/>
                        </a:cubicBezTo>
                        <a:cubicBezTo>
                          <a:pt x="706266" y="315213"/>
                          <a:pt x="708330" y="316742"/>
                          <a:pt x="710241" y="318347"/>
                        </a:cubicBezTo>
                        <a:cubicBezTo>
                          <a:pt x="702978" y="317888"/>
                          <a:pt x="700991" y="316206"/>
                          <a:pt x="700838" y="315977"/>
                        </a:cubicBezTo>
                        <a:cubicBezTo>
                          <a:pt x="696939" y="312078"/>
                          <a:pt x="692581" y="310778"/>
                          <a:pt x="689676" y="309937"/>
                        </a:cubicBezTo>
                        <a:cubicBezTo>
                          <a:pt x="689294" y="309861"/>
                          <a:pt x="688911" y="309708"/>
                          <a:pt x="688529" y="309555"/>
                        </a:cubicBezTo>
                        <a:cubicBezTo>
                          <a:pt x="688529" y="309402"/>
                          <a:pt x="688606" y="309173"/>
                          <a:pt x="688682" y="308944"/>
                        </a:cubicBezTo>
                        <a:cubicBezTo>
                          <a:pt x="690364" y="301451"/>
                          <a:pt x="690899" y="296711"/>
                          <a:pt x="691052" y="294341"/>
                        </a:cubicBezTo>
                        <a:cubicBezTo>
                          <a:pt x="692122" y="292736"/>
                          <a:pt x="693651" y="291130"/>
                          <a:pt x="695410" y="289295"/>
                        </a:cubicBezTo>
                        <a:cubicBezTo>
                          <a:pt x="698926" y="285626"/>
                          <a:pt x="703361" y="281115"/>
                          <a:pt x="705884" y="273623"/>
                        </a:cubicBezTo>
                        <a:cubicBezTo>
                          <a:pt x="707260" y="269647"/>
                          <a:pt x="707719" y="265977"/>
                          <a:pt x="708101" y="262766"/>
                        </a:cubicBezTo>
                        <a:cubicBezTo>
                          <a:pt x="708789" y="256880"/>
                          <a:pt x="709324" y="252598"/>
                          <a:pt x="714829" y="247170"/>
                        </a:cubicBezTo>
                        <a:cubicBezTo>
                          <a:pt x="717199" y="244800"/>
                          <a:pt x="719033" y="242659"/>
                          <a:pt x="720715" y="240748"/>
                        </a:cubicBezTo>
                        <a:cubicBezTo>
                          <a:pt x="724844" y="236008"/>
                          <a:pt x="725685" y="235244"/>
                          <a:pt x="728590" y="235244"/>
                        </a:cubicBezTo>
                        <a:cubicBezTo>
                          <a:pt x="730119" y="235244"/>
                          <a:pt x="732030" y="235549"/>
                          <a:pt x="734553" y="236085"/>
                        </a:cubicBezTo>
                        <a:cubicBezTo>
                          <a:pt x="737917" y="236849"/>
                          <a:pt x="740364" y="237766"/>
                          <a:pt x="742504" y="238531"/>
                        </a:cubicBezTo>
                        <a:cubicBezTo>
                          <a:pt x="745333" y="239525"/>
                          <a:pt x="747779" y="240442"/>
                          <a:pt x="750608" y="240442"/>
                        </a:cubicBezTo>
                        <a:cubicBezTo>
                          <a:pt x="756419" y="240442"/>
                          <a:pt x="761082" y="236849"/>
                          <a:pt x="768116" y="229815"/>
                        </a:cubicBezTo>
                        <a:lnTo>
                          <a:pt x="772168" y="225687"/>
                        </a:lnTo>
                        <a:cubicBezTo>
                          <a:pt x="782795" y="214984"/>
                          <a:pt x="786770" y="210932"/>
                          <a:pt x="796556" y="208256"/>
                        </a:cubicBezTo>
                        <a:cubicBezTo>
                          <a:pt x="800684" y="207109"/>
                          <a:pt x="803819" y="206650"/>
                          <a:pt x="806953" y="206650"/>
                        </a:cubicBezTo>
                        <a:cubicBezTo>
                          <a:pt x="809476" y="206650"/>
                          <a:pt x="812229" y="206956"/>
                          <a:pt x="815593" y="207338"/>
                        </a:cubicBezTo>
                        <a:cubicBezTo>
                          <a:pt x="818651" y="207721"/>
                          <a:pt x="822320" y="208103"/>
                          <a:pt x="826908" y="208485"/>
                        </a:cubicBezTo>
                        <a:lnTo>
                          <a:pt x="830577" y="208715"/>
                        </a:lnTo>
                        <a:cubicBezTo>
                          <a:pt x="836923" y="209097"/>
                          <a:pt x="843115" y="209556"/>
                          <a:pt x="849232" y="209556"/>
                        </a:cubicBezTo>
                        <a:lnTo>
                          <a:pt x="849232" y="209556"/>
                        </a:lnTo>
                        <a:close/>
                        <a:moveTo>
                          <a:pt x="1321324" y="422475"/>
                        </a:moveTo>
                        <a:cubicBezTo>
                          <a:pt x="1321707" y="422475"/>
                          <a:pt x="1322012" y="422475"/>
                          <a:pt x="1322395" y="422475"/>
                        </a:cubicBezTo>
                        <a:cubicBezTo>
                          <a:pt x="1325682" y="422475"/>
                          <a:pt x="1328664" y="424081"/>
                          <a:pt x="1334703" y="432567"/>
                        </a:cubicBezTo>
                        <a:cubicBezTo>
                          <a:pt x="1337914" y="437154"/>
                          <a:pt x="1340896" y="438836"/>
                          <a:pt x="1343266" y="440136"/>
                        </a:cubicBezTo>
                        <a:cubicBezTo>
                          <a:pt x="1345560" y="441435"/>
                          <a:pt x="1347318" y="442429"/>
                          <a:pt x="1350452" y="448163"/>
                        </a:cubicBezTo>
                        <a:cubicBezTo>
                          <a:pt x="1352746" y="452368"/>
                          <a:pt x="1355269" y="455655"/>
                          <a:pt x="1357486" y="458561"/>
                        </a:cubicBezTo>
                        <a:cubicBezTo>
                          <a:pt x="1362761" y="465441"/>
                          <a:pt x="1364290" y="467888"/>
                          <a:pt x="1361768" y="474080"/>
                        </a:cubicBezTo>
                        <a:cubicBezTo>
                          <a:pt x="1360391" y="477368"/>
                          <a:pt x="1359474" y="480197"/>
                          <a:pt x="1358862" y="482414"/>
                        </a:cubicBezTo>
                        <a:cubicBezTo>
                          <a:pt x="1357945" y="481726"/>
                          <a:pt x="1357104" y="481038"/>
                          <a:pt x="1356339" y="480426"/>
                        </a:cubicBezTo>
                        <a:cubicBezTo>
                          <a:pt x="1352899" y="477674"/>
                          <a:pt x="1350147" y="475456"/>
                          <a:pt x="1346324" y="475456"/>
                        </a:cubicBezTo>
                        <a:cubicBezTo>
                          <a:pt x="1342425" y="475456"/>
                          <a:pt x="1339596" y="477674"/>
                          <a:pt x="1336691" y="480885"/>
                        </a:cubicBezTo>
                        <a:cubicBezTo>
                          <a:pt x="1336691" y="480808"/>
                          <a:pt x="1336768" y="480655"/>
                          <a:pt x="1336768" y="480579"/>
                        </a:cubicBezTo>
                        <a:cubicBezTo>
                          <a:pt x="1338985" y="472398"/>
                          <a:pt x="1340972" y="465288"/>
                          <a:pt x="1336921" y="459937"/>
                        </a:cubicBezTo>
                        <a:cubicBezTo>
                          <a:pt x="1333251" y="455120"/>
                          <a:pt x="1326829" y="455120"/>
                          <a:pt x="1324688" y="455120"/>
                        </a:cubicBezTo>
                        <a:lnTo>
                          <a:pt x="1321019" y="455120"/>
                        </a:lnTo>
                        <a:lnTo>
                          <a:pt x="1317807" y="455120"/>
                        </a:lnTo>
                        <a:cubicBezTo>
                          <a:pt x="1311309" y="455120"/>
                          <a:pt x="1297700" y="455120"/>
                          <a:pt x="1297700" y="469493"/>
                        </a:cubicBezTo>
                        <a:cubicBezTo>
                          <a:pt x="1297700" y="471099"/>
                          <a:pt x="1297624" y="472475"/>
                          <a:pt x="1297548" y="473698"/>
                        </a:cubicBezTo>
                        <a:cubicBezTo>
                          <a:pt x="1297395" y="475915"/>
                          <a:pt x="1297395" y="477979"/>
                          <a:pt x="1297700" y="479891"/>
                        </a:cubicBezTo>
                        <a:cubicBezTo>
                          <a:pt x="1295713" y="477979"/>
                          <a:pt x="1293496" y="475762"/>
                          <a:pt x="1290973" y="473163"/>
                        </a:cubicBezTo>
                        <a:cubicBezTo>
                          <a:pt x="1288526" y="470793"/>
                          <a:pt x="1286539" y="468499"/>
                          <a:pt x="1284704" y="466435"/>
                        </a:cubicBezTo>
                        <a:cubicBezTo>
                          <a:pt x="1283863" y="465441"/>
                          <a:pt x="1283022" y="464524"/>
                          <a:pt x="1282181" y="463606"/>
                        </a:cubicBezTo>
                        <a:cubicBezTo>
                          <a:pt x="1283251" y="464524"/>
                          <a:pt x="1284780" y="465365"/>
                          <a:pt x="1286921" y="465365"/>
                        </a:cubicBezTo>
                        <a:cubicBezTo>
                          <a:pt x="1290285" y="465365"/>
                          <a:pt x="1292808" y="463530"/>
                          <a:pt x="1299612" y="458102"/>
                        </a:cubicBezTo>
                        <a:cubicBezTo>
                          <a:pt x="1304199" y="454432"/>
                          <a:pt x="1309398" y="452903"/>
                          <a:pt x="1313985" y="451527"/>
                        </a:cubicBezTo>
                        <a:cubicBezTo>
                          <a:pt x="1319642" y="449845"/>
                          <a:pt x="1327441" y="447551"/>
                          <a:pt x="1327441" y="439295"/>
                        </a:cubicBezTo>
                        <a:cubicBezTo>
                          <a:pt x="1327441" y="433943"/>
                          <a:pt x="1325529" y="431344"/>
                          <a:pt x="1323465" y="429203"/>
                        </a:cubicBezTo>
                        <a:cubicBezTo>
                          <a:pt x="1322471" y="428133"/>
                          <a:pt x="1321936" y="427521"/>
                          <a:pt x="1321554" y="424692"/>
                        </a:cubicBezTo>
                        <a:cubicBezTo>
                          <a:pt x="1321477" y="423775"/>
                          <a:pt x="1321401" y="423010"/>
                          <a:pt x="1321324" y="422475"/>
                        </a:cubicBezTo>
                        <a:lnTo>
                          <a:pt x="1321324" y="422475"/>
                        </a:lnTo>
                        <a:close/>
                        <a:moveTo>
                          <a:pt x="1266890" y="452521"/>
                        </a:moveTo>
                        <a:cubicBezTo>
                          <a:pt x="1271401" y="451221"/>
                          <a:pt x="1275529" y="448240"/>
                          <a:pt x="1278282" y="441817"/>
                        </a:cubicBezTo>
                        <a:cubicBezTo>
                          <a:pt x="1280957" y="435625"/>
                          <a:pt x="1280957" y="435625"/>
                          <a:pt x="1287991" y="433790"/>
                        </a:cubicBezTo>
                        <a:cubicBezTo>
                          <a:pt x="1288450" y="433714"/>
                          <a:pt x="1288832" y="433637"/>
                          <a:pt x="1289138" y="433637"/>
                        </a:cubicBezTo>
                        <a:cubicBezTo>
                          <a:pt x="1288985" y="434325"/>
                          <a:pt x="1288526" y="435319"/>
                          <a:pt x="1287532" y="436619"/>
                        </a:cubicBezTo>
                        <a:cubicBezTo>
                          <a:pt x="1286003" y="438454"/>
                          <a:pt x="1284321" y="440059"/>
                          <a:pt x="1282792" y="441512"/>
                        </a:cubicBezTo>
                        <a:cubicBezTo>
                          <a:pt x="1278893" y="445334"/>
                          <a:pt x="1275147" y="448928"/>
                          <a:pt x="1275529" y="453820"/>
                        </a:cubicBezTo>
                        <a:cubicBezTo>
                          <a:pt x="1275682" y="455655"/>
                          <a:pt x="1276370" y="458331"/>
                          <a:pt x="1279352" y="460548"/>
                        </a:cubicBezTo>
                        <a:cubicBezTo>
                          <a:pt x="1279811" y="460854"/>
                          <a:pt x="1280040" y="461160"/>
                          <a:pt x="1280422" y="461695"/>
                        </a:cubicBezTo>
                        <a:cubicBezTo>
                          <a:pt x="1280499" y="461772"/>
                          <a:pt x="1280575" y="461924"/>
                          <a:pt x="1280652" y="462001"/>
                        </a:cubicBezTo>
                        <a:cubicBezTo>
                          <a:pt x="1276905" y="458102"/>
                          <a:pt x="1272854" y="454814"/>
                          <a:pt x="1266890" y="452521"/>
                        </a:cubicBezTo>
                        <a:lnTo>
                          <a:pt x="1266890" y="452521"/>
                        </a:lnTo>
                        <a:close/>
                        <a:moveTo>
                          <a:pt x="1292884" y="539676"/>
                        </a:moveTo>
                        <a:cubicBezTo>
                          <a:pt x="1294031" y="538147"/>
                          <a:pt x="1295560" y="536236"/>
                          <a:pt x="1297777" y="534019"/>
                        </a:cubicBezTo>
                        <a:cubicBezTo>
                          <a:pt x="1302364" y="529508"/>
                          <a:pt x="1305193" y="527291"/>
                          <a:pt x="1307563" y="525609"/>
                        </a:cubicBezTo>
                        <a:cubicBezTo>
                          <a:pt x="1311386" y="522704"/>
                          <a:pt x="1313908" y="520716"/>
                          <a:pt x="1316431" y="514753"/>
                        </a:cubicBezTo>
                        <a:cubicBezTo>
                          <a:pt x="1317119" y="513071"/>
                          <a:pt x="1317960" y="511771"/>
                          <a:pt x="1318572" y="510624"/>
                        </a:cubicBezTo>
                        <a:cubicBezTo>
                          <a:pt x="1319107" y="509707"/>
                          <a:pt x="1319566" y="508790"/>
                          <a:pt x="1319948" y="507949"/>
                        </a:cubicBezTo>
                        <a:cubicBezTo>
                          <a:pt x="1320177" y="508254"/>
                          <a:pt x="1320330" y="508560"/>
                          <a:pt x="1320560" y="508866"/>
                        </a:cubicBezTo>
                        <a:cubicBezTo>
                          <a:pt x="1321936" y="510930"/>
                          <a:pt x="1321936" y="510930"/>
                          <a:pt x="1320866" y="515670"/>
                        </a:cubicBezTo>
                        <a:cubicBezTo>
                          <a:pt x="1320483" y="517276"/>
                          <a:pt x="1320254" y="518805"/>
                          <a:pt x="1319948" y="520181"/>
                        </a:cubicBezTo>
                        <a:cubicBezTo>
                          <a:pt x="1318572" y="527368"/>
                          <a:pt x="1318190" y="529585"/>
                          <a:pt x="1309474" y="533254"/>
                        </a:cubicBezTo>
                        <a:lnTo>
                          <a:pt x="1308327" y="533713"/>
                        </a:lnTo>
                        <a:cubicBezTo>
                          <a:pt x="1302135" y="536236"/>
                          <a:pt x="1296936" y="538377"/>
                          <a:pt x="1292884" y="539676"/>
                        </a:cubicBezTo>
                        <a:lnTo>
                          <a:pt x="1292884" y="539676"/>
                        </a:lnTo>
                        <a:close/>
                        <a:moveTo>
                          <a:pt x="1175071" y="54816"/>
                        </a:moveTo>
                        <a:cubicBezTo>
                          <a:pt x="1172701" y="54816"/>
                          <a:pt x="1170331" y="55428"/>
                          <a:pt x="1167961" y="56575"/>
                        </a:cubicBezTo>
                        <a:cubicBezTo>
                          <a:pt x="1162915" y="59098"/>
                          <a:pt x="1156646" y="60627"/>
                          <a:pt x="1150530" y="62079"/>
                        </a:cubicBezTo>
                        <a:cubicBezTo>
                          <a:pt x="1139674" y="64679"/>
                          <a:pt x="1128435" y="67431"/>
                          <a:pt x="1123084" y="76605"/>
                        </a:cubicBezTo>
                        <a:cubicBezTo>
                          <a:pt x="1119567" y="82568"/>
                          <a:pt x="1119261" y="90061"/>
                          <a:pt x="1121937" y="99617"/>
                        </a:cubicBezTo>
                        <a:cubicBezTo>
                          <a:pt x="1123695" y="105963"/>
                          <a:pt x="1123084" y="110321"/>
                          <a:pt x="1119643" y="122935"/>
                        </a:cubicBezTo>
                        <a:cubicBezTo>
                          <a:pt x="1117120" y="132109"/>
                          <a:pt x="1117044" y="136926"/>
                          <a:pt x="1123007" y="141360"/>
                        </a:cubicBezTo>
                        <a:cubicBezTo>
                          <a:pt x="1123848" y="141972"/>
                          <a:pt x="1124536" y="142507"/>
                          <a:pt x="1125301" y="143501"/>
                        </a:cubicBezTo>
                        <a:cubicBezTo>
                          <a:pt x="1127900" y="146788"/>
                          <a:pt x="1131952" y="148394"/>
                          <a:pt x="1137457" y="148394"/>
                        </a:cubicBezTo>
                        <a:cubicBezTo>
                          <a:pt x="1143802" y="148394"/>
                          <a:pt x="1150912" y="146177"/>
                          <a:pt x="1154429" y="144801"/>
                        </a:cubicBezTo>
                        <a:lnTo>
                          <a:pt x="1158175" y="145718"/>
                        </a:lnTo>
                        <a:lnTo>
                          <a:pt x="1160622" y="142660"/>
                        </a:lnTo>
                        <a:lnTo>
                          <a:pt x="1162839" y="139984"/>
                        </a:lnTo>
                        <a:cubicBezTo>
                          <a:pt x="1169643" y="131498"/>
                          <a:pt x="1172472" y="128058"/>
                          <a:pt x="1180881" y="123012"/>
                        </a:cubicBezTo>
                        <a:cubicBezTo>
                          <a:pt x="1200071" y="111544"/>
                          <a:pt x="1207105" y="100229"/>
                          <a:pt x="1201753" y="89449"/>
                        </a:cubicBezTo>
                        <a:cubicBezTo>
                          <a:pt x="1200912" y="87767"/>
                          <a:pt x="1199995" y="85397"/>
                          <a:pt x="1198924" y="82798"/>
                        </a:cubicBezTo>
                        <a:cubicBezTo>
                          <a:pt x="1194337" y="71024"/>
                          <a:pt x="1187915" y="54816"/>
                          <a:pt x="1175071" y="54816"/>
                        </a:cubicBezTo>
                        <a:lnTo>
                          <a:pt x="1175071" y="54816"/>
                        </a:lnTo>
                        <a:close/>
                      </a:path>
                    </a:pathLst>
                  </a:custGeom>
                  <a:grpFill/>
                  <a:ln w="7642" cap="flat">
                    <a:solidFill>
                      <a:sysClr val="window" lastClr="FFFFFF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864017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93" name="Graphic 3">
                  <a:extLst>
                    <a:ext uri="{FF2B5EF4-FFF2-40B4-BE49-F238E27FC236}">
                      <a16:creationId xmlns:a16="http://schemas.microsoft.com/office/drawing/2014/main" id="{9E1E68B4-00B9-B747-4F9E-C8DBCD1DAFD2}"/>
                    </a:ext>
                  </a:extLst>
                </p:cNvPr>
                <p:cNvGrpSpPr/>
                <p:nvPr/>
              </p:nvGrpSpPr>
              <p:grpSpPr>
                <a:xfrm>
                  <a:off x="2128760" y="1560089"/>
                  <a:ext cx="248970" cy="243882"/>
                  <a:chOff x="2128760" y="1560089"/>
                  <a:chExt cx="248970" cy="243882"/>
                </a:xfrm>
                <a:grpFill/>
              </p:grpSpPr>
              <p:sp>
                <p:nvSpPr>
                  <p:cNvPr id="95" name="Freeform: Shape 90">
                    <a:extLst>
                      <a:ext uri="{FF2B5EF4-FFF2-40B4-BE49-F238E27FC236}">
                        <a16:creationId xmlns:a16="http://schemas.microsoft.com/office/drawing/2014/main" id="{6B34FF03-3DD4-DD76-5D57-DDB3E832262E}"/>
                      </a:ext>
                    </a:extLst>
                  </p:cNvPr>
                  <p:cNvSpPr/>
                  <p:nvPr/>
                </p:nvSpPr>
                <p:spPr>
                  <a:xfrm>
                    <a:off x="2132080" y="1563530"/>
                    <a:ext cx="242514" cy="237537"/>
                  </a:xfrm>
                  <a:custGeom>
                    <a:avLst/>
                    <a:gdLst>
                      <a:gd name="connsiteX0" fmla="*/ 182958 w 242514"/>
                      <a:gd name="connsiteY0" fmla="*/ 237537 h 237537"/>
                      <a:gd name="connsiteX1" fmla="*/ 146644 w 242514"/>
                      <a:gd name="connsiteY1" fmla="*/ 209556 h 237537"/>
                      <a:gd name="connsiteX2" fmla="*/ 145803 w 242514"/>
                      <a:gd name="connsiteY2" fmla="*/ 208562 h 237537"/>
                      <a:gd name="connsiteX3" fmla="*/ 138081 w 242514"/>
                      <a:gd name="connsiteY3" fmla="*/ 202904 h 237537"/>
                      <a:gd name="connsiteX4" fmla="*/ 129977 w 242514"/>
                      <a:gd name="connsiteY4" fmla="*/ 206039 h 237537"/>
                      <a:gd name="connsiteX5" fmla="*/ 126995 w 242514"/>
                      <a:gd name="connsiteY5" fmla="*/ 207568 h 237537"/>
                      <a:gd name="connsiteX6" fmla="*/ 115375 w 242514"/>
                      <a:gd name="connsiteY6" fmla="*/ 217507 h 237537"/>
                      <a:gd name="connsiteX7" fmla="*/ 106736 w 242514"/>
                      <a:gd name="connsiteY7" fmla="*/ 226299 h 237537"/>
                      <a:gd name="connsiteX8" fmla="*/ 96644 w 242514"/>
                      <a:gd name="connsiteY8" fmla="*/ 229815 h 237537"/>
                      <a:gd name="connsiteX9" fmla="*/ 77760 w 242514"/>
                      <a:gd name="connsiteY9" fmla="*/ 218271 h 237537"/>
                      <a:gd name="connsiteX10" fmla="*/ 75543 w 242514"/>
                      <a:gd name="connsiteY10" fmla="*/ 208791 h 237537"/>
                      <a:gd name="connsiteX11" fmla="*/ 72867 w 242514"/>
                      <a:gd name="connsiteY11" fmla="*/ 202522 h 237537"/>
                      <a:gd name="connsiteX12" fmla="*/ 71491 w 242514"/>
                      <a:gd name="connsiteY12" fmla="*/ 202369 h 237537"/>
                      <a:gd name="connsiteX13" fmla="*/ 60329 w 242514"/>
                      <a:gd name="connsiteY13" fmla="*/ 209403 h 237537"/>
                      <a:gd name="connsiteX14" fmla="*/ 54748 w 242514"/>
                      <a:gd name="connsiteY14" fmla="*/ 214143 h 237537"/>
                      <a:gd name="connsiteX15" fmla="*/ 49396 w 242514"/>
                      <a:gd name="connsiteY15" fmla="*/ 216207 h 237537"/>
                      <a:gd name="connsiteX16" fmla="*/ 35864 w 242514"/>
                      <a:gd name="connsiteY16" fmla="*/ 202369 h 237537"/>
                      <a:gd name="connsiteX17" fmla="*/ 29825 w 242514"/>
                      <a:gd name="connsiteY17" fmla="*/ 193042 h 237537"/>
                      <a:gd name="connsiteX18" fmla="*/ 25467 w 242514"/>
                      <a:gd name="connsiteY18" fmla="*/ 157339 h 237537"/>
                      <a:gd name="connsiteX19" fmla="*/ 10941 w 242514"/>
                      <a:gd name="connsiteY19" fmla="*/ 134327 h 237537"/>
                      <a:gd name="connsiteX20" fmla="*/ 7653 w 242514"/>
                      <a:gd name="connsiteY20" fmla="*/ 132645 h 237537"/>
                      <a:gd name="connsiteX21" fmla="*/ 3754 w 242514"/>
                      <a:gd name="connsiteY21" fmla="*/ 131345 h 237537"/>
                      <a:gd name="connsiteX22" fmla="*/ 2378 w 242514"/>
                      <a:gd name="connsiteY22" fmla="*/ 130886 h 237537"/>
                      <a:gd name="connsiteX23" fmla="*/ 1308 w 242514"/>
                      <a:gd name="connsiteY23" fmla="*/ 127752 h 237537"/>
                      <a:gd name="connsiteX24" fmla="*/ 3296 w 242514"/>
                      <a:gd name="connsiteY24" fmla="*/ 102522 h 237537"/>
                      <a:gd name="connsiteX25" fmla="*/ 9182 w 242514"/>
                      <a:gd name="connsiteY25" fmla="*/ 89831 h 237537"/>
                      <a:gd name="connsiteX26" fmla="*/ 13846 w 242514"/>
                      <a:gd name="connsiteY26" fmla="*/ 79893 h 237537"/>
                      <a:gd name="connsiteX27" fmla="*/ 18510 w 242514"/>
                      <a:gd name="connsiteY27" fmla="*/ 77140 h 237537"/>
                      <a:gd name="connsiteX28" fmla="*/ 29901 w 242514"/>
                      <a:gd name="connsiteY28" fmla="*/ 94877 h 237537"/>
                      <a:gd name="connsiteX29" fmla="*/ 30207 w 242514"/>
                      <a:gd name="connsiteY29" fmla="*/ 96330 h 237537"/>
                      <a:gd name="connsiteX30" fmla="*/ 34565 w 242514"/>
                      <a:gd name="connsiteY30" fmla="*/ 107492 h 237537"/>
                      <a:gd name="connsiteX31" fmla="*/ 38769 w 242514"/>
                      <a:gd name="connsiteY31" fmla="*/ 105198 h 237537"/>
                      <a:gd name="connsiteX32" fmla="*/ 48708 w 242514"/>
                      <a:gd name="connsiteY32" fmla="*/ 98853 h 237537"/>
                      <a:gd name="connsiteX33" fmla="*/ 58724 w 242514"/>
                      <a:gd name="connsiteY33" fmla="*/ 87461 h 237537"/>
                      <a:gd name="connsiteX34" fmla="*/ 60023 w 242514"/>
                      <a:gd name="connsiteY34" fmla="*/ 84021 h 237537"/>
                      <a:gd name="connsiteX35" fmla="*/ 77301 w 242514"/>
                      <a:gd name="connsiteY35" fmla="*/ 64602 h 237537"/>
                      <a:gd name="connsiteX36" fmla="*/ 99702 w 242514"/>
                      <a:gd name="connsiteY36" fmla="*/ 60015 h 237537"/>
                      <a:gd name="connsiteX37" fmla="*/ 105054 w 242514"/>
                      <a:gd name="connsiteY37" fmla="*/ 53364 h 237537"/>
                      <a:gd name="connsiteX38" fmla="*/ 109794 w 242514"/>
                      <a:gd name="connsiteY38" fmla="*/ 46483 h 237537"/>
                      <a:gd name="connsiteX39" fmla="*/ 119962 w 242514"/>
                      <a:gd name="connsiteY39" fmla="*/ 42507 h 237537"/>
                      <a:gd name="connsiteX40" fmla="*/ 124472 w 242514"/>
                      <a:gd name="connsiteY40" fmla="*/ 42584 h 237537"/>
                      <a:gd name="connsiteX41" fmla="*/ 128601 w 242514"/>
                      <a:gd name="connsiteY41" fmla="*/ 42125 h 237537"/>
                      <a:gd name="connsiteX42" fmla="*/ 136781 w 242514"/>
                      <a:gd name="connsiteY42" fmla="*/ 30504 h 237537"/>
                      <a:gd name="connsiteX43" fmla="*/ 149396 w 242514"/>
                      <a:gd name="connsiteY43" fmla="*/ 16131 h 237537"/>
                      <a:gd name="connsiteX44" fmla="*/ 154748 w 242514"/>
                      <a:gd name="connsiteY44" fmla="*/ 15214 h 237537"/>
                      <a:gd name="connsiteX45" fmla="*/ 165374 w 242514"/>
                      <a:gd name="connsiteY45" fmla="*/ 10015 h 237537"/>
                      <a:gd name="connsiteX46" fmla="*/ 182576 w 242514"/>
                      <a:gd name="connsiteY46" fmla="*/ 459 h 237537"/>
                      <a:gd name="connsiteX47" fmla="*/ 184640 w 242514"/>
                      <a:gd name="connsiteY47" fmla="*/ 0 h 237537"/>
                      <a:gd name="connsiteX48" fmla="*/ 185787 w 242514"/>
                      <a:gd name="connsiteY48" fmla="*/ 1835 h 237537"/>
                      <a:gd name="connsiteX49" fmla="*/ 186705 w 242514"/>
                      <a:gd name="connsiteY49" fmla="*/ 25076 h 237537"/>
                      <a:gd name="connsiteX50" fmla="*/ 170650 w 242514"/>
                      <a:gd name="connsiteY50" fmla="*/ 43425 h 237537"/>
                      <a:gd name="connsiteX51" fmla="*/ 184564 w 242514"/>
                      <a:gd name="connsiteY51" fmla="*/ 59709 h 237537"/>
                      <a:gd name="connsiteX52" fmla="*/ 189075 w 242514"/>
                      <a:gd name="connsiteY52" fmla="*/ 61697 h 237537"/>
                      <a:gd name="connsiteX53" fmla="*/ 205741 w 242514"/>
                      <a:gd name="connsiteY53" fmla="*/ 74082 h 237537"/>
                      <a:gd name="connsiteX54" fmla="*/ 202760 w 242514"/>
                      <a:gd name="connsiteY54" fmla="*/ 82033 h 237537"/>
                      <a:gd name="connsiteX55" fmla="*/ 194121 w 242514"/>
                      <a:gd name="connsiteY55" fmla="*/ 95871 h 237537"/>
                      <a:gd name="connsiteX56" fmla="*/ 190986 w 242514"/>
                      <a:gd name="connsiteY56" fmla="*/ 102370 h 237537"/>
                      <a:gd name="connsiteX57" fmla="*/ 192362 w 242514"/>
                      <a:gd name="connsiteY57" fmla="*/ 108944 h 237537"/>
                      <a:gd name="connsiteX58" fmla="*/ 195191 w 242514"/>
                      <a:gd name="connsiteY58" fmla="*/ 111850 h 237537"/>
                      <a:gd name="connsiteX59" fmla="*/ 191750 w 242514"/>
                      <a:gd name="connsiteY59" fmla="*/ 113837 h 237537"/>
                      <a:gd name="connsiteX60" fmla="*/ 174855 w 242514"/>
                      <a:gd name="connsiteY60" fmla="*/ 119724 h 237537"/>
                      <a:gd name="connsiteX61" fmla="*/ 173631 w 242514"/>
                      <a:gd name="connsiteY61" fmla="*/ 119648 h 237537"/>
                      <a:gd name="connsiteX62" fmla="*/ 175848 w 242514"/>
                      <a:gd name="connsiteY62" fmla="*/ 131116 h 237537"/>
                      <a:gd name="connsiteX63" fmla="*/ 185023 w 242514"/>
                      <a:gd name="connsiteY63" fmla="*/ 153210 h 237537"/>
                      <a:gd name="connsiteX64" fmla="*/ 208952 w 242514"/>
                      <a:gd name="connsiteY64" fmla="*/ 169495 h 237537"/>
                      <a:gd name="connsiteX65" fmla="*/ 220573 w 242514"/>
                      <a:gd name="connsiteY65" fmla="*/ 182797 h 237537"/>
                      <a:gd name="connsiteX66" fmla="*/ 239763 w 242514"/>
                      <a:gd name="connsiteY66" fmla="*/ 201452 h 237537"/>
                      <a:gd name="connsiteX67" fmla="*/ 240145 w 242514"/>
                      <a:gd name="connsiteY67" fmla="*/ 201987 h 237537"/>
                      <a:gd name="connsiteX68" fmla="*/ 242515 w 242514"/>
                      <a:gd name="connsiteY68" fmla="*/ 216436 h 237537"/>
                      <a:gd name="connsiteX69" fmla="*/ 236322 w 242514"/>
                      <a:gd name="connsiteY69" fmla="*/ 216895 h 237537"/>
                      <a:gd name="connsiteX70" fmla="*/ 230818 w 242514"/>
                      <a:gd name="connsiteY70" fmla="*/ 218424 h 237537"/>
                      <a:gd name="connsiteX71" fmla="*/ 216292 w 242514"/>
                      <a:gd name="connsiteY71" fmla="*/ 226681 h 237537"/>
                      <a:gd name="connsiteX72" fmla="*/ 213387 w 242514"/>
                      <a:gd name="connsiteY72" fmla="*/ 229663 h 237537"/>
                      <a:gd name="connsiteX73" fmla="*/ 193968 w 242514"/>
                      <a:gd name="connsiteY73" fmla="*/ 236620 h 237537"/>
                      <a:gd name="connsiteX74" fmla="*/ 185558 w 242514"/>
                      <a:gd name="connsiteY74" fmla="*/ 237461 h 237537"/>
                      <a:gd name="connsiteX75" fmla="*/ 182958 w 242514"/>
                      <a:gd name="connsiteY75" fmla="*/ 237537 h 2375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</a:cxnLst>
                    <a:rect l="l" t="t" r="r" b="b"/>
                    <a:pathLst>
                      <a:path w="242514" h="237537">
                        <a:moveTo>
                          <a:pt x="182958" y="237537"/>
                        </a:moveTo>
                        <a:cubicBezTo>
                          <a:pt x="170038" y="237537"/>
                          <a:pt x="155971" y="220718"/>
                          <a:pt x="146644" y="209556"/>
                        </a:cubicBezTo>
                        <a:lnTo>
                          <a:pt x="145803" y="208562"/>
                        </a:lnTo>
                        <a:cubicBezTo>
                          <a:pt x="141674" y="203592"/>
                          <a:pt x="139610" y="202904"/>
                          <a:pt x="138081" y="202904"/>
                        </a:cubicBezTo>
                        <a:cubicBezTo>
                          <a:pt x="136093" y="202904"/>
                          <a:pt x="133494" y="204204"/>
                          <a:pt x="129977" y="206039"/>
                        </a:cubicBezTo>
                        <a:lnTo>
                          <a:pt x="126995" y="207568"/>
                        </a:lnTo>
                        <a:cubicBezTo>
                          <a:pt x="121414" y="210397"/>
                          <a:pt x="118586" y="213684"/>
                          <a:pt x="115375" y="217507"/>
                        </a:cubicBezTo>
                        <a:cubicBezTo>
                          <a:pt x="113081" y="220182"/>
                          <a:pt x="110482" y="223317"/>
                          <a:pt x="106736" y="226299"/>
                        </a:cubicBezTo>
                        <a:cubicBezTo>
                          <a:pt x="103830" y="228592"/>
                          <a:pt x="100314" y="229815"/>
                          <a:pt x="96644" y="229815"/>
                        </a:cubicBezTo>
                        <a:cubicBezTo>
                          <a:pt x="88387" y="229815"/>
                          <a:pt x="80589" y="223929"/>
                          <a:pt x="77760" y="218271"/>
                        </a:cubicBezTo>
                        <a:cubicBezTo>
                          <a:pt x="76155" y="215060"/>
                          <a:pt x="75849" y="211773"/>
                          <a:pt x="75543" y="208791"/>
                        </a:cubicBezTo>
                        <a:cubicBezTo>
                          <a:pt x="75084" y="203975"/>
                          <a:pt x="74626" y="202981"/>
                          <a:pt x="72867" y="202522"/>
                        </a:cubicBezTo>
                        <a:cubicBezTo>
                          <a:pt x="72409" y="202446"/>
                          <a:pt x="71950" y="202369"/>
                          <a:pt x="71491" y="202369"/>
                        </a:cubicBezTo>
                        <a:cubicBezTo>
                          <a:pt x="68280" y="202369"/>
                          <a:pt x="64763" y="205427"/>
                          <a:pt x="60329" y="209403"/>
                        </a:cubicBezTo>
                        <a:cubicBezTo>
                          <a:pt x="58571" y="210932"/>
                          <a:pt x="56812" y="212537"/>
                          <a:pt x="54748" y="214143"/>
                        </a:cubicBezTo>
                        <a:cubicBezTo>
                          <a:pt x="52990" y="215519"/>
                          <a:pt x="51231" y="216207"/>
                          <a:pt x="49396" y="216207"/>
                        </a:cubicBezTo>
                        <a:cubicBezTo>
                          <a:pt x="43433" y="216207"/>
                          <a:pt x="39763" y="209479"/>
                          <a:pt x="35864" y="202369"/>
                        </a:cubicBezTo>
                        <a:cubicBezTo>
                          <a:pt x="33877" y="198776"/>
                          <a:pt x="31812" y="195030"/>
                          <a:pt x="29825" y="193042"/>
                        </a:cubicBezTo>
                        <a:cubicBezTo>
                          <a:pt x="21874" y="185167"/>
                          <a:pt x="23479" y="168883"/>
                          <a:pt x="25467" y="157339"/>
                        </a:cubicBezTo>
                        <a:cubicBezTo>
                          <a:pt x="26919" y="148317"/>
                          <a:pt x="18510" y="140290"/>
                          <a:pt x="10941" y="134327"/>
                        </a:cubicBezTo>
                        <a:cubicBezTo>
                          <a:pt x="9488" y="133180"/>
                          <a:pt x="9412" y="133180"/>
                          <a:pt x="7653" y="132645"/>
                        </a:cubicBezTo>
                        <a:cubicBezTo>
                          <a:pt x="6736" y="132339"/>
                          <a:pt x="5513" y="131957"/>
                          <a:pt x="3754" y="131345"/>
                        </a:cubicBezTo>
                        <a:lnTo>
                          <a:pt x="2378" y="130886"/>
                        </a:lnTo>
                        <a:lnTo>
                          <a:pt x="1308" y="127752"/>
                        </a:lnTo>
                        <a:cubicBezTo>
                          <a:pt x="1079" y="126834"/>
                          <a:pt x="-2515" y="112232"/>
                          <a:pt x="3296" y="102522"/>
                        </a:cubicBezTo>
                        <a:cubicBezTo>
                          <a:pt x="5895" y="98165"/>
                          <a:pt x="7653" y="93730"/>
                          <a:pt x="9182" y="89831"/>
                        </a:cubicBezTo>
                        <a:cubicBezTo>
                          <a:pt x="10635" y="86162"/>
                          <a:pt x="12011" y="82645"/>
                          <a:pt x="13846" y="79893"/>
                        </a:cubicBezTo>
                        <a:cubicBezTo>
                          <a:pt x="15452" y="77523"/>
                          <a:pt x="17439" y="77140"/>
                          <a:pt x="18510" y="77140"/>
                        </a:cubicBezTo>
                        <a:cubicBezTo>
                          <a:pt x="26308" y="77140"/>
                          <a:pt x="29825" y="94724"/>
                          <a:pt x="29901" y="94877"/>
                        </a:cubicBezTo>
                        <a:lnTo>
                          <a:pt x="30207" y="96330"/>
                        </a:lnTo>
                        <a:cubicBezTo>
                          <a:pt x="30971" y="100229"/>
                          <a:pt x="32424" y="107492"/>
                          <a:pt x="34565" y="107492"/>
                        </a:cubicBezTo>
                        <a:cubicBezTo>
                          <a:pt x="35023" y="107492"/>
                          <a:pt x="36323" y="107263"/>
                          <a:pt x="38769" y="105198"/>
                        </a:cubicBezTo>
                        <a:cubicBezTo>
                          <a:pt x="42745" y="101911"/>
                          <a:pt x="46033" y="100229"/>
                          <a:pt x="48708" y="98853"/>
                        </a:cubicBezTo>
                        <a:cubicBezTo>
                          <a:pt x="53219" y="96559"/>
                          <a:pt x="55818" y="95259"/>
                          <a:pt x="58724" y="87461"/>
                        </a:cubicBezTo>
                        <a:lnTo>
                          <a:pt x="60023" y="84021"/>
                        </a:lnTo>
                        <a:cubicBezTo>
                          <a:pt x="64305" y="72324"/>
                          <a:pt x="67210" y="64602"/>
                          <a:pt x="77301" y="64602"/>
                        </a:cubicBezTo>
                        <a:cubicBezTo>
                          <a:pt x="85711" y="64602"/>
                          <a:pt x="93586" y="64602"/>
                          <a:pt x="99702" y="60015"/>
                        </a:cubicBezTo>
                        <a:cubicBezTo>
                          <a:pt x="103066" y="57492"/>
                          <a:pt x="103907" y="55657"/>
                          <a:pt x="105054" y="53364"/>
                        </a:cubicBezTo>
                        <a:cubicBezTo>
                          <a:pt x="106047" y="51376"/>
                          <a:pt x="107118" y="49082"/>
                          <a:pt x="109794" y="46483"/>
                        </a:cubicBezTo>
                        <a:cubicBezTo>
                          <a:pt x="113310" y="42966"/>
                          <a:pt x="116904" y="42507"/>
                          <a:pt x="119962" y="42507"/>
                        </a:cubicBezTo>
                        <a:lnTo>
                          <a:pt x="124472" y="42584"/>
                        </a:lnTo>
                        <a:cubicBezTo>
                          <a:pt x="126078" y="42584"/>
                          <a:pt x="127378" y="42431"/>
                          <a:pt x="128601" y="42125"/>
                        </a:cubicBezTo>
                        <a:cubicBezTo>
                          <a:pt x="133647" y="40826"/>
                          <a:pt x="135023" y="37462"/>
                          <a:pt x="136781" y="30504"/>
                        </a:cubicBezTo>
                        <a:cubicBezTo>
                          <a:pt x="138463" y="23700"/>
                          <a:pt x="140451" y="18349"/>
                          <a:pt x="149396" y="16131"/>
                        </a:cubicBezTo>
                        <a:cubicBezTo>
                          <a:pt x="151384" y="15596"/>
                          <a:pt x="153142" y="15367"/>
                          <a:pt x="154748" y="15214"/>
                        </a:cubicBezTo>
                        <a:cubicBezTo>
                          <a:pt x="158647" y="14679"/>
                          <a:pt x="161017" y="14373"/>
                          <a:pt x="165374" y="10015"/>
                        </a:cubicBezTo>
                        <a:cubicBezTo>
                          <a:pt x="172867" y="2523"/>
                          <a:pt x="182194" y="535"/>
                          <a:pt x="182576" y="459"/>
                        </a:cubicBezTo>
                        <a:lnTo>
                          <a:pt x="184640" y="0"/>
                        </a:lnTo>
                        <a:lnTo>
                          <a:pt x="185787" y="1835"/>
                        </a:lnTo>
                        <a:cubicBezTo>
                          <a:pt x="186858" y="3517"/>
                          <a:pt x="195726" y="18349"/>
                          <a:pt x="186705" y="25076"/>
                        </a:cubicBezTo>
                        <a:cubicBezTo>
                          <a:pt x="178601" y="31269"/>
                          <a:pt x="170650" y="40290"/>
                          <a:pt x="170650" y="43425"/>
                        </a:cubicBezTo>
                        <a:cubicBezTo>
                          <a:pt x="170650" y="47018"/>
                          <a:pt x="178218" y="56575"/>
                          <a:pt x="184564" y="59709"/>
                        </a:cubicBezTo>
                        <a:cubicBezTo>
                          <a:pt x="185787" y="60321"/>
                          <a:pt x="187316" y="60932"/>
                          <a:pt x="189075" y="61697"/>
                        </a:cubicBezTo>
                        <a:cubicBezTo>
                          <a:pt x="196338" y="64679"/>
                          <a:pt x="204518" y="68119"/>
                          <a:pt x="205741" y="74082"/>
                        </a:cubicBezTo>
                        <a:cubicBezTo>
                          <a:pt x="206123" y="75994"/>
                          <a:pt x="205894" y="78899"/>
                          <a:pt x="202760" y="82033"/>
                        </a:cubicBezTo>
                        <a:cubicBezTo>
                          <a:pt x="197484" y="87309"/>
                          <a:pt x="195726" y="91819"/>
                          <a:pt x="194121" y="95871"/>
                        </a:cubicBezTo>
                        <a:cubicBezTo>
                          <a:pt x="193203" y="98165"/>
                          <a:pt x="192362" y="100305"/>
                          <a:pt x="190986" y="102370"/>
                        </a:cubicBezTo>
                        <a:cubicBezTo>
                          <a:pt x="188998" y="105351"/>
                          <a:pt x="192209" y="108792"/>
                          <a:pt x="192362" y="108944"/>
                        </a:cubicBezTo>
                        <a:lnTo>
                          <a:pt x="195191" y="111850"/>
                        </a:lnTo>
                        <a:lnTo>
                          <a:pt x="191750" y="113837"/>
                        </a:lnTo>
                        <a:cubicBezTo>
                          <a:pt x="190680" y="114449"/>
                          <a:pt x="181276" y="119724"/>
                          <a:pt x="174855" y="119724"/>
                        </a:cubicBezTo>
                        <a:cubicBezTo>
                          <a:pt x="174396" y="119724"/>
                          <a:pt x="174014" y="119724"/>
                          <a:pt x="173631" y="119648"/>
                        </a:cubicBezTo>
                        <a:cubicBezTo>
                          <a:pt x="173631" y="122018"/>
                          <a:pt x="174549" y="126758"/>
                          <a:pt x="175848" y="131116"/>
                        </a:cubicBezTo>
                        <a:cubicBezTo>
                          <a:pt x="176613" y="140443"/>
                          <a:pt x="179900" y="153210"/>
                          <a:pt x="185023" y="153210"/>
                        </a:cubicBezTo>
                        <a:cubicBezTo>
                          <a:pt x="197484" y="153210"/>
                          <a:pt x="206964" y="161467"/>
                          <a:pt x="208952" y="169495"/>
                        </a:cubicBezTo>
                        <a:cubicBezTo>
                          <a:pt x="210328" y="174846"/>
                          <a:pt x="214533" y="181268"/>
                          <a:pt x="220573" y="182797"/>
                        </a:cubicBezTo>
                        <a:cubicBezTo>
                          <a:pt x="228295" y="184709"/>
                          <a:pt x="237928" y="198699"/>
                          <a:pt x="239763" y="201452"/>
                        </a:cubicBezTo>
                        <a:lnTo>
                          <a:pt x="240145" y="201987"/>
                        </a:lnTo>
                        <a:lnTo>
                          <a:pt x="242515" y="216436"/>
                        </a:lnTo>
                        <a:lnTo>
                          <a:pt x="236322" y="216895"/>
                        </a:lnTo>
                        <a:cubicBezTo>
                          <a:pt x="235099" y="217430"/>
                          <a:pt x="232958" y="218042"/>
                          <a:pt x="230818" y="218424"/>
                        </a:cubicBezTo>
                        <a:cubicBezTo>
                          <a:pt x="222943" y="219724"/>
                          <a:pt x="220955" y="221712"/>
                          <a:pt x="216292" y="226681"/>
                        </a:cubicBezTo>
                        <a:lnTo>
                          <a:pt x="213387" y="229663"/>
                        </a:lnTo>
                        <a:cubicBezTo>
                          <a:pt x="207500" y="235549"/>
                          <a:pt x="201536" y="236008"/>
                          <a:pt x="193968" y="236620"/>
                        </a:cubicBezTo>
                        <a:cubicBezTo>
                          <a:pt x="191445" y="236849"/>
                          <a:pt x="188692" y="237002"/>
                          <a:pt x="185558" y="237461"/>
                        </a:cubicBezTo>
                        <a:cubicBezTo>
                          <a:pt x="184335" y="237461"/>
                          <a:pt x="183647" y="237537"/>
                          <a:pt x="182958" y="237537"/>
                        </a:cubicBezTo>
                        <a:close/>
                      </a:path>
                    </a:pathLst>
                  </a:custGeom>
                  <a:solidFill>
                    <a:srgbClr val="90A2BA"/>
                  </a:solidFill>
                  <a:ln w="7642" cap="flat">
                    <a:solidFill>
                      <a:sysClr val="window" lastClr="FFFFFF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864017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96" name="Freeform: Shape 91">
                    <a:extLst>
                      <a:ext uri="{FF2B5EF4-FFF2-40B4-BE49-F238E27FC236}">
                        <a16:creationId xmlns:a16="http://schemas.microsoft.com/office/drawing/2014/main" id="{3FE9ABFE-18BB-C6BF-5528-6D3C42F06F9E}"/>
                      </a:ext>
                    </a:extLst>
                  </p:cNvPr>
                  <p:cNvSpPr/>
                  <p:nvPr/>
                </p:nvSpPr>
                <p:spPr>
                  <a:xfrm>
                    <a:off x="2128760" y="1560089"/>
                    <a:ext cx="248970" cy="243882"/>
                  </a:xfrm>
                  <a:custGeom>
                    <a:avLst/>
                    <a:gdLst>
                      <a:gd name="connsiteX0" fmla="*/ 186203 w 248970"/>
                      <a:gd name="connsiteY0" fmla="*/ 6957 h 243882"/>
                      <a:gd name="connsiteX1" fmla="*/ 187885 w 248970"/>
                      <a:gd name="connsiteY1" fmla="*/ 26070 h 243882"/>
                      <a:gd name="connsiteX2" fmla="*/ 170607 w 248970"/>
                      <a:gd name="connsiteY2" fmla="*/ 46865 h 243882"/>
                      <a:gd name="connsiteX3" fmla="*/ 186203 w 248970"/>
                      <a:gd name="connsiteY3" fmla="*/ 65978 h 243882"/>
                      <a:gd name="connsiteX4" fmla="*/ 203558 w 248970"/>
                      <a:gd name="connsiteY4" fmla="*/ 83333 h 243882"/>
                      <a:gd name="connsiteX5" fmla="*/ 191402 w 248970"/>
                      <a:gd name="connsiteY5" fmla="*/ 104204 h 243882"/>
                      <a:gd name="connsiteX6" fmla="*/ 193160 w 248970"/>
                      <a:gd name="connsiteY6" fmla="*/ 114678 h 243882"/>
                      <a:gd name="connsiteX7" fmla="*/ 177793 w 248970"/>
                      <a:gd name="connsiteY7" fmla="*/ 120183 h 243882"/>
                      <a:gd name="connsiteX8" fmla="*/ 175805 w 248970"/>
                      <a:gd name="connsiteY8" fmla="*/ 119877 h 243882"/>
                      <a:gd name="connsiteX9" fmla="*/ 175117 w 248970"/>
                      <a:gd name="connsiteY9" fmla="*/ 119724 h 243882"/>
                      <a:gd name="connsiteX10" fmla="*/ 175805 w 248970"/>
                      <a:gd name="connsiteY10" fmla="*/ 135473 h 243882"/>
                      <a:gd name="connsiteX11" fmla="*/ 187885 w 248970"/>
                      <a:gd name="connsiteY11" fmla="*/ 159785 h 243882"/>
                      <a:gd name="connsiteX12" fmla="*/ 208756 w 248970"/>
                      <a:gd name="connsiteY12" fmla="*/ 173699 h 243882"/>
                      <a:gd name="connsiteX13" fmla="*/ 222594 w 248970"/>
                      <a:gd name="connsiteY13" fmla="*/ 189296 h 243882"/>
                      <a:gd name="connsiteX14" fmla="*/ 239949 w 248970"/>
                      <a:gd name="connsiteY14" fmla="*/ 206650 h 243882"/>
                      <a:gd name="connsiteX15" fmla="*/ 241631 w 248970"/>
                      <a:gd name="connsiteY15" fmla="*/ 217048 h 243882"/>
                      <a:gd name="connsiteX16" fmla="*/ 238802 w 248970"/>
                      <a:gd name="connsiteY16" fmla="*/ 217201 h 243882"/>
                      <a:gd name="connsiteX17" fmla="*/ 232915 w 248970"/>
                      <a:gd name="connsiteY17" fmla="*/ 218730 h 243882"/>
                      <a:gd name="connsiteX18" fmla="*/ 213802 w 248970"/>
                      <a:gd name="connsiteY18" fmla="*/ 230809 h 243882"/>
                      <a:gd name="connsiteX19" fmla="*/ 187732 w 248970"/>
                      <a:gd name="connsiteY19" fmla="*/ 237690 h 243882"/>
                      <a:gd name="connsiteX20" fmla="*/ 186127 w 248970"/>
                      <a:gd name="connsiteY20" fmla="*/ 237843 h 243882"/>
                      <a:gd name="connsiteX21" fmla="*/ 151341 w 248970"/>
                      <a:gd name="connsiteY21" fmla="*/ 209938 h 243882"/>
                      <a:gd name="connsiteX22" fmla="*/ 141249 w 248970"/>
                      <a:gd name="connsiteY22" fmla="*/ 203210 h 243882"/>
                      <a:gd name="connsiteX23" fmla="*/ 128787 w 248970"/>
                      <a:gd name="connsiteY23" fmla="*/ 208256 h 243882"/>
                      <a:gd name="connsiteX24" fmla="*/ 107916 w 248970"/>
                      <a:gd name="connsiteY24" fmla="*/ 227369 h 243882"/>
                      <a:gd name="connsiteX25" fmla="*/ 99735 w 248970"/>
                      <a:gd name="connsiteY25" fmla="*/ 230274 h 243882"/>
                      <a:gd name="connsiteX26" fmla="*/ 83604 w 248970"/>
                      <a:gd name="connsiteY26" fmla="*/ 220412 h 243882"/>
                      <a:gd name="connsiteX27" fmla="*/ 76647 w 248970"/>
                      <a:gd name="connsiteY27" fmla="*/ 203057 h 243882"/>
                      <a:gd name="connsiteX28" fmla="*/ 74506 w 248970"/>
                      <a:gd name="connsiteY28" fmla="*/ 202828 h 243882"/>
                      <a:gd name="connsiteX29" fmla="*/ 55852 w 248970"/>
                      <a:gd name="connsiteY29" fmla="*/ 215289 h 243882"/>
                      <a:gd name="connsiteX30" fmla="*/ 52412 w 248970"/>
                      <a:gd name="connsiteY30" fmla="*/ 216666 h 243882"/>
                      <a:gd name="connsiteX31" fmla="*/ 35057 w 248970"/>
                      <a:gd name="connsiteY31" fmla="*/ 194342 h 243882"/>
                      <a:gd name="connsiteX32" fmla="*/ 31540 w 248970"/>
                      <a:gd name="connsiteY32" fmla="*/ 161391 h 243882"/>
                      <a:gd name="connsiteX33" fmla="*/ 15867 w 248970"/>
                      <a:gd name="connsiteY33" fmla="*/ 135397 h 243882"/>
                      <a:gd name="connsiteX34" fmla="*/ 7763 w 248970"/>
                      <a:gd name="connsiteY34" fmla="*/ 131880 h 243882"/>
                      <a:gd name="connsiteX35" fmla="*/ 7152 w 248970"/>
                      <a:gd name="connsiteY35" fmla="*/ 130122 h 243882"/>
                      <a:gd name="connsiteX36" fmla="*/ 8910 w 248970"/>
                      <a:gd name="connsiteY36" fmla="*/ 107492 h 243882"/>
                      <a:gd name="connsiteX37" fmla="*/ 19308 w 248970"/>
                      <a:gd name="connsiteY37" fmla="*/ 84938 h 243882"/>
                      <a:gd name="connsiteX38" fmla="*/ 21372 w 248970"/>
                      <a:gd name="connsiteY38" fmla="*/ 83562 h 243882"/>
                      <a:gd name="connsiteX39" fmla="*/ 29705 w 248970"/>
                      <a:gd name="connsiteY39" fmla="*/ 98853 h 243882"/>
                      <a:gd name="connsiteX40" fmla="*/ 37427 w 248970"/>
                      <a:gd name="connsiteY40" fmla="*/ 113990 h 243882"/>
                      <a:gd name="connsiteX41" fmla="*/ 43620 w 248970"/>
                      <a:gd name="connsiteY41" fmla="*/ 111009 h 243882"/>
                      <a:gd name="connsiteX42" fmla="*/ 64491 w 248970"/>
                      <a:gd name="connsiteY42" fmla="*/ 91972 h 243882"/>
                      <a:gd name="connsiteX43" fmla="*/ 80087 w 248970"/>
                      <a:gd name="connsiteY43" fmla="*/ 71177 h 243882"/>
                      <a:gd name="connsiteX44" fmla="*/ 104323 w 248970"/>
                      <a:gd name="connsiteY44" fmla="*/ 65978 h 243882"/>
                      <a:gd name="connsiteX45" fmla="*/ 114720 w 248970"/>
                      <a:gd name="connsiteY45" fmla="*/ 52140 h 243882"/>
                      <a:gd name="connsiteX46" fmla="*/ 122671 w 248970"/>
                      <a:gd name="connsiteY46" fmla="*/ 49082 h 243882"/>
                      <a:gd name="connsiteX47" fmla="*/ 127182 w 248970"/>
                      <a:gd name="connsiteY47" fmla="*/ 49159 h 243882"/>
                      <a:gd name="connsiteX48" fmla="*/ 132075 w 248970"/>
                      <a:gd name="connsiteY48" fmla="*/ 48624 h 243882"/>
                      <a:gd name="connsiteX49" fmla="*/ 142549 w 248970"/>
                      <a:gd name="connsiteY49" fmla="*/ 34709 h 243882"/>
                      <a:gd name="connsiteX50" fmla="*/ 152946 w 248970"/>
                      <a:gd name="connsiteY50" fmla="*/ 22553 h 243882"/>
                      <a:gd name="connsiteX51" fmla="*/ 170301 w 248970"/>
                      <a:gd name="connsiteY51" fmla="*/ 15596 h 243882"/>
                      <a:gd name="connsiteX52" fmla="*/ 186203 w 248970"/>
                      <a:gd name="connsiteY52" fmla="*/ 6957 h 243882"/>
                      <a:gd name="connsiteX53" fmla="*/ 189185 w 248970"/>
                      <a:gd name="connsiteY53" fmla="*/ 0 h 243882"/>
                      <a:gd name="connsiteX54" fmla="*/ 184980 w 248970"/>
                      <a:gd name="connsiteY54" fmla="*/ 841 h 243882"/>
                      <a:gd name="connsiteX55" fmla="*/ 166173 w 248970"/>
                      <a:gd name="connsiteY55" fmla="*/ 11238 h 243882"/>
                      <a:gd name="connsiteX56" fmla="*/ 157380 w 248970"/>
                      <a:gd name="connsiteY56" fmla="*/ 15520 h 243882"/>
                      <a:gd name="connsiteX57" fmla="*/ 151723 w 248970"/>
                      <a:gd name="connsiteY57" fmla="*/ 16514 h 243882"/>
                      <a:gd name="connsiteX58" fmla="*/ 136815 w 248970"/>
                      <a:gd name="connsiteY58" fmla="*/ 33257 h 243882"/>
                      <a:gd name="connsiteX59" fmla="*/ 130851 w 248970"/>
                      <a:gd name="connsiteY59" fmla="*/ 42584 h 243882"/>
                      <a:gd name="connsiteX60" fmla="*/ 127488 w 248970"/>
                      <a:gd name="connsiteY60" fmla="*/ 42966 h 243882"/>
                      <a:gd name="connsiteX61" fmla="*/ 125347 w 248970"/>
                      <a:gd name="connsiteY61" fmla="*/ 42890 h 243882"/>
                      <a:gd name="connsiteX62" fmla="*/ 122977 w 248970"/>
                      <a:gd name="connsiteY62" fmla="*/ 42813 h 243882"/>
                      <a:gd name="connsiteX63" fmla="*/ 110592 w 248970"/>
                      <a:gd name="connsiteY63" fmla="*/ 47630 h 243882"/>
                      <a:gd name="connsiteX64" fmla="*/ 105240 w 248970"/>
                      <a:gd name="connsiteY64" fmla="*/ 55351 h 243882"/>
                      <a:gd name="connsiteX65" fmla="*/ 100806 w 248970"/>
                      <a:gd name="connsiteY65" fmla="*/ 60856 h 243882"/>
                      <a:gd name="connsiteX66" fmla="*/ 80240 w 248970"/>
                      <a:gd name="connsiteY66" fmla="*/ 64832 h 243882"/>
                      <a:gd name="connsiteX67" fmla="*/ 60057 w 248970"/>
                      <a:gd name="connsiteY67" fmla="*/ 86315 h 243882"/>
                      <a:gd name="connsiteX68" fmla="*/ 58833 w 248970"/>
                      <a:gd name="connsiteY68" fmla="*/ 89755 h 243882"/>
                      <a:gd name="connsiteX69" fmla="*/ 50347 w 248970"/>
                      <a:gd name="connsiteY69" fmla="*/ 99464 h 243882"/>
                      <a:gd name="connsiteX70" fmla="*/ 39873 w 248970"/>
                      <a:gd name="connsiteY70" fmla="*/ 106192 h 243882"/>
                      <a:gd name="connsiteX71" fmla="*/ 38421 w 248970"/>
                      <a:gd name="connsiteY71" fmla="*/ 107263 h 243882"/>
                      <a:gd name="connsiteX72" fmla="*/ 36357 w 248970"/>
                      <a:gd name="connsiteY72" fmla="*/ 99006 h 243882"/>
                      <a:gd name="connsiteX73" fmla="*/ 36051 w 248970"/>
                      <a:gd name="connsiteY73" fmla="*/ 97553 h 243882"/>
                      <a:gd name="connsiteX74" fmla="*/ 21601 w 248970"/>
                      <a:gd name="connsiteY74" fmla="*/ 77293 h 243882"/>
                      <a:gd name="connsiteX75" fmla="*/ 21601 w 248970"/>
                      <a:gd name="connsiteY75" fmla="*/ 77293 h 243882"/>
                      <a:gd name="connsiteX76" fmla="*/ 14338 w 248970"/>
                      <a:gd name="connsiteY76" fmla="*/ 81422 h 243882"/>
                      <a:gd name="connsiteX77" fmla="*/ 9369 w 248970"/>
                      <a:gd name="connsiteY77" fmla="*/ 91972 h 243882"/>
                      <a:gd name="connsiteX78" fmla="*/ 3788 w 248970"/>
                      <a:gd name="connsiteY78" fmla="*/ 104204 h 243882"/>
                      <a:gd name="connsiteX79" fmla="*/ 1341 w 248970"/>
                      <a:gd name="connsiteY79" fmla="*/ 131498 h 243882"/>
                      <a:gd name="connsiteX80" fmla="*/ 2106 w 248970"/>
                      <a:gd name="connsiteY80" fmla="*/ 133791 h 243882"/>
                      <a:gd name="connsiteX81" fmla="*/ 3100 w 248970"/>
                      <a:gd name="connsiteY81" fmla="*/ 136620 h 243882"/>
                      <a:gd name="connsiteX82" fmla="*/ 5929 w 248970"/>
                      <a:gd name="connsiteY82" fmla="*/ 137614 h 243882"/>
                      <a:gd name="connsiteX83" fmla="*/ 9981 w 248970"/>
                      <a:gd name="connsiteY83" fmla="*/ 138914 h 243882"/>
                      <a:gd name="connsiteX84" fmla="*/ 12198 w 248970"/>
                      <a:gd name="connsiteY84" fmla="*/ 140061 h 243882"/>
                      <a:gd name="connsiteX85" fmla="*/ 25653 w 248970"/>
                      <a:gd name="connsiteY85" fmla="*/ 160244 h 243882"/>
                      <a:gd name="connsiteX86" fmla="*/ 30928 w 248970"/>
                      <a:gd name="connsiteY86" fmla="*/ 198623 h 243882"/>
                      <a:gd name="connsiteX87" fmla="*/ 36433 w 248970"/>
                      <a:gd name="connsiteY87" fmla="*/ 207262 h 243882"/>
                      <a:gd name="connsiteX88" fmla="*/ 52717 w 248970"/>
                      <a:gd name="connsiteY88" fmla="*/ 222705 h 243882"/>
                      <a:gd name="connsiteX89" fmla="*/ 59980 w 248970"/>
                      <a:gd name="connsiteY89" fmla="*/ 219953 h 243882"/>
                      <a:gd name="connsiteX90" fmla="*/ 65714 w 248970"/>
                      <a:gd name="connsiteY90" fmla="*/ 215060 h 243882"/>
                      <a:gd name="connsiteX91" fmla="*/ 74812 w 248970"/>
                      <a:gd name="connsiteY91" fmla="*/ 208868 h 243882"/>
                      <a:gd name="connsiteX92" fmla="*/ 75424 w 248970"/>
                      <a:gd name="connsiteY92" fmla="*/ 208944 h 243882"/>
                      <a:gd name="connsiteX93" fmla="*/ 75806 w 248970"/>
                      <a:gd name="connsiteY93" fmla="*/ 212537 h 243882"/>
                      <a:gd name="connsiteX94" fmla="*/ 78329 w 248970"/>
                      <a:gd name="connsiteY94" fmla="*/ 223088 h 243882"/>
                      <a:gd name="connsiteX95" fmla="*/ 100041 w 248970"/>
                      <a:gd name="connsiteY95" fmla="*/ 236314 h 243882"/>
                      <a:gd name="connsiteX96" fmla="*/ 112121 w 248970"/>
                      <a:gd name="connsiteY96" fmla="*/ 232109 h 243882"/>
                      <a:gd name="connsiteX97" fmla="*/ 121219 w 248970"/>
                      <a:gd name="connsiteY97" fmla="*/ 222935 h 243882"/>
                      <a:gd name="connsiteX98" fmla="*/ 131845 w 248970"/>
                      <a:gd name="connsiteY98" fmla="*/ 213684 h 243882"/>
                      <a:gd name="connsiteX99" fmla="*/ 134827 w 248970"/>
                      <a:gd name="connsiteY99" fmla="*/ 212155 h 243882"/>
                      <a:gd name="connsiteX100" fmla="*/ 141478 w 248970"/>
                      <a:gd name="connsiteY100" fmla="*/ 209326 h 243882"/>
                      <a:gd name="connsiteX101" fmla="*/ 146830 w 248970"/>
                      <a:gd name="connsiteY101" fmla="*/ 213837 h 243882"/>
                      <a:gd name="connsiteX102" fmla="*/ 147671 w 248970"/>
                      <a:gd name="connsiteY102" fmla="*/ 214831 h 243882"/>
                      <a:gd name="connsiteX103" fmla="*/ 186356 w 248970"/>
                      <a:gd name="connsiteY103" fmla="*/ 243883 h 243882"/>
                      <a:gd name="connsiteX104" fmla="*/ 188879 w 248970"/>
                      <a:gd name="connsiteY104" fmla="*/ 243730 h 243882"/>
                      <a:gd name="connsiteX105" fmla="*/ 197059 w 248970"/>
                      <a:gd name="connsiteY105" fmla="*/ 242889 h 243882"/>
                      <a:gd name="connsiteX106" fmla="*/ 218389 w 248970"/>
                      <a:gd name="connsiteY106" fmla="*/ 235091 h 243882"/>
                      <a:gd name="connsiteX107" fmla="*/ 221295 w 248970"/>
                      <a:gd name="connsiteY107" fmla="*/ 232033 h 243882"/>
                      <a:gd name="connsiteX108" fmla="*/ 234062 w 248970"/>
                      <a:gd name="connsiteY108" fmla="*/ 224693 h 243882"/>
                      <a:gd name="connsiteX109" fmla="*/ 240102 w 248970"/>
                      <a:gd name="connsiteY109" fmla="*/ 223164 h 243882"/>
                      <a:gd name="connsiteX110" fmla="*/ 242166 w 248970"/>
                      <a:gd name="connsiteY110" fmla="*/ 223011 h 243882"/>
                      <a:gd name="connsiteX111" fmla="*/ 248970 w 248970"/>
                      <a:gd name="connsiteY111" fmla="*/ 222552 h 243882"/>
                      <a:gd name="connsiteX112" fmla="*/ 247900 w 248970"/>
                      <a:gd name="connsiteY112" fmla="*/ 215825 h 243882"/>
                      <a:gd name="connsiteX113" fmla="*/ 246218 w 248970"/>
                      <a:gd name="connsiteY113" fmla="*/ 205427 h 243882"/>
                      <a:gd name="connsiteX114" fmla="*/ 245989 w 248970"/>
                      <a:gd name="connsiteY114" fmla="*/ 204128 h 243882"/>
                      <a:gd name="connsiteX115" fmla="*/ 245224 w 248970"/>
                      <a:gd name="connsiteY115" fmla="*/ 202981 h 243882"/>
                      <a:gd name="connsiteX116" fmla="*/ 224200 w 248970"/>
                      <a:gd name="connsiteY116" fmla="*/ 183027 h 243882"/>
                      <a:gd name="connsiteX117" fmla="*/ 214873 w 248970"/>
                      <a:gd name="connsiteY117" fmla="*/ 171941 h 243882"/>
                      <a:gd name="connsiteX118" fmla="*/ 187961 w 248970"/>
                      <a:gd name="connsiteY118" fmla="*/ 153287 h 243882"/>
                      <a:gd name="connsiteX119" fmla="*/ 182075 w 248970"/>
                      <a:gd name="connsiteY119" fmla="*/ 134785 h 243882"/>
                      <a:gd name="connsiteX120" fmla="*/ 181998 w 248970"/>
                      <a:gd name="connsiteY120" fmla="*/ 134097 h 243882"/>
                      <a:gd name="connsiteX121" fmla="*/ 181769 w 248970"/>
                      <a:gd name="connsiteY121" fmla="*/ 133409 h 243882"/>
                      <a:gd name="connsiteX122" fmla="*/ 180010 w 248970"/>
                      <a:gd name="connsiteY122" fmla="*/ 125840 h 243882"/>
                      <a:gd name="connsiteX123" fmla="*/ 196295 w 248970"/>
                      <a:gd name="connsiteY123" fmla="*/ 119724 h 243882"/>
                      <a:gd name="connsiteX124" fmla="*/ 203405 w 248970"/>
                      <a:gd name="connsiteY124" fmla="*/ 115672 h 243882"/>
                      <a:gd name="connsiteX125" fmla="*/ 197594 w 248970"/>
                      <a:gd name="connsiteY125" fmla="*/ 109938 h 243882"/>
                      <a:gd name="connsiteX126" fmla="*/ 197594 w 248970"/>
                      <a:gd name="connsiteY126" fmla="*/ 109938 h 243882"/>
                      <a:gd name="connsiteX127" fmla="*/ 196600 w 248970"/>
                      <a:gd name="connsiteY127" fmla="*/ 107339 h 243882"/>
                      <a:gd name="connsiteX128" fmla="*/ 200041 w 248970"/>
                      <a:gd name="connsiteY128" fmla="*/ 100229 h 243882"/>
                      <a:gd name="connsiteX129" fmla="*/ 207992 w 248970"/>
                      <a:gd name="connsiteY129" fmla="*/ 87461 h 243882"/>
                      <a:gd name="connsiteX130" fmla="*/ 211815 w 248970"/>
                      <a:gd name="connsiteY130" fmla="*/ 76758 h 243882"/>
                      <a:gd name="connsiteX131" fmla="*/ 193313 w 248970"/>
                      <a:gd name="connsiteY131" fmla="*/ 62079 h 243882"/>
                      <a:gd name="connsiteX132" fmla="*/ 189032 w 248970"/>
                      <a:gd name="connsiteY132" fmla="*/ 60168 h 243882"/>
                      <a:gd name="connsiteX133" fmla="*/ 176876 w 248970"/>
                      <a:gd name="connsiteY133" fmla="*/ 46559 h 243882"/>
                      <a:gd name="connsiteX134" fmla="*/ 191708 w 248970"/>
                      <a:gd name="connsiteY134" fmla="*/ 30734 h 243882"/>
                      <a:gd name="connsiteX135" fmla="*/ 191555 w 248970"/>
                      <a:gd name="connsiteY135" fmla="*/ 3440 h 243882"/>
                      <a:gd name="connsiteX136" fmla="*/ 189185 w 248970"/>
                      <a:gd name="connsiteY136" fmla="*/ 0 h 243882"/>
                      <a:gd name="connsiteX137" fmla="*/ 189185 w 248970"/>
                      <a:gd name="connsiteY137" fmla="*/ 0 h 2438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</a:cxnLst>
                    <a:rect l="l" t="t" r="r" b="b"/>
                    <a:pathLst>
                      <a:path w="248970" h="243882">
                        <a:moveTo>
                          <a:pt x="186203" y="6957"/>
                        </a:moveTo>
                        <a:cubicBezTo>
                          <a:pt x="186203" y="6957"/>
                          <a:pt x="194919" y="20871"/>
                          <a:pt x="187885" y="26070"/>
                        </a:cubicBezTo>
                        <a:cubicBezTo>
                          <a:pt x="181004" y="31269"/>
                          <a:pt x="170607" y="41666"/>
                          <a:pt x="170607" y="46865"/>
                        </a:cubicBezTo>
                        <a:cubicBezTo>
                          <a:pt x="170607" y="52064"/>
                          <a:pt x="179322" y="62461"/>
                          <a:pt x="186203" y="65978"/>
                        </a:cubicBezTo>
                        <a:cubicBezTo>
                          <a:pt x="193160" y="69419"/>
                          <a:pt x="212273" y="74694"/>
                          <a:pt x="203558" y="83333"/>
                        </a:cubicBezTo>
                        <a:cubicBezTo>
                          <a:pt x="194842" y="92049"/>
                          <a:pt x="194842" y="99006"/>
                          <a:pt x="191402" y="104204"/>
                        </a:cubicBezTo>
                        <a:cubicBezTo>
                          <a:pt x="187885" y="109403"/>
                          <a:pt x="193160" y="114678"/>
                          <a:pt x="193160" y="114678"/>
                        </a:cubicBezTo>
                        <a:cubicBezTo>
                          <a:pt x="193160" y="114678"/>
                          <a:pt x="183604" y="120183"/>
                          <a:pt x="177793" y="120183"/>
                        </a:cubicBezTo>
                        <a:cubicBezTo>
                          <a:pt x="177029" y="120183"/>
                          <a:pt x="176341" y="120106"/>
                          <a:pt x="175805" y="119877"/>
                        </a:cubicBezTo>
                        <a:cubicBezTo>
                          <a:pt x="175576" y="119801"/>
                          <a:pt x="175347" y="119724"/>
                          <a:pt x="175117" y="119724"/>
                        </a:cubicBezTo>
                        <a:cubicBezTo>
                          <a:pt x="171065" y="119724"/>
                          <a:pt x="175805" y="135473"/>
                          <a:pt x="175805" y="135473"/>
                        </a:cubicBezTo>
                        <a:cubicBezTo>
                          <a:pt x="175805" y="135473"/>
                          <a:pt x="177487" y="159785"/>
                          <a:pt x="187885" y="159785"/>
                        </a:cubicBezTo>
                        <a:cubicBezTo>
                          <a:pt x="198359" y="159785"/>
                          <a:pt x="207074" y="166742"/>
                          <a:pt x="208756" y="173699"/>
                        </a:cubicBezTo>
                        <a:cubicBezTo>
                          <a:pt x="210515" y="180580"/>
                          <a:pt x="215714" y="187537"/>
                          <a:pt x="222594" y="189296"/>
                        </a:cubicBezTo>
                        <a:cubicBezTo>
                          <a:pt x="229551" y="190978"/>
                          <a:pt x="239949" y="206650"/>
                          <a:pt x="239949" y="206650"/>
                        </a:cubicBezTo>
                        <a:lnTo>
                          <a:pt x="241631" y="217048"/>
                        </a:lnTo>
                        <a:lnTo>
                          <a:pt x="238802" y="217201"/>
                        </a:lnTo>
                        <a:cubicBezTo>
                          <a:pt x="236967" y="217812"/>
                          <a:pt x="234980" y="218424"/>
                          <a:pt x="232915" y="218730"/>
                        </a:cubicBezTo>
                        <a:cubicBezTo>
                          <a:pt x="222518" y="220412"/>
                          <a:pt x="220759" y="223852"/>
                          <a:pt x="213802" y="230809"/>
                        </a:cubicBezTo>
                        <a:cubicBezTo>
                          <a:pt x="206922" y="237690"/>
                          <a:pt x="199964" y="236008"/>
                          <a:pt x="187732" y="237690"/>
                        </a:cubicBezTo>
                        <a:cubicBezTo>
                          <a:pt x="187197" y="237766"/>
                          <a:pt x="186662" y="237843"/>
                          <a:pt x="186127" y="237843"/>
                        </a:cubicBezTo>
                        <a:cubicBezTo>
                          <a:pt x="174276" y="237843"/>
                          <a:pt x="159674" y="219953"/>
                          <a:pt x="151341" y="209938"/>
                        </a:cubicBezTo>
                        <a:cubicBezTo>
                          <a:pt x="147212" y="205045"/>
                          <a:pt x="144307" y="203210"/>
                          <a:pt x="141249" y="203210"/>
                        </a:cubicBezTo>
                        <a:cubicBezTo>
                          <a:pt x="137809" y="203210"/>
                          <a:pt x="134292" y="205504"/>
                          <a:pt x="128787" y="208256"/>
                        </a:cubicBezTo>
                        <a:cubicBezTo>
                          <a:pt x="118390" y="213531"/>
                          <a:pt x="116631" y="220412"/>
                          <a:pt x="107916" y="227369"/>
                        </a:cubicBezTo>
                        <a:cubicBezTo>
                          <a:pt x="105393" y="229357"/>
                          <a:pt x="102564" y="230274"/>
                          <a:pt x="99735" y="230274"/>
                        </a:cubicBezTo>
                        <a:cubicBezTo>
                          <a:pt x="92855" y="230274"/>
                          <a:pt x="86050" y="225381"/>
                          <a:pt x="83604" y="220412"/>
                        </a:cubicBezTo>
                        <a:cubicBezTo>
                          <a:pt x="80164" y="213531"/>
                          <a:pt x="83604" y="204816"/>
                          <a:pt x="76647" y="203057"/>
                        </a:cubicBezTo>
                        <a:cubicBezTo>
                          <a:pt x="75959" y="202904"/>
                          <a:pt x="75194" y="202828"/>
                          <a:pt x="74506" y="202828"/>
                        </a:cubicBezTo>
                        <a:cubicBezTo>
                          <a:pt x="68543" y="202828"/>
                          <a:pt x="63574" y="209020"/>
                          <a:pt x="55852" y="215289"/>
                        </a:cubicBezTo>
                        <a:cubicBezTo>
                          <a:pt x="54629" y="216283"/>
                          <a:pt x="53482" y="216666"/>
                          <a:pt x="52412" y="216666"/>
                        </a:cubicBezTo>
                        <a:cubicBezTo>
                          <a:pt x="45684" y="216666"/>
                          <a:pt x="41020" y="200381"/>
                          <a:pt x="35057" y="194342"/>
                        </a:cubicBezTo>
                        <a:cubicBezTo>
                          <a:pt x="28100" y="187384"/>
                          <a:pt x="29782" y="171788"/>
                          <a:pt x="31540" y="161391"/>
                        </a:cubicBezTo>
                        <a:cubicBezTo>
                          <a:pt x="33222" y="150993"/>
                          <a:pt x="24583" y="142278"/>
                          <a:pt x="15867" y="135397"/>
                        </a:cubicBezTo>
                        <a:cubicBezTo>
                          <a:pt x="13191" y="133180"/>
                          <a:pt x="13344" y="133868"/>
                          <a:pt x="7763" y="131880"/>
                        </a:cubicBezTo>
                        <a:lnTo>
                          <a:pt x="7152" y="130122"/>
                        </a:lnTo>
                        <a:cubicBezTo>
                          <a:pt x="7152" y="130122"/>
                          <a:pt x="3711" y="116207"/>
                          <a:pt x="8910" y="107492"/>
                        </a:cubicBezTo>
                        <a:cubicBezTo>
                          <a:pt x="14109" y="98853"/>
                          <a:pt x="15791" y="90137"/>
                          <a:pt x="19308" y="84938"/>
                        </a:cubicBezTo>
                        <a:cubicBezTo>
                          <a:pt x="19919" y="83945"/>
                          <a:pt x="20684" y="83562"/>
                          <a:pt x="21372" y="83562"/>
                        </a:cubicBezTo>
                        <a:cubicBezTo>
                          <a:pt x="24583" y="83562"/>
                          <a:pt x="28329" y="91743"/>
                          <a:pt x="29705" y="98853"/>
                        </a:cubicBezTo>
                        <a:cubicBezTo>
                          <a:pt x="31005" y="105428"/>
                          <a:pt x="32381" y="113990"/>
                          <a:pt x="37427" y="113990"/>
                        </a:cubicBezTo>
                        <a:cubicBezTo>
                          <a:pt x="39032" y="113990"/>
                          <a:pt x="41097" y="113149"/>
                          <a:pt x="43620" y="111009"/>
                        </a:cubicBezTo>
                        <a:cubicBezTo>
                          <a:pt x="54093" y="102293"/>
                          <a:pt x="59292" y="105810"/>
                          <a:pt x="64491" y="91972"/>
                        </a:cubicBezTo>
                        <a:cubicBezTo>
                          <a:pt x="69690" y="78058"/>
                          <a:pt x="71448" y="71177"/>
                          <a:pt x="80087" y="71177"/>
                        </a:cubicBezTo>
                        <a:cubicBezTo>
                          <a:pt x="88803" y="71177"/>
                          <a:pt x="97442" y="71177"/>
                          <a:pt x="104323" y="65978"/>
                        </a:cubicBezTo>
                        <a:cubicBezTo>
                          <a:pt x="111280" y="60780"/>
                          <a:pt x="109598" y="57339"/>
                          <a:pt x="114720" y="52140"/>
                        </a:cubicBezTo>
                        <a:cubicBezTo>
                          <a:pt x="117320" y="49541"/>
                          <a:pt x="119919" y="49082"/>
                          <a:pt x="122671" y="49082"/>
                        </a:cubicBezTo>
                        <a:cubicBezTo>
                          <a:pt x="124124" y="49082"/>
                          <a:pt x="125576" y="49159"/>
                          <a:pt x="127182" y="49159"/>
                        </a:cubicBezTo>
                        <a:cubicBezTo>
                          <a:pt x="128711" y="49159"/>
                          <a:pt x="130316" y="49082"/>
                          <a:pt x="132075" y="48624"/>
                        </a:cubicBezTo>
                        <a:cubicBezTo>
                          <a:pt x="139032" y="46865"/>
                          <a:pt x="140790" y="41666"/>
                          <a:pt x="142549" y="34709"/>
                        </a:cubicBezTo>
                        <a:cubicBezTo>
                          <a:pt x="144231" y="27752"/>
                          <a:pt x="145989" y="24312"/>
                          <a:pt x="152946" y="22553"/>
                        </a:cubicBezTo>
                        <a:cubicBezTo>
                          <a:pt x="159980" y="20795"/>
                          <a:pt x="163344" y="22553"/>
                          <a:pt x="170301" y="15596"/>
                        </a:cubicBezTo>
                        <a:cubicBezTo>
                          <a:pt x="177487" y="8639"/>
                          <a:pt x="186203" y="6957"/>
                          <a:pt x="186203" y="6957"/>
                        </a:cubicBezTo>
                        <a:moveTo>
                          <a:pt x="189185" y="0"/>
                        </a:moveTo>
                        <a:lnTo>
                          <a:pt x="184980" y="841"/>
                        </a:lnTo>
                        <a:cubicBezTo>
                          <a:pt x="184521" y="917"/>
                          <a:pt x="174276" y="3058"/>
                          <a:pt x="166173" y="11238"/>
                        </a:cubicBezTo>
                        <a:cubicBezTo>
                          <a:pt x="162579" y="14832"/>
                          <a:pt x="161050" y="15061"/>
                          <a:pt x="157380" y="15520"/>
                        </a:cubicBezTo>
                        <a:cubicBezTo>
                          <a:pt x="155698" y="15749"/>
                          <a:pt x="153864" y="15978"/>
                          <a:pt x="151723" y="16514"/>
                        </a:cubicBezTo>
                        <a:cubicBezTo>
                          <a:pt x="141096" y="19190"/>
                          <a:pt x="138573" y="25917"/>
                          <a:pt x="136815" y="33257"/>
                        </a:cubicBezTo>
                        <a:cubicBezTo>
                          <a:pt x="135056" y="40214"/>
                          <a:pt x="134063" y="41819"/>
                          <a:pt x="130851" y="42584"/>
                        </a:cubicBezTo>
                        <a:cubicBezTo>
                          <a:pt x="129858" y="42813"/>
                          <a:pt x="128864" y="42966"/>
                          <a:pt x="127488" y="42966"/>
                        </a:cubicBezTo>
                        <a:cubicBezTo>
                          <a:pt x="126800" y="42966"/>
                          <a:pt x="126035" y="42966"/>
                          <a:pt x="125347" y="42890"/>
                        </a:cubicBezTo>
                        <a:cubicBezTo>
                          <a:pt x="124506" y="42890"/>
                          <a:pt x="123741" y="42813"/>
                          <a:pt x="122977" y="42813"/>
                        </a:cubicBezTo>
                        <a:cubicBezTo>
                          <a:pt x="119460" y="42813"/>
                          <a:pt x="114873" y="43348"/>
                          <a:pt x="110592" y="47630"/>
                        </a:cubicBezTo>
                        <a:cubicBezTo>
                          <a:pt x="107610" y="50611"/>
                          <a:pt x="106310" y="53287"/>
                          <a:pt x="105240" y="55351"/>
                        </a:cubicBezTo>
                        <a:cubicBezTo>
                          <a:pt x="104170" y="57569"/>
                          <a:pt x="103558" y="58868"/>
                          <a:pt x="100806" y="60856"/>
                        </a:cubicBezTo>
                        <a:cubicBezTo>
                          <a:pt x="95531" y="64832"/>
                          <a:pt x="88421" y="64832"/>
                          <a:pt x="80240" y="64832"/>
                        </a:cubicBezTo>
                        <a:cubicBezTo>
                          <a:pt x="68008" y="64832"/>
                          <a:pt x="64491" y="74312"/>
                          <a:pt x="60057" y="86315"/>
                        </a:cubicBezTo>
                        <a:lnTo>
                          <a:pt x="58833" y="89755"/>
                        </a:lnTo>
                        <a:cubicBezTo>
                          <a:pt x="56311" y="96483"/>
                          <a:pt x="54552" y="97324"/>
                          <a:pt x="50347" y="99464"/>
                        </a:cubicBezTo>
                        <a:cubicBezTo>
                          <a:pt x="47519" y="100917"/>
                          <a:pt x="44078" y="102675"/>
                          <a:pt x="39873" y="106192"/>
                        </a:cubicBezTo>
                        <a:cubicBezTo>
                          <a:pt x="39262" y="106651"/>
                          <a:pt x="38803" y="107033"/>
                          <a:pt x="38421" y="107263"/>
                        </a:cubicBezTo>
                        <a:cubicBezTo>
                          <a:pt x="37580" y="105275"/>
                          <a:pt x="36739" y="101376"/>
                          <a:pt x="36357" y="99006"/>
                        </a:cubicBezTo>
                        <a:lnTo>
                          <a:pt x="36051" y="97553"/>
                        </a:lnTo>
                        <a:cubicBezTo>
                          <a:pt x="35363" y="94189"/>
                          <a:pt x="31540" y="77293"/>
                          <a:pt x="21601" y="77293"/>
                        </a:cubicBezTo>
                        <a:lnTo>
                          <a:pt x="21601" y="77293"/>
                        </a:lnTo>
                        <a:cubicBezTo>
                          <a:pt x="19919" y="77293"/>
                          <a:pt x="16785" y="77828"/>
                          <a:pt x="14338" y="81422"/>
                        </a:cubicBezTo>
                        <a:cubicBezTo>
                          <a:pt x="12274" y="84480"/>
                          <a:pt x="10898" y="88149"/>
                          <a:pt x="9369" y="91972"/>
                        </a:cubicBezTo>
                        <a:cubicBezTo>
                          <a:pt x="7840" y="95948"/>
                          <a:pt x="6234" y="100076"/>
                          <a:pt x="3788" y="104204"/>
                        </a:cubicBezTo>
                        <a:cubicBezTo>
                          <a:pt x="-2558" y="114755"/>
                          <a:pt x="883" y="129816"/>
                          <a:pt x="1341" y="131498"/>
                        </a:cubicBezTo>
                        <a:lnTo>
                          <a:pt x="2106" y="133791"/>
                        </a:lnTo>
                        <a:lnTo>
                          <a:pt x="3100" y="136620"/>
                        </a:lnTo>
                        <a:lnTo>
                          <a:pt x="5929" y="137614"/>
                        </a:lnTo>
                        <a:cubicBezTo>
                          <a:pt x="7763" y="138302"/>
                          <a:pt x="8987" y="138684"/>
                          <a:pt x="9981" y="138914"/>
                        </a:cubicBezTo>
                        <a:cubicBezTo>
                          <a:pt x="11280" y="139296"/>
                          <a:pt x="11280" y="139296"/>
                          <a:pt x="12198" y="140061"/>
                        </a:cubicBezTo>
                        <a:cubicBezTo>
                          <a:pt x="22442" y="148241"/>
                          <a:pt x="26571" y="154434"/>
                          <a:pt x="25653" y="160244"/>
                        </a:cubicBezTo>
                        <a:cubicBezTo>
                          <a:pt x="23589" y="172476"/>
                          <a:pt x="21907" y="189678"/>
                          <a:pt x="30928" y="198623"/>
                        </a:cubicBezTo>
                        <a:cubicBezTo>
                          <a:pt x="32610" y="200305"/>
                          <a:pt x="34522" y="203822"/>
                          <a:pt x="36433" y="207262"/>
                        </a:cubicBezTo>
                        <a:cubicBezTo>
                          <a:pt x="40561" y="214831"/>
                          <a:pt x="44919" y="222705"/>
                          <a:pt x="52717" y="222705"/>
                        </a:cubicBezTo>
                        <a:cubicBezTo>
                          <a:pt x="55240" y="222705"/>
                          <a:pt x="57763" y="221788"/>
                          <a:pt x="59980" y="219953"/>
                        </a:cubicBezTo>
                        <a:cubicBezTo>
                          <a:pt x="62044" y="218271"/>
                          <a:pt x="63956" y="216589"/>
                          <a:pt x="65714" y="215060"/>
                        </a:cubicBezTo>
                        <a:cubicBezTo>
                          <a:pt x="69308" y="211849"/>
                          <a:pt x="72748" y="208868"/>
                          <a:pt x="74812" y="208868"/>
                        </a:cubicBezTo>
                        <a:cubicBezTo>
                          <a:pt x="75041" y="208868"/>
                          <a:pt x="75194" y="208944"/>
                          <a:pt x="75424" y="208944"/>
                        </a:cubicBezTo>
                        <a:cubicBezTo>
                          <a:pt x="75424" y="209173"/>
                          <a:pt x="75653" y="211161"/>
                          <a:pt x="75806" y="212537"/>
                        </a:cubicBezTo>
                        <a:cubicBezTo>
                          <a:pt x="76112" y="215595"/>
                          <a:pt x="76494" y="219341"/>
                          <a:pt x="78329" y="223088"/>
                        </a:cubicBezTo>
                        <a:cubicBezTo>
                          <a:pt x="81540" y="229510"/>
                          <a:pt x="90255" y="236314"/>
                          <a:pt x="100041" y="236314"/>
                        </a:cubicBezTo>
                        <a:cubicBezTo>
                          <a:pt x="104475" y="236314"/>
                          <a:pt x="108680" y="234861"/>
                          <a:pt x="112121" y="232109"/>
                        </a:cubicBezTo>
                        <a:cubicBezTo>
                          <a:pt x="116096" y="228898"/>
                          <a:pt x="118849" y="225687"/>
                          <a:pt x="121219" y="222935"/>
                        </a:cubicBezTo>
                        <a:cubicBezTo>
                          <a:pt x="124353" y="219189"/>
                          <a:pt x="126876" y="216283"/>
                          <a:pt x="131845" y="213684"/>
                        </a:cubicBezTo>
                        <a:lnTo>
                          <a:pt x="134827" y="212155"/>
                        </a:lnTo>
                        <a:cubicBezTo>
                          <a:pt x="137579" y="210702"/>
                          <a:pt x="140255" y="209326"/>
                          <a:pt x="141478" y="209326"/>
                        </a:cubicBezTo>
                        <a:cubicBezTo>
                          <a:pt x="141937" y="209326"/>
                          <a:pt x="143390" y="209785"/>
                          <a:pt x="146830" y="213837"/>
                        </a:cubicBezTo>
                        <a:lnTo>
                          <a:pt x="147671" y="214831"/>
                        </a:lnTo>
                        <a:cubicBezTo>
                          <a:pt x="157380" y="226375"/>
                          <a:pt x="171983" y="243883"/>
                          <a:pt x="186356" y="243883"/>
                        </a:cubicBezTo>
                        <a:cubicBezTo>
                          <a:pt x="187197" y="243883"/>
                          <a:pt x="188038" y="243806"/>
                          <a:pt x="188879" y="243730"/>
                        </a:cubicBezTo>
                        <a:cubicBezTo>
                          <a:pt x="191937" y="243271"/>
                          <a:pt x="194613" y="243118"/>
                          <a:pt x="197059" y="242889"/>
                        </a:cubicBezTo>
                        <a:cubicBezTo>
                          <a:pt x="204628" y="242354"/>
                          <a:pt x="211738" y="241742"/>
                          <a:pt x="218389" y="235091"/>
                        </a:cubicBezTo>
                        <a:cubicBezTo>
                          <a:pt x="219460" y="234020"/>
                          <a:pt x="220454" y="232950"/>
                          <a:pt x="221295" y="232033"/>
                        </a:cubicBezTo>
                        <a:cubicBezTo>
                          <a:pt x="225882" y="227216"/>
                          <a:pt x="227258" y="225764"/>
                          <a:pt x="234062" y="224693"/>
                        </a:cubicBezTo>
                        <a:cubicBezTo>
                          <a:pt x="236279" y="224311"/>
                          <a:pt x="238343" y="223699"/>
                          <a:pt x="240102" y="223164"/>
                        </a:cubicBezTo>
                        <a:lnTo>
                          <a:pt x="242166" y="223011"/>
                        </a:lnTo>
                        <a:lnTo>
                          <a:pt x="248970" y="222552"/>
                        </a:lnTo>
                        <a:lnTo>
                          <a:pt x="247900" y="215825"/>
                        </a:lnTo>
                        <a:lnTo>
                          <a:pt x="246218" y="205427"/>
                        </a:lnTo>
                        <a:lnTo>
                          <a:pt x="245989" y="204128"/>
                        </a:lnTo>
                        <a:lnTo>
                          <a:pt x="245224" y="202981"/>
                        </a:lnTo>
                        <a:cubicBezTo>
                          <a:pt x="242472" y="198852"/>
                          <a:pt x="232839" y="185167"/>
                          <a:pt x="224200" y="183027"/>
                        </a:cubicBezTo>
                        <a:cubicBezTo>
                          <a:pt x="220148" y="181956"/>
                          <a:pt x="216249" y="177369"/>
                          <a:pt x="214873" y="171941"/>
                        </a:cubicBezTo>
                        <a:cubicBezTo>
                          <a:pt x="212350" y="161544"/>
                          <a:pt x="200500" y="153287"/>
                          <a:pt x="187961" y="153287"/>
                        </a:cubicBezTo>
                        <a:cubicBezTo>
                          <a:pt x="186203" y="153287"/>
                          <a:pt x="182686" y="144342"/>
                          <a:pt x="182075" y="134785"/>
                        </a:cubicBezTo>
                        <a:lnTo>
                          <a:pt x="181998" y="134097"/>
                        </a:lnTo>
                        <a:lnTo>
                          <a:pt x="181769" y="133409"/>
                        </a:lnTo>
                        <a:cubicBezTo>
                          <a:pt x="181004" y="130886"/>
                          <a:pt x="180393" y="128057"/>
                          <a:pt x="180010" y="125840"/>
                        </a:cubicBezTo>
                        <a:cubicBezTo>
                          <a:pt x="186738" y="124999"/>
                          <a:pt x="194613" y="120642"/>
                          <a:pt x="196295" y="119724"/>
                        </a:cubicBezTo>
                        <a:lnTo>
                          <a:pt x="203405" y="115672"/>
                        </a:lnTo>
                        <a:lnTo>
                          <a:pt x="197594" y="109938"/>
                        </a:lnTo>
                        <a:lnTo>
                          <a:pt x="197594" y="109938"/>
                        </a:lnTo>
                        <a:cubicBezTo>
                          <a:pt x="197594" y="109938"/>
                          <a:pt x="196065" y="108180"/>
                          <a:pt x="196600" y="107339"/>
                        </a:cubicBezTo>
                        <a:cubicBezTo>
                          <a:pt x="198206" y="104969"/>
                          <a:pt x="199123" y="102522"/>
                          <a:pt x="200041" y="100229"/>
                        </a:cubicBezTo>
                        <a:cubicBezTo>
                          <a:pt x="201570" y="96330"/>
                          <a:pt x="203175" y="92278"/>
                          <a:pt x="207992" y="87461"/>
                        </a:cubicBezTo>
                        <a:cubicBezTo>
                          <a:pt x="212120" y="83333"/>
                          <a:pt x="212350" y="79357"/>
                          <a:pt x="211815" y="76758"/>
                        </a:cubicBezTo>
                        <a:cubicBezTo>
                          <a:pt x="210285" y="69113"/>
                          <a:pt x="200882" y="65214"/>
                          <a:pt x="193313" y="62079"/>
                        </a:cubicBezTo>
                        <a:cubicBezTo>
                          <a:pt x="191631" y="61391"/>
                          <a:pt x="190179" y="60780"/>
                          <a:pt x="189032" y="60168"/>
                        </a:cubicBezTo>
                        <a:cubicBezTo>
                          <a:pt x="183451" y="57339"/>
                          <a:pt x="177105" y="49082"/>
                          <a:pt x="176876" y="46559"/>
                        </a:cubicBezTo>
                        <a:cubicBezTo>
                          <a:pt x="177411" y="44342"/>
                          <a:pt x="184368" y="36391"/>
                          <a:pt x="191708" y="30734"/>
                        </a:cubicBezTo>
                        <a:cubicBezTo>
                          <a:pt x="200194" y="24388"/>
                          <a:pt x="196906" y="12079"/>
                          <a:pt x="191555" y="3440"/>
                        </a:cubicBezTo>
                        <a:lnTo>
                          <a:pt x="189185" y="0"/>
                        </a:lnTo>
                        <a:lnTo>
                          <a:pt x="189185" y="0"/>
                        </a:lnTo>
                        <a:close/>
                      </a:path>
                    </a:pathLst>
                  </a:custGeom>
                  <a:solidFill>
                    <a:srgbClr val="90A2BA"/>
                  </a:solidFill>
                  <a:ln w="7642" cap="flat">
                    <a:solidFill>
                      <a:sysClr val="window" lastClr="FFFFFF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864017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sp>
              <p:nvSpPr>
                <p:cNvPr id="94" name="Freeform: Shape 92">
                  <a:extLst>
                    <a:ext uri="{FF2B5EF4-FFF2-40B4-BE49-F238E27FC236}">
                      <a16:creationId xmlns:a16="http://schemas.microsoft.com/office/drawing/2014/main" id="{C0015A5A-AC74-C12E-705B-AA63BD085D07}"/>
                    </a:ext>
                  </a:extLst>
                </p:cNvPr>
                <p:cNvSpPr/>
                <p:nvPr/>
              </p:nvSpPr>
              <p:spPr>
                <a:xfrm>
                  <a:off x="3536459" y="2237727"/>
                  <a:ext cx="273857" cy="217592"/>
                </a:xfrm>
                <a:custGeom>
                  <a:avLst/>
                  <a:gdLst>
                    <a:gd name="connsiteX0" fmla="*/ 14354 w 273857"/>
                    <a:gd name="connsiteY0" fmla="*/ 59438 h 217592"/>
                    <a:gd name="connsiteX1" fmla="*/ 31709 w 273857"/>
                    <a:gd name="connsiteY1" fmla="*/ 59438 h 217592"/>
                    <a:gd name="connsiteX2" fmla="*/ 46770 w 273857"/>
                    <a:gd name="connsiteY2" fmla="*/ 57145 h 217592"/>
                    <a:gd name="connsiteX3" fmla="*/ 50210 w 273857"/>
                    <a:gd name="connsiteY3" fmla="*/ 35127 h 217592"/>
                    <a:gd name="connsiteX4" fmla="*/ 67565 w 273857"/>
                    <a:gd name="connsiteY4" fmla="*/ 21289 h 217592"/>
                    <a:gd name="connsiteX5" fmla="*/ 79109 w 273857"/>
                    <a:gd name="connsiteY5" fmla="*/ 10815 h 217592"/>
                    <a:gd name="connsiteX6" fmla="*/ 97687 w 273857"/>
                    <a:gd name="connsiteY6" fmla="*/ 35127 h 217592"/>
                    <a:gd name="connsiteX7" fmla="*/ 125516 w 273857"/>
                    <a:gd name="connsiteY7" fmla="*/ 14332 h 217592"/>
                    <a:gd name="connsiteX8" fmla="*/ 144017 w 273857"/>
                    <a:gd name="connsiteY8" fmla="*/ 8521 h 217592"/>
                    <a:gd name="connsiteX9" fmla="*/ 157932 w 273857"/>
                    <a:gd name="connsiteY9" fmla="*/ 6228 h 217592"/>
                    <a:gd name="connsiteX10" fmla="*/ 167182 w 273857"/>
                    <a:gd name="connsiteY10" fmla="*/ 22435 h 217592"/>
                    <a:gd name="connsiteX11" fmla="*/ 161372 w 273857"/>
                    <a:gd name="connsiteY11" fmla="*/ 39790 h 217592"/>
                    <a:gd name="connsiteX12" fmla="*/ 183314 w 273857"/>
                    <a:gd name="connsiteY12" fmla="*/ 54775 h 217592"/>
                    <a:gd name="connsiteX13" fmla="*/ 194858 w 273857"/>
                    <a:gd name="connsiteY13" fmla="*/ 65249 h 217592"/>
                    <a:gd name="connsiteX14" fmla="*/ 208772 w 273857"/>
                    <a:gd name="connsiteY14" fmla="*/ 79163 h 217592"/>
                    <a:gd name="connsiteX15" fmla="*/ 223757 w 273857"/>
                    <a:gd name="connsiteY15" fmla="*/ 88337 h 217592"/>
                    <a:gd name="connsiteX16" fmla="*/ 223757 w 273857"/>
                    <a:gd name="connsiteY16" fmla="*/ 98811 h 217592"/>
                    <a:gd name="connsiteX17" fmla="*/ 219170 w 273857"/>
                    <a:gd name="connsiteY17" fmla="*/ 117313 h 217592"/>
                    <a:gd name="connsiteX18" fmla="*/ 241112 w 273857"/>
                    <a:gd name="connsiteY18" fmla="*/ 130004 h 217592"/>
                    <a:gd name="connsiteX19" fmla="*/ 259613 w 273857"/>
                    <a:gd name="connsiteY19" fmla="*/ 140478 h 217592"/>
                    <a:gd name="connsiteX20" fmla="*/ 271157 w 273857"/>
                    <a:gd name="connsiteY20" fmla="*/ 150875 h 217592"/>
                    <a:gd name="connsiteX21" fmla="*/ 265347 w 273857"/>
                    <a:gd name="connsiteY21" fmla="*/ 170523 h 217592"/>
                    <a:gd name="connsiteX22" fmla="*/ 251432 w 273857"/>
                    <a:gd name="connsiteY22" fmla="*/ 182068 h 217592"/>
                    <a:gd name="connsiteX23" fmla="*/ 249139 w 273857"/>
                    <a:gd name="connsiteY23" fmla="*/ 198276 h 217592"/>
                    <a:gd name="connsiteX24" fmla="*/ 238742 w 273857"/>
                    <a:gd name="connsiteY24" fmla="*/ 205233 h 217592"/>
                    <a:gd name="connsiteX25" fmla="*/ 228344 w 273857"/>
                    <a:gd name="connsiteY25" fmla="*/ 215630 h 217592"/>
                    <a:gd name="connsiteX26" fmla="*/ 226051 w 273857"/>
                    <a:gd name="connsiteY26" fmla="*/ 200569 h 217592"/>
                    <a:gd name="connsiteX27" fmla="*/ 215653 w 273857"/>
                    <a:gd name="connsiteY27" fmla="*/ 194759 h 217592"/>
                    <a:gd name="connsiteX28" fmla="*/ 184384 w 273857"/>
                    <a:gd name="connsiteY28" fmla="*/ 186655 h 217592"/>
                    <a:gd name="connsiteX29" fmla="*/ 162442 w 273857"/>
                    <a:gd name="connsiteY29" fmla="*/ 177404 h 217592"/>
                    <a:gd name="connsiteX30" fmla="*/ 152045 w 273857"/>
                    <a:gd name="connsiteY30" fmla="*/ 169300 h 217592"/>
                    <a:gd name="connsiteX31" fmla="*/ 140424 w 273857"/>
                    <a:gd name="connsiteY31" fmla="*/ 171594 h 217592"/>
                    <a:gd name="connsiteX32" fmla="*/ 134690 w 273857"/>
                    <a:gd name="connsiteY32" fmla="*/ 180845 h 217592"/>
                    <a:gd name="connsiteX33" fmla="*/ 139277 w 273857"/>
                    <a:gd name="connsiteY33" fmla="*/ 197052 h 217592"/>
                    <a:gd name="connsiteX34" fmla="*/ 117335 w 273857"/>
                    <a:gd name="connsiteY34" fmla="*/ 197052 h 217592"/>
                    <a:gd name="connsiteX35" fmla="*/ 99981 w 273857"/>
                    <a:gd name="connsiteY35" fmla="*/ 181991 h 217592"/>
                    <a:gd name="connsiteX36" fmla="*/ 87289 w 273857"/>
                    <a:gd name="connsiteY36" fmla="*/ 185432 h 217592"/>
                    <a:gd name="connsiteX37" fmla="*/ 76892 w 273857"/>
                    <a:gd name="connsiteY37" fmla="*/ 180768 h 217592"/>
                    <a:gd name="connsiteX38" fmla="*/ 61831 w 273857"/>
                    <a:gd name="connsiteY38" fmla="*/ 177328 h 217592"/>
                    <a:gd name="connsiteX39" fmla="*/ 41036 w 273857"/>
                    <a:gd name="connsiteY39" fmla="*/ 181915 h 217592"/>
                    <a:gd name="connsiteX40" fmla="*/ 22534 w 273857"/>
                    <a:gd name="connsiteY40" fmla="*/ 198123 h 217592"/>
                    <a:gd name="connsiteX41" fmla="*/ 5180 w 273857"/>
                    <a:gd name="connsiteY41" fmla="*/ 188872 h 217592"/>
                    <a:gd name="connsiteX42" fmla="*/ 2886 w 273857"/>
                    <a:gd name="connsiteY42" fmla="*/ 171517 h 217592"/>
                    <a:gd name="connsiteX43" fmla="*/ 6327 w 273857"/>
                    <a:gd name="connsiteY43" fmla="*/ 149499 h 217592"/>
                    <a:gd name="connsiteX44" fmla="*/ 14507 w 273857"/>
                    <a:gd name="connsiteY44" fmla="*/ 135661 h 217592"/>
                    <a:gd name="connsiteX45" fmla="*/ 17947 w 273857"/>
                    <a:gd name="connsiteY45" fmla="*/ 113719 h 217592"/>
                    <a:gd name="connsiteX46" fmla="*/ 9844 w 273857"/>
                    <a:gd name="connsiteY46" fmla="*/ 94071 h 217592"/>
                    <a:gd name="connsiteX47" fmla="*/ 16801 w 273857"/>
                    <a:gd name="connsiteY47" fmla="*/ 72053 h 217592"/>
                    <a:gd name="connsiteX48" fmla="*/ 12137 w 273857"/>
                    <a:gd name="connsiteY48" fmla="*/ 60509 h 217592"/>
                    <a:gd name="connsiteX49" fmla="*/ 14354 w 273857"/>
                    <a:gd name="connsiteY49" fmla="*/ 59438 h 2175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</a:cxnLst>
                  <a:rect l="l" t="t" r="r" b="b"/>
                  <a:pathLst>
                    <a:path w="273857" h="217592">
                      <a:moveTo>
                        <a:pt x="14354" y="59438"/>
                      </a:moveTo>
                      <a:cubicBezTo>
                        <a:pt x="14354" y="59438"/>
                        <a:pt x="29415" y="54775"/>
                        <a:pt x="31709" y="59438"/>
                      </a:cubicBezTo>
                      <a:cubicBezTo>
                        <a:pt x="34079" y="64102"/>
                        <a:pt x="51357" y="68689"/>
                        <a:pt x="46770" y="57145"/>
                      </a:cubicBezTo>
                      <a:cubicBezTo>
                        <a:pt x="42106" y="45524"/>
                        <a:pt x="40959" y="37497"/>
                        <a:pt x="50210" y="35127"/>
                      </a:cubicBezTo>
                      <a:cubicBezTo>
                        <a:pt x="59461" y="32833"/>
                        <a:pt x="66418" y="34056"/>
                        <a:pt x="67565" y="21289"/>
                      </a:cubicBezTo>
                      <a:cubicBezTo>
                        <a:pt x="68712" y="8521"/>
                        <a:pt x="75669" y="494"/>
                        <a:pt x="79109" y="10815"/>
                      </a:cubicBezTo>
                      <a:cubicBezTo>
                        <a:pt x="82549" y="21289"/>
                        <a:pt x="88436" y="43230"/>
                        <a:pt x="97687" y="35127"/>
                      </a:cubicBezTo>
                      <a:cubicBezTo>
                        <a:pt x="106938" y="27023"/>
                        <a:pt x="116188" y="14332"/>
                        <a:pt x="125516" y="14332"/>
                      </a:cubicBezTo>
                      <a:cubicBezTo>
                        <a:pt x="134767" y="14332"/>
                        <a:pt x="137060" y="20142"/>
                        <a:pt x="144017" y="8521"/>
                      </a:cubicBezTo>
                      <a:cubicBezTo>
                        <a:pt x="150974" y="-3023"/>
                        <a:pt x="153268" y="-1876"/>
                        <a:pt x="157932" y="6228"/>
                      </a:cubicBezTo>
                      <a:cubicBezTo>
                        <a:pt x="162595" y="14332"/>
                        <a:pt x="172993" y="15555"/>
                        <a:pt x="167182" y="22435"/>
                      </a:cubicBezTo>
                      <a:cubicBezTo>
                        <a:pt x="161372" y="29393"/>
                        <a:pt x="155638" y="31610"/>
                        <a:pt x="161372" y="39790"/>
                      </a:cubicBezTo>
                      <a:cubicBezTo>
                        <a:pt x="167182" y="47894"/>
                        <a:pt x="176357" y="52481"/>
                        <a:pt x="183314" y="54775"/>
                      </a:cubicBezTo>
                      <a:cubicBezTo>
                        <a:pt x="190271" y="57145"/>
                        <a:pt x="192564" y="57145"/>
                        <a:pt x="194858" y="65249"/>
                      </a:cubicBezTo>
                      <a:cubicBezTo>
                        <a:pt x="197152" y="73276"/>
                        <a:pt x="202962" y="74499"/>
                        <a:pt x="208772" y="79163"/>
                      </a:cubicBezTo>
                      <a:cubicBezTo>
                        <a:pt x="214506" y="83750"/>
                        <a:pt x="219170" y="81457"/>
                        <a:pt x="223757" y="88337"/>
                      </a:cubicBezTo>
                      <a:cubicBezTo>
                        <a:pt x="228421" y="95294"/>
                        <a:pt x="229567" y="90707"/>
                        <a:pt x="223757" y="98811"/>
                      </a:cubicBezTo>
                      <a:cubicBezTo>
                        <a:pt x="218023" y="106915"/>
                        <a:pt x="216800" y="109209"/>
                        <a:pt x="219170" y="117313"/>
                      </a:cubicBezTo>
                      <a:cubicBezTo>
                        <a:pt x="221463" y="125417"/>
                        <a:pt x="231861" y="128857"/>
                        <a:pt x="241112" y="130004"/>
                      </a:cubicBezTo>
                      <a:cubicBezTo>
                        <a:pt x="250362" y="131151"/>
                        <a:pt x="245775" y="140478"/>
                        <a:pt x="259613" y="140478"/>
                      </a:cubicBezTo>
                      <a:cubicBezTo>
                        <a:pt x="273527" y="140478"/>
                        <a:pt x="276968" y="140478"/>
                        <a:pt x="271157" y="150875"/>
                      </a:cubicBezTo>
                      <a:cubicBezTo>
                        <a:pt x="265347" y="161273"/>
                        <a:pt x="271157" y="165936"/>
                        <a:pt x="265347" y="170523"/>
                      </a:cubicBezTo>
                      <a:cubicBezTo>
                        <a:pt x="259536" y="175111"/>
                        <a:pt x="253726" y="172817"/>
                        <a:pt x="251432" y="182068"/>
                      </a:cubicBezTo>
                      <a:cubicBezTo>
                        <a:pt x="249139" y="191318"/>
                        <a:pt x="261907" y="198276"/>
                        <a:pt x="249139" y="198276"/>
                      </a:cubicBezTo>
                      <a:cubicBezTo>
                        <a:pt x="236448" y="198276"/>
                        <a:pt x="238742" y="197129"/>
                        <a:pt x="238742" y="205233"/>
                      </a:cubicBezTo>
                      <a:cubicBezTo>
                        <a:pt x="238742" y="213260"/>
                        <a:pt x="234078" y="221441"/>
                        <a:pt x="228344" y="215630"/>
                      </a:cubicBezTo>
                      <a:cubicBezTo>
                        <a:pt x="222534" y="209820"/>
                        <a:pt x="224827" y="207526"/>
                        <a:pt x="226051" y="200569"/>
                      </a:cubicBezTo>
                      <a:cubicBezTo>
                        <a:pt x="227197" y="193612"/>
                        <a:pt x="228344" y="200569"/>
                        <a:pt x="215653" y="194759"/>
                      </a:cubicBezTo>
                      <a:cubicBezTo>
                        <a:pt x="202885" y="189025"/>
                        <a:pt x="191341" y="186655"/>
                        <a:pt x="184384" y="186655"/>
                      </a:cubicBezTo>
                      <a:cubicBezTo>
                        <a:pt x="177427" y="186655"/>
                        <a:pt x="167029" y="180845"/>
                        <a:pt x="162442" y="177404"/>
                      </a:cubicBezTo>
                      <a:cubicBezTo>
                        <a:pt x="157778" y="173887"/>
                        <a:pt x="159002" y="171594"/>
                        <a:pt x="152045" y="169300"/>
                      </a:cubicBezTo>
                      <a:cubicBezTo>
                        <a:pt x="145088" y="166930"/>
                        <a:pt x="147381" y="168077"/>
                        <a:pt x="140424" y="171594"/>
                      </a:cubicBezTo>
                      <a:cubicBezTo>
                        <a:pt x="133467" y="175034"/>
                        <a:pt x="134690" y="180845"/>
                        <a:pt x="134690" y="180845"/>
                      </a:cubicBezTo>
                      <a:cubicBezTo>
                        <a:pt x="140424" y="191242"/>
                        <a:pt x="145088" y="191242"/>
                        <a:pt x="139277" y="197052"/>
                      </a:cubicBezTo>
                      <a:cubicBezTo>
                        <a:pt x="133467" y="202863"/>
                        <a:pt x="124216" y="205156"/>
                        <a:pt x="117335" y="197052"/>
                      </a:cubicBezTo>
                      <a:cubicBezTo>
                        <a:pt x="110378" y="188948"/>
                        <a:pt x="103421" y="176181"/>
                        <a:pt x="99981" y="181991"/>
                      </a:cubicBezTo>
                      <a:cubicBezTo>
                        <a:pt x="96540" y="187802"/>
                        <a:pt x="89507" y="190095"/>
                        <a:pt x="87289" y="185432"/>
                      </a:cubicBezTo>
                      <a:cubicBezTo>
                        <a:pt x="84996" y="180768"/>
                        <a:pt x="84996" y="178475"/>
                        <a:pt x="76892" y="180768"/>
                      </a:cubicBezTo>
                      <a:cubicBezTo>
                        <a:pt x="68788" y="183138"/>
                        <a:pt x="68788" y="178398"/>
                        <a:pt x="61831" y="177328"/>
                      </a:cubicBezTo>
                      <a:cubicBezTo>
                        <a:pt x="54874" y="176105"/>
                        <a:pt x="49063" y="174958"/>
                        <a:pt x="41036" y="181915"/>
                      </a:cubicBezTo>
                      <a:cubicBezTo>
                        <a:pt x="32932" y="188872"/>
                        <a:pt x="32932" y="199270"/>
                        <a:pt x="22534" y="198123"/>
                      </a:cubicBezTo>
                      <a:cubicBezTo>
                        <a:pt x="12137" y="196976"/>
                        <a:pt x="10914" y="198123"/>
                        <a:pt x="5180" y="188872"/>
                      </a:cubicBezTo>
                      <a:cubicBezTo>
                        <a:pt x="-631" y="179545"/>
                        <a:pt x="-1777" y="181915"/>
                        <a:pt x="2886" y="171517"/>
                      </a:cubicBezTo>
                      <a:cubicBezTo>
                        <a:pt x="7550" y="161120"/>
                        <a:pt x="9844" y="158750"/>
                        <a:pt x="6327" y="149499"/>
                      </a:cubicBezTo>
                      <a:cubicBezTo>
                        <a:pt x="2886" y="140248"/>
                        <a:pt x="7550" y="146059"/>
                        <a:pt x="14507" y="135661"/>
                      </a:cubicBezTo>
                      <a:cubicBezTo>
                        <a:pt x="21464" y="125264"/>
                        <a:pt x="27198" y="115937"/>
                        <a:pt x="17947" y="113719"/>
                      </a:cubicBezTo>
                      <a:cubicBezTo>
                        <a:pt x="8620" y="111426"/>
                        <a:pt x="2886" y="104469"/>
                        <a:pt x="9844" y="94071"/>
                      </a:cubicBezTo>
                      <a:cubicBezTo>
                        <a:pt x="16801" y="83674"/>
                        <a:pt x="19094" y="77863"/>
                        <a:pt x="16801" y="72053"/>
                      </a:cubicBezTo>
                      <a:cubicBezTo>
                        <a:pt x="14507" y="66243"/>
                        <a:pt x="12137" y="60509"/>
                        <a:pt x="12137" y="60509"/>
                      </a:cubicBezTo>
                      <a:lnTo>
                        <a:pt x="14354" y="59438"/>
                      </a:lnTo>
                      <a:close/>
                    </a:path>
                  </a:pathLst>
                </a:custGeom>
                <a:grpFill/>
                <a:ln w="7642" cap="flat">
                  <a:solidFill>
                    <a:sysClr val="window" lastClr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864017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75" name="Freeform: Shape 93">
                <a:extLst>
                  <a:ext uri="{FF2B5EF4-FFF2-40B4-BE49-F238E27FC236}">
                    <a16:creationId xmlns:a16="http://schemas.microsoft.com/office/drawing/2014/main" id="{3FA073B5-713C-E7BF-F10D-A2F231BF555E}"/>
                  </a:ext>
                </a:extLst>
              </p:cNvPr>
              <p:cNvSpPr/>
              <p:nvPr/>
            </p:nvSpPr>
            <p:spPr>
              <a:xfrm>
                <a:off x="3338658" y="1996555"/>
                <a:ext cx="700727" cy="577499"/>
              </a:xfrm>
              <a:custGeom>
                <a:avLst/>
                <a:gdLst>
                  <a:gd name="connsiteX0" fmla="*/ 700685 w 700727"/>
                  <a:gd name="connsiteY0" fmla="*/ 406573 h 577499"/>
                  <a:gd name="connsiteX1" fmla="*/ 695868 w 700727"/>
                  <a:gd name="connsiteY1" fmla="*/ 405426 h 577499"/>
                  <a:gd name="connsiteX2" fmla="*/ 696862 w 700727"/>
                  <a:gd name="connsiteY2" fmla="*/ 398775 h 577499"/>
                  <a:gd name="connsiteX3" fmla="*/ 693116 w 700727"/>
                  <a:gd name="connsiteY3" fmla="*/ 397552 h 577499"/>
                  <a:gd name="connsiteX4" fmla="*/ 695333 w 700727"/>
                  <a:gd name="connsiteY4" fmla="*/ 391665 h 577499"/>
                  <a:gd name="connsiteX5" fmla="*/ 693116 w 700727"/>
                  <a:gd name="connsiteY5" fmla="*/ 390594 h 577499"/>
                  <a:gd name="connsiteX6" fmla="*/ 688147 w 700727"/>
                  <a:gd name="connsiteY6" fmla="*/ 388454 h 577499"/>
                  <a:gd name="connsiteX7" fmla="*/ 678284 w 700727"/>
                  <a:gd name="connsiteY7" fmla="*/ 386466 h 577499"/>
                  <a:gd name="connsiteX8" fmla="*/ 673468 w 700727"/>
                  <a:gd name="connsiteY8" fmla="*/ 384937 h 577499"/>
                  <a:gd name="connsiteX9" fmla="*/ 672627 w 700727"/>
                  <a:gd name="connsiteY9" fmla="*/ 385396 h 577499"/>
                  <a:gd name="connsiteX10" fmla="*/ 668193 w 700727"/>
                  <a:gd name="connsiteY10" fmla="*/ 385013 h 577499"/>
                  <a:gd name="connsiteX11" fmla="*/ 659936 w 700727"/>
                  <a:gd name="connsiteY11" fmla="*/ 375839 h 577499"/>
                  <a:gd name="connsiteX12" fmla="*/ 653284 w 700727"/>
                  <a:gd name="connsiteY12" fmla="*/ 364448 h 577499"/>
                  <a:gd name="connsiteX13" fmla="*/ 646174 w 700727"/>
                  <a:gd name="connsiteY13" fmla="*/ 361925 h 577499"/>
                  <a:gd name="connsiteX14" fmla="*/ 641128 w 700727"/>
                  <a:gd name="connsiteY14" fmla="*/ 358637 h 577499"/>
                  <a:gd name="connsiteX15" fmla="*/ 637459 w 700727"/>
                  <a:gd name="connsiteY15" fmla="*/ 354738 h 577499"/>
                  <a:gd name="connsiteX16" fmla="*/ 636083 w 700727"/>
                  <a:gd name="connsiteY16" fmla="*/ 354662 h 577499"/>
                  <a:gd name="connsiteX17" fmla="*/ 640135 w 700727"/>
                  <a:gd name="connsiteY17" fmla="*/ 362766 h 577499"/>
                  <a:gd name="connsiteX18" fmla="*/ 640288 w 700727"/>
                  <a:gd name="connsiteY18" fmla="*/ 368117 h 577499"/>
                  <a:gd name="connsiteX19" fmla="*/ 642046 w 700727"/>
                  <a:gd name="connsiteY19" fmla="*/ 371787 h 577499"/>
                  <a:gd name="connsiteX20" fmla="*/ 641970 w 700727"/>
                  <a:gd name="connsiteY20" fmla="*/ 377292 h 577499"/>
                  <a:gd name="connsiteX21" fmla="*/ 638453 w 700727"/>
                  <a:gd name="connsiteY21" fmla="*/ 377674 h 577499"/>
                  <a:gd name="connsiteX22" fmla="*/ 635089 w 700727"/>
                  <a:gd name="connsiteY22" fmla="*/ 376604 h 577499"/>
                  <a:gd name="connsiteX23" fmla="*/ 635089 w 700727"/>
                  <a:gd name="connsiteY23" fmla="*/ 372705 h 577499"/>
                  <a:gd name="connsiteX24" fmla="*/ 632031 w 700727"/>
                  <a:gd name="connsiteY24" fmla="*/ 362231 h 577499"/>
                  <a:gd name="connsiteX25" fmla="*/ 623009 w 700727"/>
                  <a:gd name="connsiteY25" fmla="*/ 360090 h 577499"/>
                  <a:gd name="connsiteX26" fmla="*/ 615058 w 700727"/>
                  <a:gd name="connsiteY26" fmla="*/ 353897 h 577499"/>
                  <a:gd name="connsiteX27" fmla="*/ 606954 w 700727"/>
                  <a:gd name="connsiteY27" fmla="*/ 347093 h 577499"/>
                  <a:gd name="connsiteX28" fmla="*/ 602520 w 700727"/>
                  <a:gd name="connsiteY28" fmla="*/ 345335 h 577499"/>
                  <a:gd name="connsiteX29" fmla="*/ 600226 w 700727"/>
                  <a:gd name="connsiteY29" fmla="*/ 345564 h 577499"/>
                  <a:gd name="connsiteX30" fmla="*/ 593652 w 700727"/>
                  <a:gd name="connsiteY30" fmla="*/ 344035 h 577499"/>
                  <a:gd name="connsiteX31" fmla="*/ 587306 w 700727"/>
                  <a:gd name="connsiteY31" fmla="*/ 339219 h 577499"/>
                  <a:gd name="connsiteX32" fmla="*/ 581878 w 700727"/>
                  <a:gd name="connsiteY32" fmla="*/ 336696 h 577499"/>
                  <a:gd name="connsiteX33" fmla="*/ 576450 w 700727"/>
                  <a:gd name="connsiteY33" fmla="*/ 336925 h 577499"/>
                  <a:gd name="connsiteX34" fmla="*/ 570410 w 700727"/>
                  <a:gd name="connsiteY34" fmla="*/ 341206 h 577499"/>
                  <a:gd name="connsiteX35" fmla="*/ 563835 w 700727"/>
                  <a:gd name="connsiteY35" fmla="*/ 344341 h 577499"/>
                  <a:gd name="connsiteX36" fmla="*/ 560395 w 700727"/>
                  <a:gd name="connsiteY36" fmla="*/ 346252 h 577499"/>
                  <a:gd name="connsiteX37" fmla="*/ 558254 w 700727"/>
                  <a:gd name="connsiteY37" fmla="*/ 349157 h 577499"/>
                  <a:gd name="connsiteX38" fmla="*/ 557872 w 700727"/>
                  <a:gd name="connsiteY38" fmla="*/ 354356 h 577499"/>
                  <a:gd name="connsiteX39" fmla="*/ 556343 w 700727"/>
                  <a:gd name="connsiteY39" fmla="*/ 354585 h 577499"/>
                  <a:gd name="connsiteX40" fmla="*/ 556343 w 700727"/>
                  <a:gd name="connsiteY40" fmla="*/ 357491 h 577499"/>
                  <a:gd name="connsiteX41" fmla="*/ 554814 w 700727"/>
                  <a:gd name="connsiteY41" fmla="*/ 357491 h 577499"/>
                  <a:gd name="connsiteX42" fmla="*/ 554967 w 700727"/>
                  <a:gd name="connsiteY42" fmla="*/ 355962 h 577499"/>
                  <a:gd name="connsiteX43" fmla="*/ 553973 w 700727"/>
                  <a:gd name="connsiteY43" fmla="*/ 355962 h 577499"/>
                  <a:gd name="connsiteX44" fmla="*/ 553820 w 700727"/>
                  <a:gd name="connsiteY44" fmla="*/ 351145 h 577499"/>
                  <a:gd name="connsiteX45" fmla="*/ 549768 w 700727"/>
                  <a:gd name="connsiteY45" fmla="*/ 350228 h 577499"/>
                  <a:gd name="connsiteX46" fmla="*/ 547474 w 700727"/>
                  <a:gd name="connsiteY46" fmla="*/ 352521 h 577499"/>
                  <a:gd name="connsiteX47" fmla="*/ 543958 w 700727"/>
                  <a:gd name="connsiteY47" fmla="*/ 350763 h 577499"/>
                  <a:gd name="connsiteX48" fmla="*/ 544034 w 700727"/>
                  <a:gd name="connsiteY48" fmla="*/ 350763 h 577499"/>
                  <a:gd name="connsiteX49" fmla="*/ 547092 w 700727"/>
                  <a:gd name="connsiteY49" fmla="*/ 346711 h 577499"/>
                  <a:gd name="connsiteX50" fmla="*/ 546328 w 700727"/>
                  <a:gd name="connsiteY50" fmla="*/ 342659 h 577499"/>
                  <a:gd name="connsiteX51" fmla="*/ 547704 w 700727"/>
                  <a:gd name="connsiteY51" fmla="*/ 333790 h 577499"/>
                  <a:gd name="connsiteX52" fmla="*/ 562612 w 700727"/>
                  <a:gd name="connsiteY52" fmla="*/ 312690 h 577499"/>
                  <a:gd name="connsiteX53" fmla="*/ 556572 w 700727"/>
                  <a:gd name="connsiteY53" fmla="*/ 310396 h 577499"/>
                  <a:gd name="connsiteX54" fmla="*/ 560854 w 700727"/>
                  <a:gd name="connsiteY54" fmla="*/ 295106 h 577499"/>
                  <a:gd name="connsiteX55" fmla="*/ 569340 w 700727"/>
                  <a:gd name="connsiteY55" fmla="*/ 275916 h 577499"/>
                  <a:gd name="connsiteX56" fmla="*/ 586389 w 700727"/>
                  <a:gd name="connsiteY56" fmla="*/ 261772 h 577499"/>
                  <a:gd name="connsiteX57" fmla="*/ 592811 w 700727"/>
                  <a:gd name="connsiteY57" fmla="*/ 256344 h 577499"/>
                  <a:gd name="connsiteX58" fmla="*/ 591052 w 700727"/>
                  <a:gd name="connsiteY58" fmla="*/ 250534 h 577499"/>
                  <a:gd name="connsiteX59" fmla="*/ 587536 w 700727"/>
                  <a:gd name="connsiteY59" fmla="*/ 250381 h 577499"/>
                  <a:gd name="connsiteX60" fmla="*/ 577444 w 700727"/>
                  <a:gd name="connsiteY60" fmla="*/ 249769 h 577499"/>
                  <a:gd name="connsiteX61" fmla="*/ 570487 w 700727"/>
                  <a:gd name="connsiteY61" fmla="*/ 248623 h 577499"/>
                  <a:gd name="connsiteX62" fmla="*/ 557948 w 700727"/>
                  <a:gd name="connsiteY62" fmla="*/ 249387 h 577499"/>
                  <a:gd name="connsiteX63" fmla="*/ 557643 w 700727"/>
                  <a:gd name="connsiteY63" fmla="*/ 243730 h 577499"/>
                  <a:gd name="connsiteX64" fmla="*/ 557490 w 700727"/>
                  <a:gd name="connsiteY64" fmla="*/ 236390 h 577499"/>
                  <a:gd name="connsiteX65" fmla="*/ 567199 w 700727"/>
                  <a:gd name="connsiteY65" fmla="*/ 235779 h 577499"/>
                  <a:gd name="connsiteX66" fmla="*/ 570869 w 700727"/>
                  <a:gd name="connsiteY66" fmla="*/ 229815 h 577499"/>
                  <a:gd name="connsiteX67" fmla="*/ 542199 w 700727"/>
                  <a:gd name="connsiteY67" fmla="*/ 223317 h 577499"/>
                  <a:gd name="connsiteX68" fmla="*/ 517047 w 700727"/>
                  <a:gd name="connsiteY68" fmla="*/ 216742 h 577499"/>
                  <a:gd name="connsiteX69" fmla="*/ 518576 w 700727"/>
                  <a:gd name="connsiteY69" fmla="*/ 213455 h 577499"/>
                  <a:gd name="connsiteX70" fmla="*/ 518958 w 700727"/>
                  <a:gd name="connsiteY70" fmla="*/ 206650 h 577499"/>
                  <a:gd name="connsiteX71" fmla="*/ 517047 w 700727"/>
                  <a:gd name="connsiteY71" fmla="*/ 200458 h 577499"/>
                  <a:gd name="connsiteX72" fmla="*/ 514906 w 700727"/>
                  <a:gd name="connsiteY72" fmla="*/ 195030 h 577499"/>
                  <a:gd name="connsiteX73" fmla="*/ 514294 w 700727"/>
                  <a:gd name="connsiteY73" fmla="*/ 189219 h 577499"/>
                  <a:gd name="connsiteX74" fmla="*/ 514524 w 700727"/>
                  <a:gd name="connsiteY74" fmla="*/ 184785 h 577499"/>
                  <a:gd name="connsiteX75" fmla="*/ 513453 w 700727"/>
                  <a:gd name="connsiteY75" fmla="*/ 180045 h 577499"/>
                  <a:gd name="connsiteX76" fmla="*/ 508637 w 700727"/>
                  <a:gd name="connsiteY76" fmla="*/ 180274 h 577499"/>
                  <a:gd name="connsiteX77" fmla="*/ 507490 w 700727"/>
                  <a:gd name="connsiteY77" fmla="*/ 175611 h 577499"/>
                  <a:gd name="connsiteX78" fmla="*/ 498622 w 700727"/>
                  <a:gd name="connsiteY78" fmla="*/ 176146 h 577499"/>
                  <a:gd name="connsiteX79" fmla="*/ 498392 w 700727"/>
                  <a:gd name="connsiteY79" fmla="*/ 174311 h 577499"/>
                  <a:gd name="connsiteX80" fmla="*/ 486389 w 700727"/>
                  <a:gd name="connsiteY80" fmla="*/ 158027 h 577499"/>
                  <a:gd name="connsiteX81" fmla="*/ 473239 w 700727"/>
                  <a:gd name="connsiteY81" fmla="*/ 150840 h 577499"/>
                  <a:gd name="connsiteX82" fmla="*/ 453285 w 700727"/>
                  <a:gd name="connsiteY82" fmla="*/ 143271 h 577499"/>
                  <a:gd name="connsiteX83" fmla="*/ 436007 w 700727"/>
                  <a:gd name="connsiteY83" fmla="*/ 143424 h 577499"/>
                  <a:gd name="connsiteX84" fmla="*/ 433102 w 700727"/>
                  <a:gd name="connsiteY84" fmla="*/ 136926 h 577499"/>
                  <a:gd name="connsiteX85" fmla="*/ 425992 w 700727"/>
                  <a:gd name="connsiteY85" fmla="*/ 121177 h 577499"/>
                  <a:gd name="connsiteX86" fmla="*/ 424310 w 700727"/>
                  <a:gd name="connsiteY86" fmla="*/ 120871 h 577499"/>
                  <a:gd name="connsiteX87" fmla="*/ 424004 w 700727"/>
                  <a:gd name="connsiteY87" fmla="*/ 120795 h 577499"/>
                  <a:gd name="connsiteX88" fmla="*/ 425380 w 700727"/>
                  <a:gd name="connsiteY88" fmla="*/ 112079 h 577499"/>
                  <a:gd name="connsiteX89" fmla="*/ 429815 w 700727"/>
                  <a:gd name="connsiteY89" fmla="*/ 97553 h 577499"/>
                  <a:gd name="connsiteX90" fmla="*/ 432720 w 700727"/>
                  <a:gd name="connsiteY90" fmla="*/ 95795 h 577499"/>
                  <a:gd name="connsiteX91" fmla="*/ 432490 w 700727"/>
                  <a:gd name="connsiteY91" fmla="*/ 85703 h 577499"/>
                  <a:gd name="connsiteX92" fmla="*/ 444876 w 700727"/>
                  <a:gd name="connsiteY92" fmla="*/ 78516 h 577499"/>
                  <a:gd name="connsiteX93" fmla="*/ 448698 w 700727"/>
                  <a:gd name="connsiteY93" fmla="*/ 64755 h 577499"/>
                  <a:gd name="connsiteX94" fmla="*/ 450074 w 700727"/>
                  <a:gd name="connsiteY94" fmla="*/ 52981 h 577499"/>
                  <a:gd name="connsiteX95" fmla="*/ 447934 w 700727"/>
                  <a:gd name="connsiteY95" fmla="*/ 53211 h 577499"/>
                  <a:gd name="connsiteX96" fmla="*/ 446405 w 700727"/>
                  <a:gd name="connsiteY96" fmla="*/ 49694 h 577499"/>
                  <a:gd name="connsiteX97" fmla="*/ 439447 w 700727"/>
                  <a:gd name="connsiteY97" fmla="*/ 51835 h 577499"/>
                  <a:gd name="connsiteX98" fmla="*/ 423010 w 700727"/>
                  <a:gd name="connsiteY98" fmla="*/ 39220 h 577499"/>
                  <a:gd name="connsiteX99" fmla="*/ 412001 w 700727"/>
                  <a:gd name="connsiteY99" fmla="*/ 29893 h 577499"/>
                  <a:gd name="connsiteX100" fmla="*/ 411848 w 700727"/>
                  <a:gd name="connsiteY100" fmla="*/ 22324 h 577499"/>
                  <a:gd name="connsiteX101" fmla="*/ 413760 w 700727"/>
                  <a:gd name="connsiteY101" fmla="*/ 8028 h 577499"/>
                  <a:gd name="connsiteX102" fmla="*/ 409860 w 700727"/>
                  <a:gd name="connsiteY102" fmla="*/ 10168 h 577499"/>
                  <a:gd name="connsiteX103" fmla="*/ 400992 w 700727"/>
                  <a:gd name="connsiteY103" fmla="*/ 15367 h 577499"/>
                  <a:gd name="connsiteX104" fmla="*/ 400228 w 700727"/>
                  <a:gd name="connsiteY104" fmla="*/ 12462 h 577499"/>
                  <a:gd name="connsiteX105" fmla="*/ 401221 w 700727"/>
                  <a:gd name="connsiteY105" fmla="*/ 7798 h 577499"/>
                  <a:gd name="connsiteX106" fmla="*/ 403515 w 700727"/>
                  <a:gd name="connsiteY106" fmla="*/ 4281 h 577499"/>
                  <a:gd name="connsiteX107" fmla="*/ 406191 w 700727"/>
                  <a:gd name="connsiteY107" fmla="*/ 1758 h 577499"/>
                  <a:gd name="connsiteX108" fmla="*/ 404815 w 700727"/>
                  <a:gd name="connsiteY108" fmla="*/ 0 h 577499"/>
                  <a:gd name="connsiteX109" fmla="*/ 401909 w 700727"/>
                  <a:gd name="connsiteY109" fmla="*/ 3287 h 577499"/>
                  <a:gd name="connsiteX110" fmla="*/ 399234 w 700727"/>
                  <a:gd name="connsiteY110" fmla="*/ 1758 h 577499"/>
                  <a:gd name="connsiteX111" fmla="*/ 390289 w 700727"/>
                  <a:gd name="connsiteY111" fmla="*/ 14526 h 577499"/>
                  <a:gd name="connsiteX112" fmla="*/ 383867 w 700727"/>
                  <a:gd name="connsiteY112" fmla="*/ 11621 h 577499"/>
                  <a:gd name="connsiteX113" fmla="*/ 374769 w 700727"/>
                  <a:gd name="connsiteY113" fmla="*/ 22477 h 577499"/>
                  <a:gd name="connsiteX114" fmla="*/ 379968 w 700727"/>
                  <a:gd name="connsiteY114" fmla="*/ 25917 h 577499"/>
                  <a:gd name="connsiteX115" fmla="*/ 386543 w 700727"/>
                  <a:gd name="connsiteY115" fmla="*/ 31728 h 577499"/>
                  <a:gd name="connsiteX116" fmla="*/ 394876 w 700727"/>
                  <a:gd name="connsiteY116" fmla="*/ 32722 h 577499"/>
                  <a:gd name="connsiteX117" fmla="*/ 398775 w 700727"/>
                  <a:gd name="connsiteY117" fmla="*/ 34098 h 577499"/>
                  <a:gd name="connsiteX118" fmla="*/ 396864 w 700727"/>
                  <a:gd name="connsiteY118" fmla="*/ 38532 h 577499"/>
                  <a:gd name="connsiteX119" fmla="*/ 392047 w 700727"/>
                  <a:gd name="connsiteY119" fmla="*/ 41437 h 577499"/>
                  <a:gd name="connsiteX120" fmla="*/ 389371 w 700727"/>
                  <a:gd name="connsiteY120" fmla="*/ 42813 h 577499"/>
                  <a:gd name="connsiteX121" fmla="*/ 387078 w 700727"/>
                  <a:gd name="connsiteY121" fmla="*/ 44724 h 577499"/>
                  <a:gd name="connsiteX122" fmla="*/ 381497 w 700727"/>
                  <a:gd name="connsiteY122" fmla="*/ 46483 h 577499"/>
                  <a:gd name="connsiteX123" fmla="*/ 375075 w 700727"/>
                  <a:gd name="connsiteY123" fmla="*/ 45871 h 577499"/>
                  <a:gd name="connsiteX124" fmla="*/ 371787 w 700727"/>
                  <a:gd name="connsiteY124" fmla="*/ 44342 h 577499"/>
                  <a:gd name="connsiteX125" fmla="*/ 367735 w 700727"/>
                  <a:gd name="connsiteY125" fmla="*/ 45107 h 577499"/>
                  <a:gd name="connsiteX126" fmla="*/ 365060 w 700727"/>
                  <a:gd name="connsiteY126" fmla="*/ 45107 h 577499"/>
                  <a:gd name="connsiteX127" fmla="*/ 363683 w 700727"/>
                  <a:gd name="connsiteY127" fmla="*/ 49541 h 577499"/>
                  <a:gd name="connsiteX128" fmla="*/ 360625 w 700727"/>
                  <a:gd name="connsiteY128" fmla="*/ 52828 h 577499"/>
                  <a:gd name="connsiteX129" fmla="*/ 357108 w 700727"/>
                  <a:gd name="connsiteY129" fmla="*/ 56345 h 577499"/>
                  <a:gd name="connsiteX130" fmla="*/ 356956 w 700727"/>
                  <a:gd name="connsiteY130" fmla="*/ 61009 h 577499"/>
                  <a:gd name="connsiteX131" fmla="*/ 357338 w 700727"/>
                  <a:gd name="connsiteY131" fmla="*/ 64679 h 577499"/>
                  <a:gd name="connsiteX132" fmla="*/ 353056 w 700727"/>
                  <a:gd name="connsiteY132" fmla="*/ 65672 h 577499"/>
                  <a:gd name="connsiteX133" fmla="*/ 349922 w 700727"/>
                  <a:gd name="connsiteY133" fmla="*/ 67431 h 577499"/>
                  <a:gd name="connsiteX134" fmla="*/ 347399 w 700727"/>
                  <a:gd name="connsiteY134" fmla="*/ 68807 h 577499"/>
                  <a:gd name="connsiteX135" fmla="*/ 342200 w 700727"/>
                  <a:gd name="connsiteY135" fmla="*/ 63990 h 577499"/>
                  <a:gd name="connsiteX136" fmla="*/ 337766 w 700727"/>
                  <a:gd name="connsiteY136" fmla="*/ 58945 h 577499"/>
                  <a:gd name="connsiteX137" fmla="*/ 336772 w 700727"/>
                  <a:gd name="connsiteY137" fmla="*/ 57416 h 577499"/>
                  <a:gd name="connsiteX138" fmla="*/ 334631 w 700727"/>
                  <a:gd name="connsiteY138" fmla="*/ 56040 h 577499"/>
                  <a:gd name="connsiteX139" fmla="*/ 331344 w 700727"/>
                  <a:gd name="connsiteY139" fmla="*/ 57033 h 577499"/>
                  <a:gd name="connsiteX140" fmla="*/ 326528 w 700727"/>
                  <a:gd name="connsiteY140" fmla="*/ 52370 h 577499"/>
                  <a:gd name="connsiteX141" fmla="*/ 320335 w 700727"/>
                  <a:gd name="connsiteY141" fmla="*/ 47706 h 577499"/>
                  <a:gd name="connsiteX142" fmla="*/ 317430 w 700727"/>
                  <a:gd name="connsiteY142" fmla="*/ 48853 h 577499"/>
                  <a:gd name="connsiteX143" fmla="*/ 314295 w 700727"/>
                  <a:gd name="connsiteY143" fmla="*/ 52523 h 577499"/>
                  <a:gd name="connsiteX144" fmla="*/ 313148 w 700727"/>
                  <a:gd name="connsiteY144" fmla="*/ 56192 h 577499"/>
                  <a:gd name="connsiteX145" fmla="*/ 311543 w 700727"/>
                  <a:gd name="connsiteY145" fmla="*/ 59862 h 577499"/>
                  <a:gd name="connsiteX146" fmla="*/ 311543 w 700727"/>
                  <a:gd name="connsiteY146" fmla="*/ 64143 h 577499"/>
                  <a:gd name="connsiteX147" fmla="*/ 308638 w 700727"/>
                  <a:gd name="connsiteY147" fmla="*/ 66284 h 577499"/>
                  <a:gd name="connsiteX148" fmla="*/ 305197 w 700727"/>
                  <a:gd name="connsiteY148" fmla="*/ 67431 h 577499"/>
                  <a:gd name="connsiteX149" fmla="*/ 302674 w 700727"/>
                  <a:gd name="connsiteY149" fmla="*/ 69189 h 577499"/>
                  <a:gd name="connsiteX150" fmla="*/ 299005 w 700727"/>
                  <a:gd name="connsiteY150" fmla="*/ 73088 h 577499"/>
                  <a:gd name="connsiteX151" fmla="*/ 297476 w 700727"/>
                  <a:gd name="connsiteY151" fmla="*/ 76146 h 577499"/>
                  <a:gd name="connsiteX152" fmla="*/ 298087 w 700727"/>
                  <a:gd name="connsiteY152" fmla="*/ 77905 h 577499"/>
                  <a:gd name="connsiteX153" fmla="*/ 298087 w 700727"/>
                  <a:gd name="connsiteY153" fmla="*/ 80046 h 577499"/>
                  <a:gd name="connsiteX154" fmla="*/ 295947 w 700727"/>
                  <a:gd name="connsiteY154" fmla="*/ 81422 h 577499"/>
                  <a:gd name="connsiteX155" fmla="*/ 293424 w 700727"/>
                  <a:gd name="connsiteY155" fmla="*/ 83180 h 577499"/>
                  <a:gd name="connsiteX156" fmla="*/ 291130 w 700727"/>
                  <a:gd name="connsiteY156" fmla="*/ 84556 h 577499"/>
                  <a:gd name="connsiteX157" fmla="*/ 289601 w 700727"/>
                  <a:gd name="connsiteY157" fmla="*/ 85703 h 577499"/>
                  <a:gd name="connsiteX158" fmla="*/ 287537 w 700727"/>
                  <a:gd name="connsiteY158" fmla="*/ 85779 h 577499"/>
                  <a:gd name="connsiteX159" fmla="*/ 287307 w 700727"/>
                  <a:gd name="connsiteY159" fmla="*/ 86085 h 577499"/>
                  <a:gd name="connsiteX160" fmla="*/ 285779 w 700727"/>
                  <a:gd name="connsiteY160" fmla="*/ 87079 h 577499"/>
                  <a:gd name="connsiteX161" fmla="*/ 282109 w 700727"/>
                  <a:gd name="connsiteY161" fmla="*/ 88608 h 577499"/>
                  <a:gd name="connsiteX162" fmla="*/ 279586 w 700727"/>
                  <a:gd name="connsiteY162" fmla="*/ 89602 h 577499"/>
                  <a:gd name="connsiteX163" fmla="*/ 276681 w 700727"/>
                  <a:gd name="connsiteY163" fmla="*/ 90214 h 577499"/>
                  <a:gd name="connsiteX164" fmla="*/ 273776 w 700727"/>
                  <a:gd name="connsiteY164" fmla="*/ 90061 h 577499"/>
                  <a:gd name="connsiteX165" fmla="*/ 271482 w 700727"/>
                  <a:gd name="connsiteY165" fmla="*/ 90825 h 577499"/>
                  <a:gd name="connsiteX166" fmla="*/ 271100 w 700727"/>
                  <a:gd name="connsiteY166" fmla="*/ 89449 h 577499"/>
                  <a:gd name="connsiteX167" fmla="*/ 266666 w 700727"/>
                  <a:gd name="connsiteY167" fmla="*/ 89220 h 577499"/>
                  <a:gd name="connsiteX168" fmla="*/ 262766 w 700727"/>
                  <a:gd name="connsiteY168" fmla="*/ 90366 h 577499"/>
                  <a:gd name="connsiteX169" fmla="*/ 259097 w 700727"/>
                  <a:gd name="connsiteY169" fmla="*/ 90749 h 577499"/>
                  <a:gd name="connsiteX170" fmla="*/ 256191 w 700727"/>
                  <a:gd name="connsiteY170" fmla="*/ 90596 h 577499"/>
                  <a:gd name="connsiteX171" fmla="*/ 254433 w 700727"/>
                  <a:gd name="connsiteY171" fmla="*/ 88455 h 577499"/>
                  <a:gd name="connsiteX172" fmla="*/ 251528 w 700727"/>
                  <a:gd name="connsiteY172" fmla="*/ 87691 h 577499"/>
                  <a:gd name="connsiteX173" fmla="*/ 246100 w 700727"/>
                  <a:gd name="connsiteY173" fmla="*/ 85397 h 577499"/>
                  <a:gd name="connsiteX174" fmla="*/ 239907 w 700727"/>
                  <a:gd name="connsiteY174" fmla="*/ 83639 h 577499"/>
                  <a:gd name="connsiteX175" fmla="*/ 233867 w 700727"/>
                  <a:gd name="connsiteY175" fmla="*/ 82110 h 577499"/>
                  <a:gd name="connsiteX176" fmla="*/ 224617 w 700727"/>
                  <a:gd name="connsiteY176" fmla="*/ 83486 h 577499"/>
                  <a:gd name="connsiteX177" fmla="*/ 224234 w 700727"/>
                  <a:gd name="connsiteY177" fmla="*/ 81957 h 577499"/>
                  <a:gd name="connsiteX178" fmla="*/ 229662 w 700727"/>
                  <a:gd name="connsiteY178" fmla="*/ 79663 h 577499"/>
                  <a:gd name="connsiteX179" fmla="*/ 224617 w 700727"/>
                  <a:gd name="connsiteY179" fmla="*/ 67660 h 577499"/>
                  <a:gd name="connsiteX180" fmla="*/ 226757 w 700727"/>
                  <a:gd name="connsiteY180" fmla="*/ 65367 h 577499"/>
                  <a:gd name="connsiteX181" fmla="*/ 228286 w 700727"/>
                  <a:gd name="connsiteY181" fmla="*/ 61468 h 577499"/>
                  <a:gd name="connsiteX182" fmla="*/ 227675 w 700727"/>
                  <a:gd name="connsiteY182" fmla="*/ 53517 h 577499"/>
                  <a:gd name="connsiteX183" fmla="*/ 219571 w 700727"/>
                  <a:gd name="connsiteY183" fmla="*/ 38379 h 577499"/>
                  <a:gd name="connsiteX184" fmla="*/ 229815 w 700727"/>
                  <a:gd name="connsiteY184" fmla="*/ 31804 h 577499"/>
                  <a:gd name="connsiteX185" fmla="*/ 227140 w 700727"/>
                  <a:gd name="connsiteY185" fmla="*/ 27752 h 577499"/>
                  <a:gd name="connsiteX186" fmla="*/ 208562 w 700727"/>
                  <a:gd name="connsiteY186" fmla="*/ 26988 h 577499"/>
                  <a:gd name="connsiteX187" fmla="*/ 200228 w 700727"/>
                  <a:gd name="connsiteY187" fmla="*/ 25459 h 577499"/>
                  <a:gd name="connsiteX188" fmla="*/ 199617 w 700727"/>
                  <a:gd name="connsiteY188" fmla="*/ 40367 h 577499"/>
                  <a:gd name="connsiteX189" fmla="*/ 202293 w 700727"/>
                  <a:gd name="connsiteY189" fmla="*/ 40520 h 577499"/>
                  <a:gd name="connsiteX190" fmla="*/ 202140 w 700727"/>
                  <a:gd name="connsiteY190" fmla="*/ 58333 h 577499"/>
                  <a:gd name="connsiteX191" fmla="*/ 198929 w 700727"/>
                  <a:gd name="connsiteY191" fmla="*/ 59021 h 577499"/>
                  <a:gd name="connsiteX192" fmla="*/ 192125 w 700727"/>
                  <a:gd name="connsiteY192" fmla="*/ 60780 h 577499"/>
                  <a:gd name="connsiteX193" fmla="*/ 184479 w 700727"/>
                  <a:gd name="connsiteY193" fmla="*/ 61085 h 577499"/>
                  <a:gd name="connsiteX194" fmla="*/ 180504 w 700727"/>
                  <a:gd name="connsiteY194" fmla="*/ 60397 h 577499"/>
                  <a:gd name="connsiteX195" fmla="*/ 179816 w 700727"/>
                  <a:gd name="connsiteY195" fmla="*/ 62691 h 577499"/>
                  <a:gd name="connsiteX196" fmla="*/ 181268 w 700727"/>
                  <a:gd name="connsiteY196" fmla="*/ 67507 h 577499"/>
                  <a:gd name="connsiteX197" fmla="*/ 182644 w 700727"/>
                  <a:gd name="connsiteY197" fmla="*/ 74388 h 577499"/>
                  <a:gd name="connsiteX198" fmla="*/ 181880 w 700727"/>
                  <a:gd name="connsiteY198" fmla="*/ 83792 h 577499"/>
                  <a:gd name="connsiteX199" fmla="*/ 179663 w 700727"/>
                  <a:gd name="connsiteY199" fmla="*/ 82798 h 577499"/>
                  <a:gd name="connsiteX200" fmla="*/ 174846 w 700727"/>
                  <a:gd name="connsiteY200" fmla="*/ 82492 h 577499"/>
                  <a:gd name="connsiteX201" fmla="*/ 168042 w 700727"/>
                  <a:gd name="connsiteY201" fmla="*/ 82874 h 577499"/>
                  <a:gd name="connsiteX202" fmla="*/ 161238 w 700727"/>
                  <a:gd name="connsiteY202" fmla="*/ 81575 h 577499"/>
                  <a:gd name="connsiteX203" fmla="*/ 158027 w 700727"/>
                  <a:gd name="connsiteY203" fmla="*/ 81651 h 577499"/>
                  <a:gd name="connsiteX204" fmla="*/ 154051 w 700727"/>
                  <a:gd name="connsiteY204" fmla="*/ 82110 h 577499"/>
                  <a:gd name="connsiteX205" fmla="*/ 148623 w 700727"/>
                  <a:gd name="connsiteY205" fmla="*/ 82416 h 577499"/>
                  <a:gd name="connsiteX206" fmla="*/ 143959 w 700727"/>
                  <a:gd name="connsiteY206" fmla="*/ 82110 h 577499"/>
                  <a:gd name="connsiteX207" fmla="*/ 139602 w 700727"/>
                  <a:gd name="connsiteY207" fmla="*/ 81498 h 577499"/>
                  <a:gd name="connsiteX208" fmla="*/ 137155 w 700727"/>
                  <a:gd name="connsiteY208" fmla="*/ 81498 h 577499"/>
                  <a:gd name="connsiteX209" fmla="*/ 136085 w 700727"/>
                  <a:gd name="connsiteY209" fmla="*/ 86162 h 577499"/>
                  <a:gd name="connsiteX210" fmla="*/ 135091 w 700727"/>
                  <a:gd name="connsiteY210" fmla="*/ 92048 h 577499"/>
                  <a:gd name="connsiteX211" fmla="*/ 131727 w 700727"/>
                  <a:gd name="connsiteY211" fmla="*/ 97247 h 577499"/>
                  <a:gd name="connsiteX212" fmla="*/ 125152 w 700727"/>
                  <a:gd name="connsiteY212" fmla="*/ 108792 h 577499"/>
                  <a:gd name="connsiteX213" fmla="*/ 120106 w 700727"/>
                  <a:gd name="connsiteY213" fmla="*/ 116054 h 577499"/>
                  <a:gd name="connsiteX214" fmla="*/ 117584 w 700727"/>
                  <a:gd name="connsiteY214" fmla="*/ 119724 h 577499"/>
                  <a:gd name="connsiteX215" fmla="*/ 120947 w 700727"/>
                  <a:gd name="connsiteY215" fmla="*/ 125993 h 577499"/>
                  <a:gd name="connsiteX216" fmla="*/ 134479 w 700727"/>
                  <a:gd name="connsiteY216" fmla="*/ 140137 h 577499"/>
                  <a:gd name="connsiteX217" fmla="*/ 135550 w 700727"/>
                  <a:gd name="connsiteY217" fmla="*/ 144953 h 577499"/>
                  <a:gd name="connsiteX218" fmla="*/ 134556 w 700727"/>
                  <a:gd name="connsiteY218" fmla="*/ 148929 h 577499"/>
                  <a:gd name="connsiteX219" fmla="*/ 134479 w 700727"/>
                  <a:gd name="connsiteY219" fmla="*/ 152828 h 577499"/>
                  <a:gd name="connsiteX220" fmla="*/ 124464 w 700727"/>
                  <a:gd name="connsiteY220" fmla="*/ 151834 h 577499"/>
                  <a:gd name="connsiteX221" fmla="*/ 118348 w 700727"/>
                  <a:gd name="connsiteY221" fmla="*/ 148853 h 577499"/>
                  <a:gd name="connsiteX222" fmla="*/ 110321 w 700727"/>
                  <a:gd name="connsiteY222" fmla="*/ 145489 h 577499"/>
                  <a:gd name="connsiteX223" fmla="*/ 102064 w 700727"/>
                  <a:gd name="connsiteY223" fmla="*/ 141131 h 577499"/>
                  <a:gd name="connsiteX224" fmla="*/ 99235 w 700727"/>
                  <a:gd name="connsiteY224" fmla="*/ 139372 h 577499"/>
                  <a:gd name="connsiteX225" fmla="*/ 94801 w 700727"/>
                  <a:gd name="connsiteY225" fmla="*/ 137614 h 577499"/>
                  <a:gd name="connsiteX226" fmla="*/ 91896 w 700727"/>
                  <a:gd name="connsiteY226" fmla="*/ 137155 h 577499"/>
                  <a:gd name="connsiteX227" fmla="*/ 89296 w 700727"/>
                  <a:gd name="connsiteY227" fmla="*/ 136314 h 577499"/>
                  <a:gd name="connsiteX228" fmla="*/ 84862 w 700727"/>
                  <a:gd name="connsiteY228" fmla="*/ 133791 h 577499"/>
                  <a:gd name="connsiteX229" fmla="*/ 79816 w 700727"/>
                  <a:gd name="connsiteY229" fmla="*/ 133180 h 577499"/>
                  <a:gd name="connsiteX230" fmla="*/ 79816 w 700727"/>
                  <a:gd name="connsiteY230" fmla="*/ 129892 h 577499"/>
                  <a:gd name="connsiteX231" fmla="*/ 71789 w 700727"/>
                  <a:gd name="connsiteY231" fmla="*/ 132721 h 577499"/>
                  <a:gd name="connsiteX232" fmla="*/ 72400 w 700727"/>
                  <a:gd name="connsiteY232" fmla="*/ 138226 h 577499"/>
                  <a:gd name="connsiteX233" fmla="*/ 69877 w 700727"/>
                  <a:gd name="connsiteY233" fmla="*/ 138302 h 577499"/>
                  <a:gd name="connsiteX234" fmla="*/ 69648 w 700727"/>
                  <a:gd name="connsiteY234" fmla="*/ 136544 h 577499"/>
                  <a:gd name="connsiteX235" fmla="*/ 68195 w 700727"/>
                  <a:gd name="connsiteY235" fmla="*/ 136773 h 577499"/>
                  <a:gd name="connsiteX236" fmla="*/ 63761 w 700727"/>
                  <a:gd name="connsiteY236" fmla="*/ 142966 h 577499"/>
                  <a:gd name="connsiteX237" fmla="*/ 60932 w 700727"/>
                  <a:gd name="connsiteY237" fmla="*/ 144112 h 577499"/>
                  <a:gd name="connsiteX238" fmla="*/ 56498 w 700727"/>
                  <a:gd name="connsiteY238" fmla="*/ 147018 h 577499"/>
                  <a:gd name="connsiteX239" fmla="*/ 51605 w 700727"/>
                  <a:gd name="connsiteY239" fmla="*/ 148394 h 577499"/>
                  <a:gd name="connsiteX240" fmla="*/ 50611 w 700727"/>
                  <a:gd name="connsiteY240" fmla="*/ 149923 h 577499"/>
                  <a:gd name="connsiteX241" fmla="*/ 45565 w 700727"/>
                  <a:gd name="connsiteY241" fmla="*/ 151375 h 577499"/>
                  <a:gd name="connsiteX242" fmla="*/ 42584 w 700727"/>
                  <a:gd name="connsiteY242" fmla="*/ 150687 h 577499"/>
                  <a:gd name="connsiteX243" fmla="*/ 42202 w 700727"/>
                  <a:gd name="connsiteY243" fmla="*/ 151605 h 577499"/>
                  <a:gd name="connsiteX244" fmla="*/ 42966 w 700727"/>
                  <a:gd name="connsiteY244" fmla="*/ 152293 h 577499"/>
                  <a:gd name="connsiteX245" fmla="*/ 41743 w 700727"/>
                  <a:gd name="connsiteY245" fmla="*/ 156880 h 577499"/>
                  <a:gd name="connsiteX246" fmla="*/ 44266 w 700727"/>
                  <a:gd name="connsiteY246" fmla="*/ 156956 h 577499"/>
                  <a:gd name="connsiteX247" fmla="*/ 45336 w 700727"/>
                  <a:gd name="connsiteY247" fmla="*/ 161314 h 577499"/>
                  <a:gd name="connsiteX248" fmla="*/ 46789 w 700727"/>
                  <a:gd name="connsiteY248" fmla="*/ 162155 h 577499"/>
                  <a:gd name="connsiteX249" fmla="*/ 52217 w 700727"/>
                  <a:gd name="connsiteY249" fmla="*/ 161467 h 577499"/>
                  <a:gd name="connsiteX250" fmla="*/ 54357 w 700727"/>
                  <a:gd name="connsiteY250" fmla="*/ 161161 h 577499"/>
                  <a:gd name="connsiteX251" fmla="*/ 56575 w 700727"/>
                  <a:gd name="connsiteY251" fmla="*/ 160014 h 577499"/>
                  <a:gd name="connsiteX252" fmla="*/ 58409 w 700727"/>
                  <a:gd name="connsiteY252" fmla="*/ 159556 h 577499"/>
                  <a:gd name="connsiteX253" fmla="*/ 57645 w 700727"/>
                  <a:gd name="connsiteY253" fmla="*/ 156956 h 577499"/>
                  <a:gd name="connsiteX254" fmla="*/ 60703 w 700727"/>
                  <a:gd name="connsiteY254" fmla="*/ 155122 h 577499"/>
                  <a:gd name="connsiteX255" fmla="*/ 56345 w 700727"/>
                  <a:gd name="connsiteY255" fmla="*/ 155198 h 577499"/>
                  <a:gd name="connsiteX256" fmla="*/ 54740 w 700727"/>
                  <a:gd name="connsiteY256" fmla="*/ 156345 h 577499"/>
                  <a:gd name="connsiteX257" fmla="*/ 50459 w 700727"/>
                  <a:gd name="connsiteY257" fmla="*/ 155274 h 577499"/>
                  <a:gd name="connsiteX258" fmla="*/ 51452 w 700727"/>
                  <a:gd name="connsiteY258" fmla="*/ 152369 h 577499"/>
                  <a:gd name="connsiteX259" fmla="*/ 55199 w 700727"/>
                  <a:gd name="connsiteY259" fmla="*/ 150917 h 577499"/>
                  <a:gd name="connsiteX260" fmla="*/ 58562 w 700727"/>
                  <a:gd name="connsiteY260" fmla="*/ 151758 h 577499"/>
                  <a:gd name="connsiteX261" fmla="*/ 63685 w 700727"/>
                  <a:gd name="connsiteY261" fmla="*/ 151834 h 577499"/>
                  <a:gd name="connsiteX262" fmla="*/ 64526 w 700727"/>
                  <a:gd name="connsiteY262" fmla="*/ 155198 h 577499"/>
                  <a:gd name="connsiteX263" fmla="*/ 64831 w 700727"/>
                  <a:gd name="connsiteY263" fmla="*/ 157109 h 577499"/>
                  <a:gd name="connsiteX264" fmla="*/ 65978 w 700727"/>
                  <a:gd name="connsiteY264" fmla="*/ 159326 h 577499"/>
                  <a:gd name="connsiteX265" fmla="*/ 67049 w 700727"/>
                  <a:gd name="connsiteY265" fmla="*/ 162232 h 577499"/>
                  <a:gd name="connsiteX266" fmla="*/ 67507 w 700727"/>
                  <a:gd name="connsiteY266" fmla="*/ 172400 h 577499"/>
                  <a:gd name="connsiteX267" fmla="*/ 64526 w 700727"/>
                  <a:gd name="connsiteY267" fmla="*/ 183715 h 577499"/>
                  <a:gd name="connsiteX268" fmla="*/ 62003 w 700727"/>
                  <a:gd name="connsiteY268" fmla="*/ 188684 h 577499"/>
                  <a:gd name="connsiteX269" fmla="*/ 61009 w 700727"/>
                  <a:gd name="connsiteY269" fmla="*/ 191131 h 577499"/>
                  <a:gd name="connsiteX270" fmla="*/ 60321 w 700727"/>
                  <a:gd name="connsiteY270" fmla="*/ 194800 h 577499"/>
                  <a:gd name="connsiteX271" fmla="*/ 59939 w 700727"/>
                  <a:gd name="connsiteY271" fmla="*/ 198011 h 577499"/>
                  <a:gd name="connsiteX272" fmla="*/ 61009 w 700727"/>
                  <a:gd name="connsiteY272" fmla="*/ 201681 h 577499"/>
                  <a:gd name="connsiteX273" fmla="*/ 61009 w 700727"/>
                  <a:gd name="connsiteY273" fmla="*/ 205809 h 577499"/>
                  <a:gd name="connsiteX274" fmla="*/ 59633 w 700727"/>
                  <a:gd name="connsiteY274" fmla="*/ 211161 h 577499"/>
                  <a:gd name="connsiteX275" fmla="*/ 52675 w 700727"/>
                  <a:gd name="connsiteY275" fmla="*/ 211161 h 577499"/>
                  <a:gd name="connsiteX276" fmla="*/ 44342 w 700727"/>
                  <a:gd name="connsiteY276" fmla="*/ 204357 h 577499"/>
                  <a:gd name="connsiteX277" fmla="*/ 40061 w 700727"/>
                  <a:gd name="connsiteY277" fmla="*/ 223088 h 577499"/>
                  <a:gd name="connsiteX278" fmla="*/ 38914 w 700727"/>
                  <a:gd name="connsiteY278" fmla="*/ 232415 h 577499"/>
                  <a:gd name="connsiteX279" fmla="*/ 34098 w 700727"/>
                  <a:gd name="connsiteY279" fmla="*/ 245717 h 577499"/>
                  <a:gd name="connsiteX280" fmla="*/ 31192 w 700727"/>
                  <a:gd name="connsiteY280" fmla="*/ 270717 h 577499"/>
                  <a:gd name="connsiteX281" fmla="*/ 52446 w 700727"/>
                  <a:gd name="connsiteY281" fmla="*/ 268194 h 577499"/>
                  <a:gd name="connsiteX282" fmla="*/ 57874 w 700727"/>
                  <a:gd name="connsiteY282" fmla="*/ 267201 h 577499"/>
                  <a:gd name="connsiteX283" fmla="*/ 59785 w 700727"/>
                  <a:gd name="connsiteY283" fmla="*/ 270029 h 577499"/>
                  <a:gd name="connsiteX284" fmla="*/ 62614 w 700727"/>
                  <a:gd name="connsiteY284" fmla="*/ 270412 h 577499"/>
                  <a:gd name="connsiteX285" fmla="*/ 67354 w 700727"/>
                  <a:gd name="connsiteY285" fmla="*/ 274081 h 577499"/>
                  <a:gd name="connsiteX286" fmla="*/ 71101 w 700727"/>
                  <a:gd name="connsiteY286" fmla="*/ 277598 h 577499"/>
                  <a:gd name="connsiteX287" fmla="*/ 76987 w 700727"/>
                  <a:gd name="connsiteY287" fmla="*/ 280197 h 577499"/>
                  <a:gd name="connsiteX288" fmla="*/ 82339 w 700727"/>
                  <a:gd name="connsiteY288" fmla="*/ 284479 h 577499"/>
                  <a:gd name="connsiteX289" fmla="*/ 71101 w 700727"/>
                  <a:gd name="connsiteY289" fmla="*/ 297323 h 577499"/>
                  <a:gd name="connsiteX290" fmla="*/ 62614 w 700727"/>
                  <a:gd name="connsiteY290" fmla="*/ 306726 h 577499"/>
                  <a:gd name="connsiteX291" fmla="*/ 41743 w 700727"/>
                  <a:gd name="connsiteY291" fmla="*/ 333332 h 577499"/>
                  <a:gd name="connsiteX292" fmla="*/ 34939 w 700727"/>
                  <a:gd name="connsiteY292" fmla="*/ 336696 h 577499"/>
                  <a:gd name="connsiteX293" fmla="*/ 30504 w 700727"/>
                  <a:gd name="connsiteY293" fmla="*/ 338225 h 577499"/>
                  <a:gd name="connsiteX294" fmla="*/ 28593 w 700727"/>
                  <a:gd name="connsiteY294" fmla="*/ 349692 h 577499"/>
                  <a:gd name="connsiteX295" fmla="*/ 24006 w 700727"/>
                  <a:gd name="connsiteY295" fmla="*/ 359173 h 577499"/>
                  <a:gd name="connsiteX296" fmla="*/ 25229 w 700727"/>
                  <a:gd name="connsiteY296" fmla="*/ 368347 h 577499"/>
                  <a:gd name="connsiteX297" fmla="*/ 25688 w 700727"/>
                  <a:gd name="connsiteY297" fmla="*/ 376680 h 577499"/>
                  <a:gd name="connsiteX298" fmla="*/ 22400 w 700727"/>
                  <a:gd name="connsiteY298" fmla="*/ 384249 h 577499"/>
                  <a:gd name="connsiteX299" fmla="*/ 25688 w 700727"/>
                  <a:gd name="connsiteY299" fmla="*/ 387995 h 577499"/>
                  <a:gd name="connsiteX300" fmla="*/ 27676 w 700727"/>
                  <a:gd name="connsiteY300" fmla="*/ 389906 h 577499"/>
                  <a:gd name="connsiteX301" fmla="*/ 29816 w 700727"/>
                  <a:gd name="connsiteY301" fmla="*/ 391971 h 577499"/>
                  <a:gd name="connsiteX302" fmla="*/ 37538 w 700727"/>
                  <a:gd name="connsiteY302" fmla="*/ 401451 h 577499"/>
                  <a:gd name="connsiteX303" fmla="*/ 37538 w 700727"/>
                  <a:gd name="connsiteY303" fmla="*/ 401451 h 577499"/>
                  <a:gd name="connsiteX304" fmla="*/ 36544 w 700727"/>
                  <a:gd name="connsiteY304" fmla="*/ 405197 h 577499"/>
                  <a:gd name="connsiteX305" fmla="*/ 32110 w 700727"/>
                  <a:gd name="connsiteY305" fmla="*/ 408561 h 577499"/>
                  <a:gd name="connsiteX306" fmla="*/ 27982 w 700727"/>
                  <a:gd name="connsiteY306" fmla="*/ 413148 h 577499"/>
                  <a:gd name="connsiteX307" fmla="*/ 24770 w 700727"/>
                  <a:gd name="connsiteY307" fmla="*/ 416129 h 577499"/>
                  <a:gd name="connsiteX308" fmla="*/ 25917 w 700727"/>
                  <a:gd name="connsiteY308" fmla="*/ 420411 h 577499"/>
                  <a:gd name="connsiteX309" fmla="*/ 24770 w 700727"/>
                  <a:gd name="connsiteY309" fmla="*/ 422399 h 577499"/>
                  <a:gd name="connsiteX310" fmla="*/ 21024 w 700727"/>
                  <a:gd name="connsiteY310" fmla="*/ 425763 h 577499"/>
                  <a:gd name="connsiteX311" fmla="*/ 19113 w 700727"/>
                  <a:gd name="connsiteY311" fmla="*/ 427521 h 577499"/>
                  <a:gd name="connsiteX312" fmla="*/ 17507 w 700727"/>
                  <a:gd name="connsiteY312" fmla="*/ 429356 h 577499"/>
                  <a:gd name="connsiteX313" fmla="*/ 15061 w 700727"/>
                  <a:gd name="connsiteY313" fmla="*/ 429126 h 577499"/>
                  <a:gd name="connsiteX314" fmla="*/ 12538 w 700727"/>
                  <a:gd name="connsiteY314" fmla="*/ 427980 h 577499"/>
                  <a:gd name="connsiteX315" fmla="*/ 10015 w 700727"/>
                  <a:gd name="connsiteY315" fmla="*/ 429432 h 577499"/>
                  <a:gd name="connsiteX316" fmla="*/ 9403 w 700727"/>
                  <a:gd name="connsiteY316" fmla="*/ 431573 h 577499"/>
                  <a:gd name="connsiteX317" fmla="*/ 0 w 700727"/>
                  <a:gd name="connsiteY317" fmla="*/ 437842 h 577499"/>
                  <a:gd name="connsiteX318" fmla="*/ 3135 w 700727"/>
                  <a:gd name="connsiteY318" fmla="*/ 451603 h 577499"/>
                  <a:gd name="connsiteX319" fmla="*/ 9480 w 700727"/>
                  <a:gd name="connsiteY319" fmla="*/ 455120 h 577499"/>
                  <a:gd name="connsiteX320" fmla="*/ 10933 w 700727"/>
                  <a:gd name="connsiteY320" fmla="*/ 452827 h 577499"/>
                  <a:gd name="connsiteX321" fmla="*/ 9021 w 700727"/>
                  <a:gd name="connsiteY321" fmla="*/ 449386 h 577499"/>
                  <a:gd name="connsiteX322" fmla="*/ 13073 w 700727"/>
                  <a:gd name="connsiteY322" fmla="*/ 448239 h 577499"/>
                  <a:gd name="connsiteX323" fmla="*/ 13761 w 700727"/>
                  <a:gd name="connsiteY323" fmla="*/ 453285 h 577499"/>
                  <a:gd name="connsiteX324" fmla="*/ 18501 w 700727"/>
                  <a:gd name="connsiteY324" fmla="*/ 454050 h 577499"/>
                  <a:gd name="connsiteX325" fmla="*/ 19266 w 700727"/>
                  <a:gd name="connsiteY325" fmla="*/ 448622 h 577499"/>
                  <a:gd name="connsiteX326" fmla="*/ 23241 w 700727"/>
                  <a:gd name="connsiteY326" fmla="*/ 449616 h 577499"/>
                  <a:gd name="connsiteX327" fmla="*/ 23930 w 700727"/>
                  <a:gd name="connsiteY327" fmla="*/ 452750 h 577499"/>
                  <a:gd name="connsiteX328" fmla="*/ 25458 w 700727"/>
                  <a:gd name="connsiteY328" fmla="*/ 452444 h 577499"/>
                  <a:gd name="connsiteX329" fmla="*/ 25688 w 700727"/>
                  <a:gd name="connsiteY329" fmla="*/ 453515 h 577499"/>
                  <a:gd name="connsiteX330" fmla="*/ 24847 w 700727"/>
                  <a:gd name="connsiteY330" fmla="*/ 453744 h 577499"/>
                  <a:gd name="connsiteX331" fmla="*/ 25000 w 700727"/>
                  <a:gd name="connsiteY331" fmla="*/ 455579 h 577499"/>
                  <a:gd name="connsiteX332" fmla="*/ 22171 w 700727"/>
                  <a:gd name="connsiteY332" fmla="*/ 456038 h 577499"/>
                  <a:gd name="connsiteX333" fmla="*/ 19572 w 700727"/>
                  <a:gd name="connsiteY333" fmla="*/ 455502 h 577499"/>
                  <a:gd name="connsiteX334" fmla="*/ 19419 w 700727"/>
                  <a:gd name="connsiteY334" fmla="*/ 456420 h 577499"/>
                  <a:gd name="connsiteX335" fmla="*/ 21636 w 700727"/>
                  <a:gd name="connsiteY335" fmla="*/ 457337 h 577499"/>
                  <a:gd name="connsiteX336" fmla="*/ 21024 w 700727"/>
                  <a:gd name="connsiteY336" fmla="*/ 459172 h 577499"/>
                  <a:gd name="connsiteX337" fmla="*/ 24006 w 700727"/>
                  <a:gd name="connsiteY337" fmla="*/ 462765 h 577499"/>
                  <a:gd name="connsiteX338" fmla="*/ 28670 w 700727"/>
                  <a:gd name="connsiteY338" fmla="*/ 466664 h 577499"/>
                  <a:gd name="connsiteX339" fmla="*/ 32798 w 700727"/>
                  <a:gd name="connsiteY339" fmla="*/ 469875 h 577499"/>
                  <a:gd name="connsiteX340" fmla="*/ 35244 w 700727"/>
                  <a:gd name="connsiteY340" fmla="*/ 473622 h 577499"/>
                  <a:gd name="connsiteX341" fmla="*/ 38455 w 700727"/>
                  <a:gd name="connsiteY341" fmla="*/ 476603 h 577499"/>
                  <a:gd name="connsiteX342" fmla="*/ 42584 w 700727"/>
                  <a:gd name="connsiteY342" fmla="*/ 476374 h 577499"/>
                  <a:gd name="connsiteX343" fmla="*/ 47706 w 700727"/>
                  <a:gd name="connsiteY343" fmla="*/ 472781 h 577499"/>
                  <a:gd name="connsiteX344" fmla="*/ 49541 w 700727"/>
                  <a:gd name="connsiteY344" fmla="*/ 474233 h 577499"/>
                  <a:gd name="connsiteX345" fmla="*/ 50611 w 700727"/>
                  <a:gd name="connsiteY345" fmla="*/ 476068 h 577499"/>
                  <a:gd name="connsiteX346" fmla="*/ 48929 w 700727"/>
                  <a:gd name="connsiteY346" fmla="*/ 476145 h 577499"/>
                  <a:gd name="connsiteX347" fmla="*/ 49006 w 700727"/>
                  <a:gd name="connsiteY347" fmla="*/ 477597 h 577499"/>
                  <a:gd name="connsiteX348" fmla="*/ 50994 w 700727"/>
                  <a:gd name="connsiteY348" fmla="*/ 477903 h 577499"/>
                  <a:gd name="connsiteX349" fmla="*/ 43884 w 700727"/>
                  <a:gd name="connsiteY349" fmla="*/ 486389 h 577499"/>
                  <a:gd name="connsiteX350" fmla="*/ 40520 w 700727"/>
                  <a:gd name="connsiteY350" fmla="*/ 486618 h 577499"/>
                  <a:gd name="connsiteX351" fmla="*/ 40520 w 700727"/>
                  <a:gd name="connsiteY351" fmla="*/ 488912 h 577499"/>
                  <a:gd name="connsiteX352" fmla="*/ 44572 w 700727"/>
                  <a:gd name="connsiteY352" fmla="*/ 492658 h 577499"/>
                  <a:gd name="connsiteX353" fmla="*/ 47247 w 700727"/>
                  <a:gd name="connsiteY353" fmla="*/ 492735 h 577499"/>
                  <a:gd name="connsiteX354" fmla="*/ 47247 w 700727"/>
                  <a:gd name="connsiteY354" fmla="*/ 490288 h 577499"/>
                  <a:gd name="connsiteX355" fmla="*/ 45413 w 700727"/>
                  <a:gd name="connsiteY355" fmla="*/ 488377 h 577499"/>
                  <a:gd name="connsiteX356" fmla="*/ 56651 w 700727"/>
                  <a:gd name="connsiteY356" fmla="*/ 476450 h 577499"/>
                  <a:gd name="connsiteX357" fmla="*/ 58715 w 700727"/>
                  <a:gd name="connsiteY357" fmla="*/ 477138 h 577499"/>
                  <a:gd name="connsiteX358" fmla="*/ 60703 w 700727"/>
                  <a:gd name="connsiteY358" fmla="*/ 477597 h 577499"/>
                  <a:gd name="connsiteX359" fmla="*/ 63532 w 700727"/>
                  <a:gd name="connsiteY359" fmla="*/ 478285 h 577499"/>
                  <a:gd name="connsiteX360" fmla="*/ 69495 w 700727"/>
                  <a:gd name="connsiteY360" fmla="*/ 478897 h 577499"/>
                  <a:gd name="connsiteX361" fmla="*/ 74388 w 700727"/>
                  <a:gd name="connsiteY361" fmla="*/ 480961 h 577499"/>
                  <a:gd name="connsiteX362" fmla="*/ 86850 w 700727"/>
                  <a:gd name="connsiteY362" fmla="*/ 478515 h 577499"/>
                  <a:gd name="connsiteX363" fmla="*/ 86850 w 700727"/>
                  <a:gd name="connsiteY363" fmla="*/ 476221 h 577499"/>
                  <a:gd name="connsiteX364" fmla="*/ 84709 w 700727"/>
                  <a:gd name="connsiteY364" fmla="*/ 476450 h 577499"/>
                  <a:gd name="connsiteX365" fmla="*/ 78440 w 700727"/>
                  <a:gd name="connsiteY365" fmla="*/ 477291 h 577499"/>
                  <a:gd name="connsiteX366" fmla="*/ 72782 w 700727"/>
                  <a:gd name="connsiteY366" fmla="*/ 477903 h 577499"/>
                  <a:gd name="connsiteX367" fmla="*/ 73241 w 700727"/>
                  <a:gd name="connsiteY367" fmla="*/ 474463 h 577499"/>
                  <a:gd name="connsiteX368" fmla="*/ 74617 w 700727"/>
                  <a:gd name="connsiteY368" fmla="*/ 470564 h 577499"/>
                  <a:gd name="connsiteX369" fmla="*/ 74082 w 700727"/>
                  <a:gd name="connsiteY369" fmla="*/ 466206 h 577499"/>
                  <a:gd name="connsiteX370" fmla="*/ 110550 w 700727"/>
                  <a:gd name="connsiteY370" fmla="*/ 446557 h 577499"/>
                  <a:gd name="connsiteX371" fmla="*/ 116972 w 700727"/>
                  <a:gd name="connsiteY371" fmla="*/ 445105 h 577499"/>
                  <a:gd name="connsiteX372" fmla="*/ 122553 w 700727"/>
                  <a:gd name="connsiteY372" fmla="*/ 444264 h 577499"/>
                  <a:gd name="connsiteX373" fmla="*/ 131956 w 700727"/>
                  <a:gd name="connsiteY373" fmla="*/ 440518 h 577499"/>
                  <a:gd name="connsiteX374" fmla="*/ 135168 w 700727"/>
                  <a:gd name="connsiteY374" fmla="*/ 439065 h 577499"/>
                  <a:gd name="connsiteX375" fmla="*/ 139219 w 700727"/>
                  <a:gd name="connsiteY375" fmla="*/ 437842 h 577499"/>
                  <a:gd name="connsiteX376" fmla="*/ 143042 w 700727"/>
                  <a:gd name="connsiteY376" fmla="*/ 436389 h 577499"/>
                  <a:gd name="connsiteX377" fmla="*/ 148088 w 700727"/>
                  <a:gd name="connsiteY377" fmla="*/ 437077 h 577499"/>
                  <a:gd name="connsiteX378" fmla="*/ 151758 w 700727"/>
                  <a:gd name="connsiteY378" fmla="*/ 437154 h 577499"/>
                  <a:gd name="connsiteX379" fmla="*/ 156727 w 700727"/>
                  <a:gd name="connsiteY379" fmla="*/ 436007 h 577499"/>
                  <a:gd name="connsiteX380" fmla="*/ 164831 w 700727"/>
                  <a:gd name="connsiteY380" fmla="*/ 436313 h 577499"/>
                  <a:gd name="connsiteX381" fmla="*/ 166666 w 700727"/>
                  <a:gd name="connsiteY381" fmla="*/ 443652 h 577499"/>
                  <a:gd name="connsiteX382" fmla="*/ 166819 w 700727"/>
                  <a:gd name="connsiteY382" fmla="*/ 452444 h 577499"/>
                  <a:gd name="connsiteX383" fmla="*/ 167125 w 700727"/>
                  <a:gd name="connsiteY383" fmla="*/ 455426 h 577499"/>
                  <a:gd name="connsiteX384" fmla="*/ 167507 w 700727"/>
                  <a:gd name="connsiteY384" fmla="*/ 459478 h 577499"/>
                  <a:gd name="connsiteX385" fmla="*/ 168501 w 700727"/>
                  <a:gd name="connsiteY385" fmla="*/ 463148 h 577499"/>
                  <a:gd name="connsiteX386" fmla="*/ 175458 w 700727"/>
                  <a:gd name="connsiteY386" fmla="*/ 461007 h 577499"/>
                  <a:gd name="connsiteX387" fmla="*/ 182109 w 700727"/>
                  <a:gd name="connsiteY387" fmla="*/ 462536 h 577499"/>
                  <a:gd name="connsiteX388" fmla="*/ 187843 w 700727"/>
                  <a:gd name="connsiteY388" fmla="*/ 464294 h 577499"/>
                  <a:gd name="connsiteX389" fmla="*/ 191360 w 700727"/>
                  <a:gd name="connsiteY389" fmla="*/ 464371 h 577499"/>
                  <a:gd name="connsiteX390" fmla="*/ 201222 w 700727"/>
                  <a:gd name="connsiteY390" fmla="*/ 458560 h 577499"/>
                  <a:gd name="connsiteX391" fmla="*/ 216895 w 700727"/>
                  <a:gd name="connsiteY391" fmla="*/ 444264 h 577499"/>
                  <a:gd name="connsiteX392" fmla="*/ 217354 w 700727"/>
                  <a:gd name="connsiteY392" fmla="*/ 446787 h 577499"/>
                  <a:gd name="connsiteX393" fmla="*/ 217430 w 700727"/>
                  <a:gd name="connsiteY393" fmla="*/ 449692 h 577499"/>
                  <a:gd name="connsiteX394" fmla="*/ 233562 w 700727"/>
                  <a:gd name="connsiteY394" fmla="*/ 473775 h 577499"/>
                  <a:gd name="connsiteX395" fmla="*/ 237078 w 700727"/>
                  <a:gd name="connsiteY395" fmla="*/ 470105 h 577499"/>
                  <a:gd name="connsiteX396" fmla="*/ 250228 w 700727"/>
                  <a:gd name="connsiteY396" fmla="*/ 462077 h 577499"/>
                  <a:gd name="connsiteX397" fmla="*/ 257797 w 700727"/>
                  <a:gd name="connsiteY397" fmla="*/ 456343 h 577499"/>
                  <a:gd name="connsiteX398" fmla="*/ 263684 w 700727"/>
                  <a:gd name="connsiteY398" fmla="*/ 452750 h 577499"/>
                  <a:gd name="connsiteX399" fmla="*/ 263760 w 700727"/>
                  <a:gd name="connsiteY399" fmla="*/ 458637 h 577499"/>
                  <a:gd name="connsiteX400" fmla="*/ 277369 w 700727"/>
                  <a:gd name="connsiteY400" fmla="*/ 470869 h 577499"/>
                  <a:gd name="connsiteX401" fmla="*/ 287461 w 700727"/>
                  <a:gd name="connsiteY401" fmla="*/ 477368 h 577499"/>
                  <a:gd name="connsiteX402" fmla="*/ 295182 w 700727"/>
                  <a:gd name="connsiteY402" fmla="*/ 482719 h 577499"/>
                  <a:gd name="connsiteX403" fmla="*/ 294112 w 700727"/>
                  <a:gd name="connsiteY403" fmla="*/ 492123 h 577499"/>
                  <a:gd name="connsiteX404" fmla="*/ 311849 w 700727"/>
                  <a:gd name="connsiteY404" fmla="*/ 491511 h 577499"/>
                  <a:gd name="connsiteX405" fmla="*/ 312996 w 700727"/>
                  <a:gd name="connsiteY405" fmla="*/ 501450 h 577499"/>
                  <a:gd name="connsiteX406" fmla="*/ 312766 w 700727"/>
                  <a:gd name="connsiteY406" fmla="*/ 509783 h 577499"/>
                  <a:gd name="connsiteX407" fmla="*/ 345946 w 700727"/>
                  <a:gd name="connsiteY407" fmla="*/ 512918 h 577499"/>
                  <a:gd name="connsiteX408" fmla="*/ 352063 w 700727"/>
                  <a:gd name="connsiteY408" fmla="*/ 498927 h 577499"/>
                  <a:gd name="connsiteX409" fmla="*/ 352751 w 700727"/>
                  <a:gd name="connsiteY409" fmla="*/ 492811 h 577499"/>
                  <a:gd name="connsiteX410" fmla="*/ 349081 w 700727"/>
                  <a:gd name="connsiteY410" fmla="*/ 478820 h 577499"/>
                  <a:gd name="connsiteX411" fmla="*/ 345029 w 700727"/>
                  <a:gd name="connsiteY411" fmla="*/ 464218 h 577499"/>
                  <a:gd name="connsiteX412" fmla="*/ 343500 w 700727"/>
                  <a:gd name="connsiteY412" fmla="*/ 455885 h 577499"/>
                  <a:gd name="connsiteX413" fmla="*/ 344111 w 700727"/>
                  <a:gd name="connsiteY413" fmla="*/ 453744 h 577499"/>
                  <a:gd name="connsiteX414" fmla="*/ 344188 w 700727"/>
                  <a:gd name="connsiteY414" fmla="*/ 453591 h 577499"/>
                  <a:gd name="connsiteX415" fmla="*/ 356573 w 700727"/>
                  <a:gd name="connsiteY415" fmla="*/ 450304 h 577499"/>
                  <a:gd name="connsiteX416" fmla="*/ 371634 w 700727"/>
                  <a:gd name="connsiteY416" fmla="*/ 444187 h 577499"/>
                  <a:gd name="connsiteX417" fmla="*/ 380503 w 700727"/>
                  <a:gd name="connsiteY417" fmla="*/ 439524 h 577499"/>
                  <a:gd name="connsiteX418" fmla="*/ 384784 w 700727"/>
                  <a:gd name="connsiteY418" fmla="*/ 437613 h 577499"/>
                  <a:gd name="connsiteX419" fmla="*/ 389830 w 700727"/>
                  <a:gd name="connsiteY419" fmla="*/ 435931 h 577499"/>
                  <a:gd name="connsiteX420" fmla="*/ 394264 w 700727"/>
                  <a:gd name="connsiteY420" fmla="*/ 436772 h 577499"/>
                  <a:gd name="connsiteX421" fmla="*/ 397169 w 700727"/>
                  <a:gd name="connsiteY421" fmla="*/ 444876 h 577499"/>
                  <a:gd name="connsiteX422" fmla="*/ 401986 w 700727"/>
                  <a:gd name="connsiteY422" fmla="*/ 458025 h 577499"/>
                  <a:gd name="connsiteX423" fmla="*/ 406650 w 700727"/>
                  <a:gd name="connsiteY423" fmla="*/ 469493 h 577499"/>
                  <a:gd name="connsiteX424" fmla="*/ 408026 w 700727"/>
                  <a:gd name="connsiteY424" fmla="*/ 478591 h 577499"/>
                  <a:gd name="connsiteX425" fmla="*/ 417582 w 700727"/>
                  <a:gd name="connsiteY425" fmla="*/ 475762 h 577499"/>
                  <a:gd name="connsiteX426" fmla="*/ 428591 w 700727"/>
                  <a:gd name="connsiteY426" fmla="*/ 473622 h 577499"/>
                  <a:gd name="connsiteX427" fmla="*/ 442888 w 700727"/>
                  <a:gd name="connsiteY427" fmla="*/ 469952 h 577499"/>
                  <a:gd name="connsiteX428" fmla="*/ 445717 w 700727"/>
                  <a:gd name="connsiteY428" fmla="*/ 469493 h 577499"/>
                  <a:gd name="connsiteX429" fmla="*/ 453515 w 700727"/>
                  <a:gd name="connsiteY429" fmla="*/ 471404 h 577499"/>
                  <a:gd name="connsiteX430" fmla="*/ 460778 w 700727"/>
                  <a:gd name="connsiteY430" fmla="*/ 476603 h 577499"/>
                  <a:gd name="connsiteX431" fmla="*/ 468194 w 700727"/>
                  <a:gd name="connsiteY431" fmla="*/ 472093 h 577499"/>
                  <a:gd name="connsiteX432" fmla="*/ 465671 w 700727"/>
                  <a:gd name="connsiteY432" fmla="*/ 488300 h 577499"/>
                  <a:gd name="connsiteX433" fmla="*/ 474845 w 700727"/>
                  <a:gd name="connsiteY433" fmla="*/ 491129 h 577499"/>
                  <a:gd name="connsiteX434" fmla="*/ 496175 w 700727"/>
                  <a:gd name="connsiteY434" fmla="*/ 491970 h 577499"/>
                  <a:gd name="connsiteX435" fmla="*/ 510472 w 700727"/>
                  <a:gd name="connsiteY435" fmla="*/ 488453 h 577499"/>
                  <a:gd name="connsiteX436" fmla="*/ 524386 w 700727"/>
                  <a:gd name="connsiteY436" fmla="*/ 483790 h 577499"/>
                  <a:gd name="connsiteX437" fmla="*/ 524615 w 700727"/>
                  <a:gd name="connsiteY437" fmla="*/ 484172 h 577499"/>
                  <a:gd name="connsiteX438" fmla="*/ 525915 w 700727"/>
                  <a:gd name="connsiteY438" fmla="*/ 487765 h 577499"/>
                  <a:gd name="connsiteX439" fmla="*/ 526985 w 700727"/>
                  <a:gd name="connsiteY439" fmla="*/ 491894 h 577499"/>
                  <a:gd name="connsiteX440" fmla="*/ 528209 w 700727"/>
                  <a:gd name="connsiteY440" fmla="*/ 495105 h 577499"/>
                  <a:gd name="connsiteX441" fmla="*/ 530426 w 700727"/>
                  <a:gd name="connsiteY441" fmla="*/ 498698 h 577499"/>
                  <a:gd name="connsiteX442" fmla="*/ 534172 w 700727"/>
                  <a:gd name="connsiteY442" fmla="*/ 500915 h 577499"/>
                  <a:gd name="connsiteX443" fmla="*/ 536465 w 700727"/>
                  <a:gd name="connsiteY443" fmla="*/ 504661 h 577499"/>
                  <a:gd name="connsiteX444" fmla="*/ 537994 w 700727"/>
                  <a:gd name="connsiteY444" fmla="*/ 508637 h 577499"/>
                  <a:gd name="connsiteX445" fmla="*/ 539141 w 700727"/>
                  <a:gd name="connsiteY445" fmla="*/ 513224 h 577499"/>
                  <a:gd name="connsiteX446" fmla="*/ 538453 w 700727"/>
                  <a:gd name="connsiteY446" fmla="*/ 518040 h 577499"/>
                  <a:gd name="connsiteX447" fmla="*/ 562153 w 700727"/>
                  <a:gd name="connsiteY447" fmla="*/ 503973 h 577499"/>
                  <a:gd name="connsiteX448" fmla="*/ 567505 w 700727"/>
                  <a:gd name="connsiteY448" fmla="*/ 512612 h 577499"/>
                  <a:gd name="connsiteX449" fmla="*/ 576909 w 700727"/>
                  <a:gd name="connsiteY449" fmla="*/ 510166 h 577499"/>
                  <a:gd name="connsiteX450" fmla="*/ 577673 w 700727"/>
                  <a:gd name="connsiteY450" fmla="*/ 516741 h 577499"/>
                  <a:gd name="connsiteX451" fmla="*/ 576603 w 700727"/>
                  <a:gd name="connsiteY451" fmla="*/ 521939 h 577499"/>
                  <a:gd name="connsiteX452" fmla="*/ 580961 w 700727"/>
                  <a:gd name="connsiteY452" fmla="*/ 522398 h 577499"/>
                  <a:gd name="connsiteX453" fmla="*/ 581496 w 700727"/>
                  <a:gd name="connsiteY453" fmla="*/ 528744 h 577499"/>
                  <a:gd name="connsiteX454" fmla="*/ 575915 w 700727"/>
                  <a:gd name="connsiteY454" fmla="*/ 536542 h 577499"/>
                  <a:gd name="connsiteX455" fmla="*/ 571098 w 700727"/>
                  <a:gd name="connsiteY455" fmla="*/ 544875 h 577499"/>
                  <a:gd name="connsiteX456" fmla="*/ 570334 w 700727"/>
                  <a:gd name="connsiteY456" fmla="*/ 560624 h 577499"/>
                  <a:gd name="connsiteX457" fmla="*/ 574003 w 700727"/>
                  <a:gd name="connsiteY457" fmla="*/ 570028 h 577499"/>
                  <a:gd name="connsiteX458" fmla="*/ 577750 w 700727"/>
                  <a:gd name="connsiteY458" fmla="*/ 573545 h 577499"/>
                  <a:gd name="connsiteX459" fmla="*/ 579202 w 700727"/>
                  <a:gd name="connsiteY459" fmla="*/ 575074 h 577499"/>
                  <a:gd name="connsiteX460" fmla="*/ 581419 w 700727"/>
                  <a:gd name="connsiteY460" fmla="*/ 576756 h 577499"/>
                  <a:gd name="connsiteX461" fmla="*/ 584936 w 700727"/>
                  <a:gd name="connsiteY461" fmla="*/ 576909 h 577499"/>
                  <a:gd name="connsiteX462" fmla="*/ 587306 w 700727"/>
                  <a:gd name="connsiteY462" fmla="*/ 575303 h 577499"/>
                  <a:gd name="connsiteX463" fmla="*/ 587000 w 700727"/>
                  <a:gd name="connsiteY463" fmla="*/ 574003 h 577499"/>
                  <a:gd name="connsiteX464" fmla="*/ 587612 w 700727"/>
                  <a:gd name="connsiteY464" fmla="*/ 568881 h 577499"/>
                  <a:gd name="connsiteX465" fmla="*/ 591358 w 700727"/>
                  <a:gd name="connsiteY465" fmla="*/ 562612 h 577499"/>
                  <a:gd name="connsiteX466" fmla="*/ 593193 w 700727"/>
                  <a:gd name="connsiteY466" fmla="*/ 556725 h 577499"/>
                  <a:gd name="connsiteX467" fmla="*/ 593652 w 700727"/>
                  <a:gd name="connsiteY467" fmla="*/ 553744 h 577499"/>
                  <a:gd name="connsiteX468" fmla="*/ 595486 w 700727"/>
                  <a:gd name="connsiteY468" fmla="*/ 551909 h 577499"/>
                  <a:gd name="connsiteX469" fmla="*/ 597551 w 700727"/>
                  <a:gd name="connsiteY469" fmla="*/ 550380 h 577499"/>
                  <a:gd name="connsiteX470" fmla="*/ 599309 w 700727"/>
                  <a:gd name="connsiteY470" fmla="*/ 545945 h 577499"/>
                  <a:gd name="connsiteX471" fmla="*/ 602444 w 700727"/>
                  <a:gd name="connsiteY471" fmla="*/ 543193 h 577499"/>
                  <a:gd name="connsiteX472" fmla="*/ 602367 w 700727"/>
                  <a:gd name="connsiteY472" fmla="*/ 541129 h 577499"/>
                  <a:gd name="connsiteX473" fmla="*/ 602444 w 700727"/>
                  <a:gd name="connsiteY473" fmla="*/ 537000 h 577499"/>
                  <a:gd name="connsiteX474" fmla="*/ 604432 w 700727"/>
                  <a:gd name="connsiteY474" fmla="*/ 532719 h 577499"/>
                  <a:gd name="connsiteX475" fmla="*/ 607031 w 700727"/>
                  <a:gd name="connsiteY475" fmla="*/ 530120 h 577499"/>
                  <a:gd name="connsiteX476" fmla="*/ 608101 w 700727"/>
                  <a:gd name="connsiteY476" fmla="*/ 528591 h 577499"/>
                  <a:gd name="connsiteX477" fmla="*/ 611847 w 700727"/>
                  <a:gd name="connsiteY477" fmla="*/ 526756 h 577499"/>
                  <a:gd name="connsiteX478" fmla="*/ 617811 w 700727"/>
                  <a:gd name="connsiteY478" fmla="*/ 523468 h 577499"/>
                  <a:gd name="connsiteX479" fmla="*/ 622168 w 700727"/>
                  <a:gd name="connsiteY479" fmla="*/ 525609 h 577499"/>
                  <a:gd name="connsiteX480" fmla="*/ 625456 w 700727"/>
                  <a:gd name="connsiteY480" fmla="*/ 527520 h 577499"/>
                  <a:gd name="connsiteX481" fmla="*/ 627902 w 700727"/>
                  <a:gd name="connsiteY481" fmla="*/ 526909 h 577499"/>
                  <a:gd name="connsiteX482" fmla="*/ 629355 w 700727"/>
                  <a:gd name="connsiteY482" fmla="*/ 526527 h 577499"/>
                  <a:gd name="connsiteX483" fmla="*/ 629661 w 700727"/>
                  <a:gd name="connsiteY483" fmla="*/ 524692 h 577499"/>
                  <a:gd name="connsiteX484" fmla="*/ 631113 w 700727"/>
                  <a:gd name="connsiteY484" fmla="*/ 522628 h 577499"/>
                  <a:gd name="connsiteX485" fmla="*/ 632948 w 700727"/>
                  <a:gd name="connsiteY485" fmla="*/ 520410 h 577499"/>
                  <a:gd name="connsiteX486" fmla="*/ 634859 w 700727"/>
                  <a:gd name="connsiteY486" fmla="*/ 518117 h 577499"/>
                  <a:gd name="connsiteX487" fmla="*/ 636388 w 700727"/>
                  <a:gd name="connsiteY487" fmla="*/ 515594 h 577499"/>
                  <a:gd name="connsiteX488" fmla="*/ 637688 w 700727"/>
                  <a:gd name="connsiteY488" fmla="*/ 512001 h 577499"/>
                  <a:gd name="connsiteX489" fmla="*/ 636541 w 700727"/>
                  <a:gd name="connsiteY489" fmla="*/ 509783 h 577499"/>
                  <a:gd name="connsiteX490" fmla="*/ 634859 w 700727"/>
                  <a:gd name="connsiteY490" fmla="*/ 509936 h 577499"/>
                  <a:gd name="connsiteX491" fmla="*/ 635089 w 700727"/>
                  <a:gd name="connsiteY491" fmla="*/ 505884 h 577499"/>
                  <a:gd name="connsiteX492" fmla="*/ 635471 w 700727"/>
                  <a:gd name="connsiteY492" fmla="*/ 503056 h 577499"/>
                  <a:gd name="connsiteX493" fmla="*/ 632489 w 700727"/>
                  <a:gd name="connsiteY493" fmla="*/ 503209 h 577499"/>
                  <a:gd name="connsiteX494" fmla="*/ 627826 w 700727"/>
                  <a:gd name="connsiteY494" fmla="*/ 500992 h 577499"/>
                  <a:gd name="connsiteX495" fmla="*/ 624921 w 700727"/>
                  <a:gd name="connsiteY495" fmla="*/ 499845 h 577499"/>
                  <a:gd name="connsiteX496" fmla="*/ 623009 w 700727"/>
                  <a:gd name="connsiteY496" fmla="*/ 499233 h 577499"/>
                  <a:gd name="connsiteX497" fmla="*/ 623621 w 700727"/>
                  <a:gd name="connsiteY497" fmla="*/ 495869 h 577499"/>
                  <a:gd name="connsiteX498" fmla="*/ 625685 w 700727"/>
                  <a:gd name="connsiteY498" fmla="*/ 495946 h 577499"/>
                  <a:gd name="connsiteX499" fmla="*/ 627749 w 700727"/>
                  <a:gd name="connsiteY499" fmla="*/ 495563 h 577499"/>
                  <a:gd name="connsiteX500" fmla="*/ 631190 w 700727"/>
                  <a:gd name="connsiteY500" fmla="*/ 491435 h 577499"/>
                  <a:gd name="connsiteX501" fmla="*/ 633789 w 700727"/>
                  <a:gd name="connsiteY501" fmla="*/ 489218 h 577499"/>
                  <a:gd name="connsiteX502" fmla="*/ 634477 w 700727"/>
                  <a:gd name="connsiteY502" fmla="*/ 486695 h 577499"/>
                  <a:gd name="connsiteX503" fmla="*/ 636236 w 700727"/>
                  <a:gd name="connsiteY503" fmla="*/ 486160 h 577499"/>
                  <a:gd name="connsiteX504" fmla="*/ 637382 w 700727"/>
                  <a:gd name="connsiteY504" fmla="*/ 485166 h 577499"/>
                  <a:gd name="connsiteX505" fmla="*/ 640670 w 700727"/>
                  <a:gd name="connsiteY505" fmla="*/ 483407 h 577499"/>
                  <a:gd name="connsiteX506" fmla="*/ 643193 w 700727"/>
                  <a:gd name="connsiteY506" fmla="*/ 481114 h 577499"/>
                  <a:gd name="connsiteX507" fmla="*/ 646480 w 700727"/>
                  <a:gd name="connsiteY507" fmla="*/ 478667 h 577499"/>
                  <a:gd name="connsiteX508" fmla="*/ 651908 w 700727"/>
                  <a:gd name="connsiteY508" fmla="*/ 474004 h 577499"/>
                  <a:gd name="connsiteX509" fmla="*/ 654431 w 700727"/>
                  <a:gd name="connsiteY509" fmla="*/ 471863 h 577499"/>
                  <a:gd name="connsiteX510" fmla="*/ 657336 w 700727"/>
                  <a:gd name="connsiteY510" fmla="*/ 473392 h 577499"/>
                  <a:gd name="connsiteX511" fmla="*/ 660700 w 700727"/>
                  <a:gd name="connsiteY511" fmla="*/ 474463 h 577499"/>
                  <a:gd name="connsiteX512" fmla="*/ 662917 w 700727"/>
                  <a:gd name="connsiteY512" fmla="*/ 472704 h 577499"/>
                  <a:gd name="connsiteX513" fmla="*/ 668116 w 700727"/>
                  <a:gd name="connsiteY513" fmla="*/ 471557 h 577499"/>
                  <a:gd name="connsiteX514" fmla="*/ 671633 w 700727"/>
                  <a:gd name="connsiteY514" fmla="*/ 468729 h 577499"/>
                  <a:gd name="connsiteX515" fmla="*/ 672856 w 700727"/>
                  <a:gd name="connsiteY515" fmla="*/ 463989 h 577499"/>
                  <a:gd name="connsiteX516" fmla="*/ 676526 w 700727"/>
                  <a:gd name="connsiteY516" fmla="*/ 458866 h 577499"/>
                  <a:gd name="connsiteX517" fmla="*/ 676449 w 700727"/>
                  <a:gd name="connsiteY517" fmla="*/ 456496 h 577499"/>
                  <a:gd name="connsiteX518" fmla="*/ 674232 w 700727"/>
                  <a:gd name="connsiteY518" fmla="*/ 453132 h 577499"/>
                  <a:gd name="connsiteX519" fmla="*/ 672092 w 700727"/>
                  <a:gd name="connsiteY519" fmla="*/ 450686 h 577499"/>
                  <a:gd name="connsiteX520" fmla="*/ 669110 w 700727"/>
                  <a:gd name="connsiteY520" fmla="*/ 445564 h 577499"/>
                  <a:gd name="connsiteX521" fmla="*/ 669110 w 700727"/>
                  <a:gd name="connsiteY521" fmla="*/ 440365 h 577499"/>
                  <a:gd name="connsiteX522" fmla="*/ 668804 w 700727"/>
                  <a:gd name="connsiteY522" fmla="*/ 437154 h 577499"/>
                  <a:gd name="connsiteX523" fmla="*/ 671480 w 700727"/>
                  <a:gd name="connsiteY523" fmla="*/ 432032 h 577499"/>
                  <a:gd name="connsiteX524" fmla="*/ 675532 w 700727"/>
                  <a:gd name="connsiteY524" fmla="*/ 425227 h 577499"/>
                  <a:gd name="connsiteX525" fmla="*/ 677214 w 700727"/>
                  <a:gd name="connsiteY525" fmla="*/ 425610 h 577499"/>
                  <a:gd name="connsiteX526" fmla="*/ 677673 w 700727"/>
                  <a:gd name="connsiteY526" fmla="*/ 424845 h 577499"/>
                  <a:gd name="connsiteX527" fmla="*/ 679890 w 700727"/>
                  <a:gd name="connsiteY527" fmla="*/ 424616 h 577499"/>
                  <a:gd name="connsiteX528" fmla="*/ 680349 w 700727"/>
                  <a:gd name="connsiteY528" fmla="*/ 421940 h 577499"/>
                  <a:gd name="connsiteX529" fmla="*/ 677061 w 700727"/>
                  <a:gd name="connsiteY529" fmla="*/ 420487 h 577499"/>
                  <a:gd name="connsiteX530" fmla="*/ 677826 w 700727"/>
                  <a:gd name="connsiteY530" fmla="*/ 416588 h 577499"/>
                  <a:gd name="connsiteX531" fmla="*/ 667581 w 700727"/>
                  <a:gd name="connsiteY531" fmla="*/ 413989 h 577499"/>
                  <a:gd name="connsiteX532" fmla="*/ 660012 w 700727"/>
                  <a:gd name="connsiteY532" fmla="*/ 408637 h 577499"/>
                  <a:gd name="connsiteX533" fmla="*/ 660853 w 700727"/>
                  <a:gd name="connsiteY533" fmla="*/ 408102 h 577499"/>
                  <a:gd name="connsiteX534" fmla="*/ 664829 w 700727"/>
                  <a:gd name="connsiteY534" fmla="*/ 411160 h 577499"/>
                  <a:gd name="connsiteX535" fmla="*/ 675456 w 700727"/>
                  <a:gd name="connsiteY535" fmla="*/ 414830 h 577499"/>
                  <a:gd name="connsiteX536" fmla="*/ 677214 w 700727"/>
                  <a:gd name="connsiteY536" fmla="*/ 413759 h 577499"/>
                  <a:gd name="connsiteX537" fmla="*/ 680196 w 700727"/>
                  <a:gd name="connsiteY537" fmla="*/ 414448 h 577499"/>
                  <a:gd name="connsiteX538" fmla="*/ 681419 w 700727"/>
                  <a:gd name="connsiteY538" fmla="*/ 413683 h 577499"/>
                  <a:gd name="connsiteX539" fmla="*/ 680731 w 700727"/>
                  <a:gd name="connsiteY539" fmla="*/ 411619 h 577499"/>
                  <a:gd name="connsiteX540" fmla="*/ 680731 w 700727"/>
                  <a:gd name="connsiteY540" fmla="*/ 409708 h 577499"/>
                  <a:gd name="connsiteX541" fmla="*/ 683407 w 700727"/>
                  <a:gd name="connsiteY541" fmla="*/ 403515 h 577499"/>
                  <a:gd name="connsiteX542" fmla="*/ 688988 w 700727"/>
                  <a:gd name="connsiteY542" fmla="*/ 399234 h 577499"/>
                  <a:gd name="connsiteX543" fmla="*/ 693651 w 700727"/>
                  <a:gd name="connsiteY543" fmla="*/ 399616 h 577499"/>
                  <a:gd name="connsiteX544" fmla="*/ 691893 w 700727"/>
                  <a:gd name="connsiteY544" fmla="*/ 407643 h 577499"/>
                  <a:gd name="connsiteX545" fmla="*/ 696480 w 700727"/>
                  <a:gd name="connsiteY545" fmla="*/ 408637 h 577499"/>
                  <a:gd name="connsiteX546" fmla="*/ 699538 w 700727"/>
                  <a:gd name="connsiteY546" fmla="*/ 407949 h 577499"/>
                  <a:gd name="connsiteX547" fmla="*/ 700685 w 700727"/>
                  <a:gd name="connsiteY547" fmla="*/ 406573 h 577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</a:cxnLst>
                <a:rect l="l" t="t" r="r" b="b"/>
                <a:pathLst>
                  <a:path w="700727" h="577499">
                    <a:moveTo>
                      <a:pt x="700685" y="406573"/>
                    </a:moveTo>
                    <a:lnTo>
                      <a:pt x="695868" y="405426"/>
                    </a:lnTo>
                    <a:cubicBezTo>
                      <a:pt x="696250" y="402597"/>
                      <a:pt x="696862" y="398775"/>
                      <a:pt x="696862" y="398775"/>
                    </a:cubicBezTo>
                    <a:cubicBezTo>
                      <a:pt x="695027" y="398316"/>
                      <a:pt x="693116" y="397552"/>
                      <a:pt x="693116" y="397552"/>
                    </a:cubicBezTo>
                    <a:cubicBezTo>
                      <a:pt x="694034" y="395105"/>
                      <a:pt x="695333" y="391665"/>
                      <a:pt x="695333" y="391665"/>
                    </a:cubicBezTo>
                    <a:cubicBezTo>
                      <a:pt x="695333" y="391665"/>
                      <a:pt x="694110" y="391435"/>
                      <a:pt x="693116" y="390594"/>
                    </a:cubicBezTo>
                    <a:cubicBezTo>
                      <a:pt x="692122" y="389753"/>
                      <a:pt x="691358" y="389448"/>
                      <a:pt x="688147" y="388454"/>
                    </a:cubicBezTo>
                    <a:cubicBezTo>
                      <a:pt x="684936" y="387460"/>
                      <a:pt x="681419" y="386619"/>
                      <a:pt x="678284" y="386466"/>
                    </a:cubicBezTo>
                    <a:cubicBezTo>
                      <a:pt x="675226" y="386237"/>
                      <a:pt x="673468" y="384937"/>
                      <a:pt x="673468" y="384937"/>
                    </a:cubicBezTo>
                    <a:cubicBezTo>
                      <a:pt x="673468" y="384937"/>
                      <a:pt x="673468" y="384937"/>
                      <a:pt x="672627" y="385396"/>
                    </a:cubicBezTo>
                    <a:cubicBezTo>
                      <a:pt x="671786" y="385854"/>
                      <a:pt x="670180" y="386007"/>
                      <a:pt x="668193" y="385013"/>
                    </a:cubicBezTo>
                    <a:cubicBezTo>
                      <a:pt x="666205" y="384020"/>
                      <a:pt x="662917" y="380044"/>
                      <a:pt x="659936" y="375839"/>
                    </a:cubicBezTo>
                    <a:cubicBezTo>
                      <a:pt x="657031" y="371558"/>
                      <a:pt x="653284" y="364448"/>
                      <a:pt x="653284" y="364448"/>
                    </a:cubicBezTo>
                    <a:cubicBezTo>
                      <a:pt x="650685" y="364218"/>
                      <a:pt x="648086" y="363225"/>
                      <a:pt x="646174" y="361925"/>
                    </a:cubicBezTo>
                    <a:cubicBezTo>
                      <a:pt x="644263" y="360625"/>
                      <a:pt x="643040" y="359708"/>
                      <a:pt x="641128" y="358637"/>
                    </a:cubicBezTo>
                    <a:cubicBezTo>
                      <a:pt x="639217" y="357567"/>
                      <a:pt x="637459" y="354738"/>
                      <a:pt x="637459" y="354738"/>
                    </a:cubicBezTo>
                    <a:lnTo>
                      <a:pt x="636083" y="354662"/>
                    </a:lnTo>
                    <a:lnTo>
                      <a:pt x="640135" y="362766"/>
                    </a:lnTo>
                    <a:lnTo>
                      <a:pt x="640288" y="368117"/>
                    </a:lnTo>
                    <a:cubicBezTo>
                      <a:pt x="642122" y="368423"/>
                      <a:pt x="642046" y="369494"/>
                      <a:pt x="642046" y="371787"/>
                    </a:cubicBezTo>
                    <a:cubicBezTo>
                      <a:pt x="642046" y="374081"/>
                      <a:pt x="641970" y="377292"/>
                      <a:pt x="641970" y="377292"/>
                    </a:cubicBezTo>
                    <a:cubicBezTo>
                      <a:pt x="641970" y="377292"/>
                      <a:pt x="640899" y="377598"/>
                      <a:pt x="638453" y="377674"/>
                    </a:cubicBezTo>
                    <a:cubicBezTo>
                      <a:pt x="636006" y="377750"/>
                      <a:pt x="635089" y="376604"/>
                      <a:pt x="635089" y="376604"/>
                    </a:cubicBezTo>
                    <a:cubicBezTo>
                      <a:pt x="635089" y="376604"/>
                      <a:pt x="635395" y="375610"/>
                      <a:pt x="635089" y="372705"/>
                    </a:cubicBezTo>
                    <a:cubicBezTo>
                      <a:pt x="634783" y="369799"/>
                      <a:pt x="633560" y="364218"/>
                      <a:pt x="632031" y="362231"/>
                    </a:cubicBezTo>
                    <a:cubicBezTo>
                      <a:pt x="630578" y="360319"/>
                      <a:pt x="628208" y="360549"/>
                      <a:pt x="623009" y="360090"/>
                    </a:cubicBezTo>
                    <a:cubicBezTo>
                      <a:pt x="618575" y="359631"/>
                      <a:pt x="617428" y="356420"/>
                      <a:pt x="615058" y="353897"/>
                    </a:cubicBezTo>
                    <a:cubicBezTo>
                      <a:pt x="612765" y="351374"/>
                      <a:pt x="608483" y="348087"/>
                      <a:pt x="606954" y="347093"/>
                    </a:cubicBezTo>
                    <a:cubicBezTo>
                      <a:pt x="605425" y="346099"/>
                      <a:pt x="603285" y="346099"/>
                      <a:pt x="602520" y="345335"/>
                    </a:cubicBezTo>
                    <a:cubicBezTo>
                      <a:pt x="601756" y="344570"/>
                      <a:pt x="601526" y="344188"/>
                      <a:pt x="600226" y="345564"/>
                    </a:cubicBezTo>
                    <a:cubicBezTo>
                      <a:pt x="598850" y="346940"/>
                      <a:pt x="596175" y="345182"/>
                      <a:pt x="593652" y="344035"/>
                    </a:cubicBezTo>
                    <a:cubicBezTo>
                      <a:pt x="591129" y="342888"/>
                      <a:pt x="589982" y="340901"/>
                      <a:pt x="587306" y="339219"/>
                    </a:cubicBezTo>
                    <a:cubicBezTo>
                      <a:pt x="584630" y="337460"/>
                      <a:pt x="581878" y="336696"/>
                      <a:pt x="581878" y="336696"/>
                    </a:cubicBezTo>
                    <a:cubicBezTo>
                      <a:pt x="580120" y="337460"/>
                      <a:pt x="576450" y="336925"/>
                      <a:pt x="576450" y="336925"/>
                    </a:cubicBezTo>
                    <a:cubicBezTo>
                      <a:pt x="576450" y="336925"/>
                      <a:pt x="573163" y="340365"/>
                      <a:pt x="570410" y="341206"/>
                    </a:cubicBezTo>
                    <a:cubicBezTo>
                      <a:pt x="567734" y="341971"/>
                      <a:pt x="565594" y="343118"/>
                      <a:pt x="563835" y="344341"/>
                    </a:cubicBezTo>
                    <a:cubicBezTo>
                      <a:pt x="562077" y="345488"/>
                      <a:pt x="561924" y="346481"/>
                      <a:pt x="560395" y="346252"/>
                    </a:cubicBezTo>
                    <a:cubicBezTo>
                      <a:pt x="558866" y="346023"/>
                      <a:pt x="558866" y="346787"/>
                      <a:pt x="558254" y="349157"/>
                    </a:cubicBezTo>
                    <a:cubicBezTo>
                      <a:pt x="557719" y="351451"/>
                      <a:pt x="557872" y="354356"/>
                      <a:pt x="557872" y="354356"/>
                    </a:cubicBezTo>
                    <a:lnTo>
                      <a:pt x="556343" y="354585"/>
                    </a:lnTo>
                    <a:lnTo>
                      <a:pt x="556343" y="357491"/>
                    </a:lnTo>
                    <a:lnTo>
                      <a:pt x="554814" y="357491"/>
                    </a:lnTo>
                    <a:lnTo>
                      <a:pt x="554967" y="355962"/>
                    </a:lnTo>
                    <a:lnTo>
                      <a:pt x="553973" y="355962"/>
                    </a:lnTo>
                    <a:lnTo>
                      <a:pt x="553820" y="351145"/>
                    </a:lnTo>
                    <a:lnTo>
                      <a:pt x="549768" y="350228"/>
                    </a:lnTo>
                    <a:lnTo>
                      <a:pt x="547474" y="352521"/>
                    </a:lnTo>
                    <a:lnTo>
                      <a:pt x="543958" y="350763"/>
                    </a:lnTo>
                    <a:lnTo>
                      <a:pt x="544034" y="350763"/>
                    </a:lnTo>
                    <a:cubicBezTo>
                      <a:pt x="544264" y="350610"/>
                      <a:pt x="545104" y="349922"/>
                      <a:pt x="547092" y="346711"/>
                    </a:cubicBezTo>
                    <a:cubicBezTo>
                      <a:pt x="549386" y="343041"/>
                      <a:pt x="546328" y="342659"/>
                      <a:pt x="546328" y="342659"/>
                    </a:cubicBezTo>
                    <a:lnTo>
                      <a:pt x="547704" y="333790"/>
                    </a:lnTo>
                    <a:lnTo>
                      <a:pt x="562612" y="312690"/>
                    </a:lnTo>
                    <a:lnTo>
                      <a:pt x="556572" y="310396"/>
                    </a:lnTo>
                    <a:cubicBezTo>
                      <a:pt x="558866" y="307109"/>
                      <a:pt x="559248" y="302292"/>
                      <a:pt x="560854" y="295106"/>
                    </a:cubicBezTo>
                    <a:cubicBezTo>
                      <a:pt x="562383" y="287919"/>
                      <a:pt x="565900" y="281344"/>
                      <a:pt x="569340" y="275916"/>
                    </a:cubicBezTo>
                    <a:cubicBezTo>
                      <a:pt x="572857" y="270488"/>
                      <a:pt x="583636" y="263684"/>
                      <a:pt x="586389" y="261772"/>
                    </a:cubicBezTo>
                    <a:cubicBezTo>
                      <a:pt x="589141" y="259861"/>
                      <a:pt x="592811" y="256344"/>
                      <a:pt x="592811" y="256344"/>
                    </a:cubicBezTo>
                    <a:cubicBezTo>
                      <a:pt x="591052" y="254586"/>
                      <a:pt x="591052" y="250534"/>
                      <a:pt x="591052" y="250534"/>
                    </a:cubicBezTo>
                    <a:cubicBezTo>
                      <a:pt x="591052" y="250534"/>
                      <a:pt x="590288" y="250534"/>
                      <a:pt x="587536" y="250381"/>
                    </a:cubicBezTo>
                    <a:cubicBezTo>
                      <a:pt x="584783" y="250152"/>
                      <a:pt x="579431" y="250763"/>
                      <a:pt x="577444" y="249769"/>
                    </a:cubicBezTo>
                    <a:cubicBezTo>
                      <a:pt x="575533" y="248776"/>
                      <a:pt x="574156" y="248240"/>
                      <a:pt x="570487" y="248623"/>
                    </a:cubicBezTo>
                    <a:cubicBezTo>
                      <a:pt x="566817" y="249005"/>
                      <a:pt x="557948" y="249387"/>
                      <a:pt x="557948" y="249387"/>
                    </a:cubicBezTo>
                    <a:lnTo>
                      <a:pt x="557643" y="243730"/>
                    </a:lnTo>
                    <a:cubicBezTo>
                      <a:pt x="557643" y="241436"/>
                      <a:pt x="557260" y="237155"/>
                      <a:pt x="557490" y="236390"/>
                    </a:cubicBezTo>
                    <a:cubicBezTo>
                      <a:pt x="557719" y="235626"/>
                      <a:pt x="565670" y="236773"/>
                      <a:pt x="567199" y="235779"/>
                    </a:cubicBezTo>
                    <a:cubicBezTo>
                      <a:pt x="569722" y="234173"/>
                      <a:pt x="571710" y="231574"/>
                      <a:pt x="570869" y="229815"/>
                    </a:cubicBezTo>
                    <a:cubicBezTo>
                      <a:pt x="568728" y="225152"/>
                      <a:pt x="552903" y="227445"/>
                      <a:pt x="542199" y="223317"/>
                    </a:cubicBezTo>
                    <a:cubicBezTo>
                      <a:pt x="531419" y="219189"/>
                      <a:pt x="517047" y="216742"/>
                      <a:pt x="517047" y="216742"/>
                    </a:cubicBezTo>
                    <a:cubicBezTo>
                      <a:pt x="517047" y="216742"/>
                      <a:pt x="517658" y="215748"/>
                      <a:pt x="518576" y="213455"/>
                    </a:cubicBezTo>
                    <a:cubicBezTo>
                      <a:pt x="519569" y="211161"/>
                      <a:pt x="519187" y="208791"/>
                      <a:pt x="518958" y="206650"/>
                    </a:cubicBezTo>
                    <a:cubicBezTo>
                      <a:pt x="518729" y="204510"/>
                      <a:pt x="518729" y="202751"/>
                      <a:pt x="517047" y="200458"/>
                    </a:cubicBezTo>
                    <a:cubicBezTo>
                      <a:pt x="515288" y="198164"/>
                      <a:pt x="514906" y="197170"/>
                      <a:pt x="514906" y="195030"/>
                    </a:cubicBezTo>
                    <a:cubicBezTo>
                      <a:pt x="514906" y="192889"/>
                      <a:pt x="515059" y="191131"/>
                      <a:pt x="514294" y="189219"/>
                    </a:cubicBezTo>
                    <a:cubicBezTo>
                      <a:pt x="513530" y="187308"/>
                      <a:pt x="514524" y="184785"/>
                      <a:pt x="514524" y="184785"/>
                    </a:cubicBezTo>
                    <a:lnTo>
                      <a:pt x="513453" y="180045"/>
                    </a:lnTo>
                    <a:lnTo>
                      <a:pt x="508637" y="180274"/>
                    </a:lnTo>
                    <a:lnTo>
                      <a:pt x="507490" y="175611"/>
                    </a:lnTo>
                    <a:cubicBezTo>
                      <a:pt x="507490" y="175611"/>
                      <a:pt x="504202" y="174464"/>
                      <a:pt x="498622" y="176146"/>
                    </a:cubicBezTo>
                    <a:cubicBezTo>
                      <a:pt x="498545" y="175534"/>
                      <a:pt x="498469" y="174923"/>
                      <a:pt x="498392" y="174311"/>
                    </a:cubicBezTo>
                    <a:cubicBezTo>
                      <a:pt x="497628" y="169265"/>
                      <a:pt x="489524" y="160932"/>
                      <a:pt x="486389" y="158027"/>
                    </a:cubicBezTo>
                    <a:cubicBezTo>
                      <a:pt x="483255" y="155122"/>
                      <a:pt x="477903" y="152599"/>
                      <a:pt x="473239" y="150840"/>
                    </a:cubicBezTo>
                    <a:cubicBezTo>
                      <a:pt x="468576" y="149082"/>
                      <a:pt x="459860" y="144877"/>
                      <a:pt x="453285" y="143271"/>
                    </a:cubicBezTo>
                    <a:cubicBezTo>
                      <a:pt x="446710" y="141742"/>
                      <a:pt x="436007" y="143424"/>
                      <a:pt x="436007" y="143424"/>
                    </a:cubicBezTo>
                    <a:lnTo>
                      <a:pt x="433102" y="136926"/>
                    </a:lnTo>
                    <a:lnTo>
                      <a:pt x="425992" y="121177"/>
                    </a:lnTo>
                    <a:lnTo>
                      <a:pt x="424310" y="120871"/>
                    </a:lnTo>
                    <a:lnTo>
                      <a:pt x="424004" y="120795"/>
                    </a:lnTo>
                    <a:cubicBezTo>
                      <a:pt x="424004" y="120795"/>
                      <a:pt x="424386" y="117125"/>
                      <a:pt x="425380" y="112079"/>
                    </a:cubicBezTo>
                    <a:cubicBezTo>
                      <a:pt x="426374" y="107033"/>
                      <a:pt x="429815" y="97553"/>
                      <a:pt x="429815" y="97553"/>
                    </a:cubicBezTo>
                    <a:lnTo>
                      <a:pt x="432720" y="95795"/>
                    </a:lnTo>
                    <a:lnTo>
                      <a:pt x="432490" y="85703"/>
                    </a:lnTo>
                    <a:lnTo>
                      <a:pt x="444876" y="78516"/>
                    </a:lnTo>
                    <a:cubicBezTo>
                      <a:pt x="444876" y="78516"/>
                      <a:pt x="447169" y="69648"/>
                      <a:pt x="448698" y="64755"/>
                    </a:cubicBezTo>
                    <a:cubicBezTo>
                      <a:pt x="450227" y="59939"/>
                      <a:pt x="450074" y="52981"/>
                      <a:pt x="450074" y="52981"/>
                    </a:cubicBezTo>
                    <a:lnTo>
                      <a:pt x="447934" y="53211"/>
                    </a:lnTo>
                    <a:lnTo>
                      <a:pt x="446405" y="49694"/>
                    </a:lnTo>
                    <a:lnTo>
                      <a:pt x="439447" y="51835"/>
                    </a:lnTo>
                    <a:cubicBezTo>
                      <a:pt x="437154" y="49541"/>
                      <a:pt x="428056" y="42737"/>
                      <a:pt x="423010" y="39220"/>
                    </a:cubicBezTo>
                    <a:cubicBezTo>
                      <a:pt x="417964" y="35780"/>
                      <a:pt x="413530" y="31651"/>
                      <a:pt x="412001" y="29893"/>
                    </a:cubicBezTo>
                    <a:cubicBezTo>
                      <a:pt x="410472" y="28134"/>
                      <a:pt x="411237" y="25611"/>
                      <a:pt x="411848" y="22324"/>
                    </a:cubicBezTo>
                    <a:cubicBezTo>
                      <a:pt x="412383" y="19037"/>
                      <a:pt x="413760" y="8028"/>
                      <a:pt x="413760" y="8028"/>
                    </a:cubicBezTo>
                    <a:cubicBezTo>
                      <a:pt x="413760" y="8028"/>
                      <a:pt x="412613" y="8792"/>
                      <a:pt x="409860" y="10168"/>
                    </a:cubicBezTo>
                    <a:cubicBezTo>
                      <a:pt x="407185" y="11468"/>
                      <a:pt x="400992" y="15367"/>
                      <a:pt x="400992" y="15367"/>
                    </a:cubicBezTo>
                    <a:cubicBezTo>
                      <a:pt x="400992" y="15367"/>
                      <a:pt x="400992" y="13226"/>
                      <a:pt x="400228" y="12462"/>
                    </a:cubicBezTo>
                    <a:cubicBezTo>
                      <a:pt x="399463" y="11697"/>
                      <a:pt x="400457" y="9786"/>
                      <a:pt x="401221" y="7798"/>
                    </a:cubicBezTo>
                    <a:cubicBezTo>
                      <a:pt x="401986" y="5887"/>
                      <a:pt x="402980" y="5505"/>
                      <a:pt x="403515" y="4281"/>
                    </a:cubicBezTo>
                    <a:cubicBezTo>
                      <a:pt x="404126" y="3134"/>
                      <a:pt x="406191" y="1758"/>
                      <a:pt x="406191" y="1758"/>
                    </a:cubicBezTo>
                    <a:lnTo>
                      <a:pt x="404815" y="0"/>
                    </a:lnTo>
                    <a:lnTo>
                      <a:pt x="401909" y="3287"/>
                    </a:lnTo>
                    <a:lnTo>
                      <a:pt x="399234" y="1758"/>
                    </a:lnTo>
                    <a:lnTo>
                      <a:pt x="390289" y="14526"/>
                    </a:lnTo>
                    <a:lnTo>
                      <a:pt x="383867" y="11621"/>
                    </a:lnTo>
                    <a:lnTo>
                      <a:pt x="374769" y="22477"/>
                    </a:lnTo>
                    <a:cubicBezTo>
                      <a:pt x="374769" y="22477"/>
                      <a:pt x="376910" y="24006"/>
                      <a:pt x="379968" y="25917"/>
                    </a:cubicBezTo>
                    <a:cubicBezTo>
                      <a:pt x="383026" y="27829"/>
                      <a:pt x="386543" y="31728"/>
                      <a:pt x="386543" y="31728"/>
                    </a:cubicBezTo>
                    <a:cubicBezTo>
                      <a:pt x="386543" y="31728"/>
                      <a:pt x="393500" y="32492"/>
                      <a:pt x="394876" y="32722"/>
                    </a:cubicBezTo>
                    <a:cubicBezTo>
                      <a:pt x="396252" y="32951"/>
                      <a:pt x="398546" y="33104"/>
                      <a:pt x="398775" y="34098"/>
                    </a:cubicBezTo>
                    <a:cubicBezTo>
                      <a:pt x="398928" y="35092"/>
                      <a:pt x="398393" y="36850"/>
                      <a:pt x="396864" y="38532"/>
                    </a:cubicBezTo>
                    <a:cubicBezTo>
                      <a:pt x="395335" y="40290"/>
                      <a:pt x="393729" y="41437"/>
                      <a:pt x="392047" y="41437"/>
                    </a:cubicBezTo>
                    <a:cubicBezTo>
                      <a:pt x="390289" y="41437"/>
                      <a:pt x="390136" y="41819"/>
                      <a:pt x="389371" y="42813"/>
                    </a:cubicBezTo>
                    <a:cubicBezTo>
                      <a:pt x="388607" y="43807"/>
                      <a:pt x="387613" y="43425"/>
                      <a:pt x="387078" y="44724"/>
                    </a:cubicBezTo>
                    <a:cubicBezTo>
                      <a:pt x="386466" y="46101"/>
                      <a:pt x="383790" y="46636"/>
                      <a:pt x="381497" y="46483"/>
                    </a:cubicBezTo>
                    <a:cubicBezTo>
                      <a:pt x="379127" y="46254"/>
                      <a:pt x="375075" y="45871"/>
                      <a:pt x="375075" y="45871"/>
                    </a:cubicBezTo>
                    <a:cubicBezTo>
                      <a:pt x="375457" y="43960"/>
                      <a:pt x="374310" y="44495"/>
                      <a:pt x="371787" y="44342"/>
                    </a:cubicBezTo>
                    <a:cubicBezTo>
                      <a:pt x="369264" y="44113"/>
                      <a:pt x="369494" y="44954"/>
                      <a:pt x="367735" y="45107"/>
                    </a:cubicBezTo>
                    <a:cubicBezTo>
                      <a:pt x="365977" y="45336"/>
                      <a:pt x="365824" y="45871"/>
                      <a:pt x="365060" y="45107"/>
                    </a:cubicBezTo>
                    <a:cubicBezTo>
                      <a:pt x="364295" y="44342"/>
                      <a:pt x="363913" y="46865"/>
                      <a:pt x="363683" y="49541"/>
                    </a:cubicBezTo>
                    <a:cubicBezTo>
                      <a:pt x="363530" y="52217"/>
                      <a:pt x="362536" y="52217"/>
                      <a:pt x="360625" y="52828"/>
                    </a:cubicBezTo>
                    <a:cubicBezTo>
                      <a:pt x="358714" y="53440"/>
                      <a:pt x="357491" y="54358"/>
                      <a:pt x="357108" y="56345"/>
                    </a:cubicBezTo>
                    <a:cubicBezTo>
                      <a:pt x="356726" y="58257"/>
                      <a:pt x="356573" y="59786"/>
                      <a:pt x="356956" y="61009"/>
                    </a:cubicBezTo>
                    <a:cubicBezTo>
                      <a:pt x="357338" y="62156"/>
                      <a:pt x="357567" y="62920"/>
                      <a:pt x="357338" y="64679"/>
                    </a:cubicBezTo>
                    <a:cubicBezTo>
                      <a:pt x="357185" y="66437"/>
                      <a:pt x="355809" y="65825"/>
                      <a:pt x="353056" y="65672"/>
                    </a:cubicBezTo>
                    <a:cubicBezTo>
                      <a:pt x="350381" y="65443"/>
                      <a:pt x="351145" y="66666"/>
                      <a:pt x="349922" y="67431"/>
                    </a:cubicBezTo>
                    <a:cubicBezTo>
                      <a:pt x="348775" y="68195"/>
                      <a:pt x="347399" y="68807"/>
                      <a:pt x="347399" y="68807"/>
                    </a:cubicBezTo>
                    <a:cubicBezTo>
                      <a:pt x="347399" y="68807"/>
                      <a:pt x="344494" y="65902"/>
                      <a:pt x="342200" y="63990"/>
                    </a:cubicBezTo>
                    <a:cubicBezTo>
                      <a:pt x="339907" y="62079"/>
                      <a:pt x="337537" y="59939"/>
                      <a:pt x="337766" y="58945"/>
                    </a:cubicBezTo>
                    <a:cubicBezTo>
                      <a:pt x="337919" y="57951"/>
                      <a:pt x="337766" y="57416"/>
                      <a:pt x="336772" y="57416"/>
                    </a:cubicBezTo>
                    <a:cubicBezTo>
                      <a:pt x="335778" y="57416"/>
                      <a:pt x="335396" y="55887"/>
                      <a:pt x="334631" y="56040"/>
                    </a:cubicBezTo>
                    <a:cubicBezTo>
                      <a:pt x="333867" y="56192"/>
                      <a:pt x="331344" y="57033"/>
                      <a:pt x="331344" y="57033"/>
                    </a:cubicBezTo>
                    <a:cubicBezTo>
                      <a:pt x="331344" y="57033"/>
                      <a:pt x="329433" y="55275"/>
                      <a:pt x="326528" y="52370"/>
                    </a:cubicBezTo>
                    <a:cubicBezTo>
                      <a:pt x="323622" y="49465"/>
                      <a:pt x="320946" y="47171"/>
                      <a:pt x="320335" y="47706"/>
                    </a:cubicBezTo>
                    <a:cubicBezTo>
                      <a:pt x="319723" y="48318"/>
                      <a:pt x="318806" y="48853"/>
                      <a:pt x="317430" y="48853"/>
                    </a:cubicBezTo>
                    <a:cubicBezTo>
                      <a:pt x="316054" y="48853"/>
                      <a:pt x="315518" y="50764"/>
                      <a:pt x="314295" y="52523"/>
                    </a:cubicBezTo>
                    <a:cubicBezTo>
                      <a:pt x="313148" y="54281"/>
                      <a:pt x="313760" y="55046"/>
                      <a:pt x="313148" y="56192"/>
                    </a:cubicBezTo>
                    <a:cubicBezTo>
                      <a:pt x="312537" y="57339"/>
                      <a:pt x="311772" y="58104"/>
                      <a:pt x="311543" y="59862"/>
                    </a:cubicBezTo>
                    <a:cubicBezTo>
                      <a:pt x="311390" y="61620"/>
                      <a:pt x="311772" y="63379"/>
                      <a:pt x="311543" y="64143"/>
                    </a:cubicBezTo>
                    <a:cubicBezTo>
                      <a:pt x="311390" y="64908"/>
                      <a:pt x="310014" y="65902"/>
                      <a:pt x="308638" y="66284"/>
                    </a:cubicBezTo>
                    <a:cubicBezTo>
                      <a:pt x="307262" y="66666"/>
                      <a:pt x="306497" y="68195"/>
                      <a:pt x="305197" y="67431"/>
                    </a:cubicBezTo>
                    <a:cubicBezTo>
                      <a:pt x="303821" y="66666"/>
                      <a:pt x="304203" y="67584"/>
                      <a:pt x="302674" y="69189"/>
                    </a:cubicBezTo>
                    <a:cubicBezTo>
                      <a:pt x="301145" y="70718"/>
                      <a:pt x="299769" y="71101"/>
                      <a:pt x="299005" y="73088"/>
                    </a:cubicBezTo>
                    <a:cubicBezTo>
                      <a:pt x="298240" y="75000"/>
                      <a:pt x="298393" y="75382"/>
                      <a:pt x="297476" y="76146"/>
                    </a:cubicBezTo>
                    <a:cubicBezTo>
                      <a:pt x="296482" y="76911"/>
                      <a:pt x="297093" y="77293"/>
                      <a:pt x="298087" y="77905"/>
                    </a:cubicBezTo>
                    <a:cubicBezTo>
                      <a:pt x="299081" y="78516"/>
                      <a:pt x="299081" y="80046"/>
                      <a:pt x="298087" y="80046"/>
                    </a:cubicBezTo>
                    <a:cubicBezTo>
                      <a:pt x="297093" y="80046"/>
                      <a:pt x="297323" y="80581"/>
                      <a:pt x="295947" y="81422"/>
                    </a:cubicBezTo>
                    <a:cubicBezTo>
                      <a:pt x="294571" y="82186"/>
                      <a:pt x="293424" y="83180"/>
                      <a:pt x="293424" y="83180"/>
                    </a:cubicBezTo>
                    <a:cubicBezTo>
                      <a:pt x="293424" y="83180"/>
                      <a:pt x="291512" y="83333"/>
                      <a:pt x="291130" y="84556"/>
                    </a:cubicBezTo>
                    <a:cubicBezTo>
                      <a:pt x="290748" y="85703"/>
                      <a:pt x="290366" y="86315"/>
                      <a:pt x="289601" y="85703"/>
                    </a:cubicBezTo>
                    <a:cubicBezTo>
                      <a:pt x="288913" y="85168"/>
                      <a:pt x="288225" y="85091"/>
                      <a:pt x="287537" y="85779"/>
                    </a:cubicBezTo>
                    <a:cubicBezTo>
                      <a:pt x="287461" y="85856"/>
                      <a:pt x="287384" y="85932"/>
                      <a:pt x="287307" y="86085"/>
                    </a:cubicBezTo>
                    <a:cubicBezTo>
                      <a:pt x="286543" y="87079"/>
                      <a:pt x="285931" y="86315"/>
                      <a:pt x="285779" y="87079"/>
                    </a:cubicBezTo>
                    <a:cubicBezTo>
                      <a:pt x="285549" y="87844"/>
                      <a:pt x="284020" y="87844"/>
                      <a:pt x="282109" y="88608"/>
                    </a:cubicBezTo>
                    <a:cubicBezTo>
                      <a:pt x="280197" y="89373"/>
                      <a:pt x="280197" y="88608"/>
                      <a:pt x="279586" y="89602"/>
                    </a:cubicBezTo>
                    <a:cubicBezTo>
                      <a:pt x="278974" y="90596"/>
                      <a:pt x="277827" y="90596"/>
                      <a:pt x="276681" y="90214"/>
                    </a:cubicBezTo>
                    <a:cubicBezTo>
                      <a:pt x="275534" y="89831"/>
                      <a:pt x="274769" y="89220"/>
                      <a:pt x="273776" y="90061"/>
                    </a:cubicBezTo>
                    <a:cubicBezTo>
                      <a:pt x="272858" y="90825"/>
                      <a:pt x="271482" y="90825"/>
                      <a:pt x="271482" y="90825"/>
                    </a:cubicBezTo>
                    <a:lnTo>
                      <a:pt x="271100" y="89449"/>
                    </a:lnTo>
                    <a:cubicBezTo>
                      <a:pt x="271100" y="89449"/>
                      <a:pt x="268730" y="89220"/>
                      <a:pt x="266666" y="89220"/>
                    </a:cubicBezTo>
                    <a:cubicBezTo>
                      <a:pt x="264525" y="89220"/>
                      <a:pt x="264142" y="90214"/>
                      <a:pt x="262766" y="90366"/>
                    </a:cubicBezTo>
                    <a:cubicBezTo>
                      <a:pt x="261390" y="90596"/>
                      <a:pt x="259861" y="90137"/>
                      <a:pt x="259097" y="90749"/>
                    </a:cubicBezTo>
                    <a:cubicBezTo>
                      <a:pt x="258332" y="91360"/>
                      <a:pt x="257338" y="91513"/>
                      <a:pt x="256191" y="90596"/>
                    </a:cubicBezTo>
                    <a:cubicBezTo>
                      <a:pt x="255045" y="89602"/>
                      <a:pt x="254433" y="88455"/>
                      <a:pt x="254433" y="88455"/>
                    </a:cubicBezTo>
                    <a:cubicBezTo>
                      <a:pt x="254433" y="88455"/>
                      <a:pt x="252675" y="88837"/>
                      <a:pt x="251528" y="87691"/>
                    </a:cubicBezTo>
                    <a:cubicBezTo>
                      <a:pt x="250381" y="86544"/>
                      <a:pt x="248623" y="86544"/>
                      <a:pt x="246100" y="85397"/>
                    </a:cubicBezTo>
                    <a:cubicBezTo>
                      <a:pt x="243577" y="84250"/>
                      <a:pt x="241819" y="84786"/>
                      <a:pt x="239907" y="83639"/>
                    </a:cubicBezTo>
                    <a:cubicBezTo>
                      <a:pt x="237919" y="82492"/>
                      <a:pt x="235473" y="82492"/>
                      <a:pt x="233867" y="82110"/>
                    </a:cubicBezTo>
                    <a:cubicBezTo>
                      <a:pt x="232338" y="81727"/>
                      <a:pt x="227904" y="82874"/>
                      <a:pt x="224617" y="83486"/>
                    </a:cubicBezTo>
                    <a:cubicBezTo>
                      <a:pt x="221329" y="84097"/>
                      <a:pt x="221712" y="83333"/>
                      <a:pt x="224234" y="81957"/>
                    </a:cubicBezTo>
                    <a:cubicBezTo>
                      <a:pt x="226757" y="80581"/>
                      <a:pt x="229662" y="79663"/>
                      <a:pt x="229662" y="79663"/>
                    </a:cubicBezTo>
                    <a:cubicBezTo>
                      <a:pt x="227904" y="72094"/>
                      <a:pt x="224617" y="67660"/>
                      <a:pt x="224617" y="67660"/>
                    </a:cubicBezTo>
                    <a:cubicBezTo>
                      <a:pt x="225763" y="67049"/>
                      <a:pt x="226757" y="66896"/>
                      <a:pt x="226757" y="65367"/>
                    </a:cubicBezTo>
                    <a:cubicBezTo>
                      <a:pt x="226757" y="63838"/>
                      <a:pt x="227369" y="63455"/>
                      <a:pt x="228286" y="61468"/>
                    </a:cubicBezTo>
                    <a:cubicBezTo>
                      <a:pt x="229280" y="59556"/>
                      <a:pt x="229280" y="57186"/>
                      <a:pt x="227675" y="53517"/>
                    </a:cubicBezTo>
                    <a:cubicBezTo>
                      <a:pt x="226146" y="49847"/>
                      <a:pt x="219571" y="38379"/>
                      <a:pt x="219571" y="38379"/>
                    </a:cubicBezTo>
                    <a:lnTo>
                      <a:pt x="229815" y="31804"/>
                    </a:lnTo>
                    <a:lnTo>
                      <a:pt x="227140" y="27752"/>
                    </a:lnTo>
                    <a:cubicBezTo>
                      <a:pt x="222094" y="28746"/>
                      <a:pt x="212461" y="28134"/>
                      <a:pt x="208562" y="26988"/>
                    </a:cubicBezTo>
                    <a:cubicBezTo>
                      <a:pt x="204663" y="25841"/>
                      <a:pt x="200228" y="25459"/>
                      <a:pt x="200228" y="25459"/>
                    </a:cubicBezTo>
                    <a:lnTo>
                      <a:pt x="199617" y="40367"/>
                    </a:lnTo>
                    <a:lnTo>
                      <a:pt x="202293" y="40520"/>
                    </a:lnTo>
                    <a:lnTo>
                      <a:pt x="202140" y="58333"/>
                    </a:lnTo>
                    <a:cubicBezTo>
                      <a:pt x="202140" y="58333"/>
                      <a:pt x="200611" y="58639"/>
                      <a:pt x="198929" y="59021"/>
                    </a:cubicBezTo>
                    <a:cubicBezTo>
                      <a:pt x="197247" y="59403"/>
                      <a:pt x="194265" y="60091"/>
                      <a:pt x="192125" y="60780"/>
                    </a:cubicBezTo>
                    <a:cubicBezTo>
                      <a:pt x="189984" y="61468"/>
                      <a:pt x="186085" y="61391"/>
                      <a:pt x="184479" y="61085"/>
                    </a:cubicBezTo>
                    <a:cubicBezTo>
                      <a:pt x="182797" y="60780"/>
                      <a:pt x="180504" y="60397"/>
                      <a:pt x="180504" y="60397"/>
                    </a:cubicBezTo>
                    <a:cubicBezTo>
                      <a:pt x="180504" y="60397"/>
                      <a:pt x="180198" y="61238"/>
                      <a:pt x="179816" y="62691"/>
                    </a:cubicBezTo>
                    <a:cubicBezTo>
                      <a:pt x="179433" y="64143"/>
                      <a:pt x="180198" y="65290"/>
                      <a:pt x="181268" y="67507"/>
                    </a:cubicBezTo>
                    <a:cubicBezTo>
                      <a:pt x="182339" y="69724"/>
                      <a:pt x="182797" y="71865"/>
                      <a:pt x="182644" y="74388"/>
                    </a:cubicBezTo>
                    <a:cubicBezTo>
                      <a:pt x="182415" y="76911"/>
                      <a:pt x="181880" y="83792"/>
                      <a:pt x="181880" y="83792"/>
                    </a:cubicBezTo>
                    <a:cubicBezTo>
                      <a:pt x="181880" y="83792"/>
                      <a:pt x="180886" y="83104"/>
                      <a:pt x="179663" y="82798"/>
                    </a:cubicBezTo>
                    <a:cubicBezTo>
                      <a:pt x="178440" y="82492"/>
                      <a:pt x="176452" y="81804"/>
                      <a:pt x="174846" y="82492"/>
                    </a:cubicBezTo>
                    <a:cubicBezTo>
                      <a:pt x="173241" y="83180"/>
                      <a:pt x="171865" y="82798"/>
                      <a:pt x="168042" y="82874"/>
                    </a:cubicBezTo>
                    <a:cubicBezTo>
                      <a:pt x="164296" y="82951"/>
                      <a:pt x="162537" y="82186"/>
                      <a:pt x="161238" y="81575"/>
                    </a:cubicBezTo>
                    <a:cubicBezTo>
                      <a:pt x="160015" y="81039"/>
                      <a:pt x="159097" y="81269"/>
                      <a:pt x="158027" y="81651"/>
                    </a:cubicBezTo>
                    <a:cubicBezTo>
                      <a:pt x="156956" y="82033"/>
                      <a:pt x="155886" y="82416"/>
                      <a:pt x="154051" y="82110"/>
                    </a:cubicBezTo>
                    <a:cubicBezTo>
                      <a:pt x="152216" y="81804"/>
                      <a:pt x="149923" y="81804"/>
                      <a:pt x="148623" y="82416"/>
                    </a:cubicBezTo>
                    <a:cubicBezTo>
                      <a:pt x="147323" y="83027"/>
                      <a:pt x="145259" y="82339"/>
                      <a:pt x="143959" y="82110"/>
                    </a:cubicBezTo>
                    <a:cubicBezTo>
                      <a:pt x="142736" y="81880"/>
                      <a:pt x="140443" y="81039"/>
                      <a:pt x="139602" y="81498"/>
                    </a:cubicBezTo>
                    <a:cubicBezTo>
                      <a:pt x="138684" y="81957"/>
                      <a:pt x="137843" y="81116"/>
                      <a:pt x="137155" y="81498"/>
                    </a:cubicBezTo>
                    <a:cubicBezTo>
                      <a:pt x="136467" y="81880"/>
                      <a:pt x="136314" y="83639"/>
                      <a:pt x="136085" y="86162"/>
                    </a:cubicBezTo>
                    <a:cubicBezTo>
                      <a:pt x="135856" y="88685"/>
                      <a:pt x="135091" y="90902"/>
                      <a:pt x="135091" y="92048"/>
                    </a:cubicBezTo>
                    <a:cubicBezTo>
                      <a:pt x="135091" y="93195"/>
                      <a:pt x="132568" y="95489"/>
                      <a:pt x="131727" y="97247"/>
                    </a:cubicBezTo>
                    <a:cubicBezTo>
                      <a:pt x="130886" y="99006"/>
                      <a:pt x="127752" y="104052"/>
                      <a:pt x="125152" y="108792"/>
                    </a:cubicBezTo>
                    <a:cubicBezTo>
                      <a:pt x="122553" y="113532"/>
                      <a:pt x="121253" y="115366"/>
                      <a:pt x="120106" y="116054"/>
                    </a:cubicBezTo>
                    <a:cubicBezTo>
                      <a:pt x="118960" y="116742"/>
                      <a:pt x="117889" y="117507"/>
                      <a:pt x="117584" y="119724"/>
                    </a:cubicBezTo>
                    <a:cubicBezTo>
                      <a:pt x="117278" y="121941"/>
                      <a:pt x="118960" y="123853"/>
                      <a:pt x="120947" y="125993"/>
                    </a:cubicBezTo>
                    <a:cubicBezTo>
                      <a:pt x="122935" y="128134"/>
                      <a:pt x="132721" y="137996"/>
                      <a:pt x="134479" y="140137"/>
                    </a:cubicBezTo>
                    <a:cubicBezTo>
                      <a:pt x="136238" y="142278"/>
                      <a:pt x="136085" y="143730"/>
                      <a:pt x="135550" y="144953"/>
                    </a:cubicBezTo>
                    <a:cubicBezTo>
                      <a:pt x="134938" y="146177"/>
                      <a:pt x="134709" y="147247"/>
                      <a:pt x="134556" y="148929"/>
                    </a:cubicBezTo>
                    <a:cubicBezTo>
                      <a:pt x="134479" y="150611"/>
                      <a:pt x="134479" y="152828"/>
                      <a:pt x="134479" y="152828"/>
                    </a:cubicBezTo>
                    <a:cubicBezTo>
                      <a:pt x="133333" y="152752"/>
                      <a:pt x="127904" y="152446"/>
                      <a:pt x="124464" y="151834"/>
                    </a:cubicBezTo>
                    <a:cubicBezTo>
                      <a:pt x="121100" y="151223"/>
                      <a:pt x="119648" y="149923"/>
                      <a:pt x="118348" y="148853"/>
                    </a:cubicBezTo>
                    <a:cubicBezTo>
                      <a:pt x="117125" y="147782"/>
                      <a:pt x="112843" y="146330"/>
                      <a:pt x="110321" y="145489"/>
                    </a:cubicBezTo>
                    <a:cubicBezTo>
                      <a:pt x="107798" y="144648"/>
                      <a:pt x="103287" y="142278"/>
                      <a:pt x="102064" y="141131"/>
                    </a:cubicBezTo>
                    <a:cubicBezTo>
                      <a:pt x="100917" y="139984"/>
                      <a:pt x="100305" y="139602"/>
                      <a:pt x="99235" y="139372"/>
                    </a:cubicBezTo>
                    <a:cubicBezTo>
                      <a:pt x="98165" y="139143"/>
                      <a:pt x="96253" y="138455"/>
                      <a:pt x="94801" y="137614"/>
                    </a:cubicBezTo>
                    <a:cubicBezTo>
                      <a:pt x="93348" y="136773"/>
                      <a:pt x="92966" y="137079"/>
                      <a:pt x="91896" y="137155"/>
                    </a:cubicBezTo>
                    <a:cubicBezTo>
                      <a:pt x="90825" y="137232"/>
                      <a:pt x="90443" y="137232"/>
                      <a:pt x="89296" y="136314"/>
                    </a:cubicBezTo>
                    <a:cubicBezTo>
                      <a:pt x="88149" y="135320"/>
                      <a:pt x="86773" y="134785"/>
                      <a:pt x="84862" y="133791"/>
                    </a:cubicBezTo>
                    <a:cubicBezTo>
                      <a:pt x="82951" y="132798"/>
                      <a:pt x="79816" y="133180"/>
                      <a:pt x="79816" y="133180"/>
                    </a:cubicBezTo>
                    <a:lnTo>
                      <a:pt x="79816" y="129892"/>
                    </a:lnTo>
                    <a:lnTo>
                      <a:pt x="71789" y="132721"/>
                    </a:lnTo>
                    <a:lnTo>
                      <a:pt x="72400" y="138226"/>
                    </a:lnTo>
                    <a:lnTo>
                      <a:pt x="69877" y="138302"/>
                    </a:lnTo>
                    <a:lnTo>
                      <a:pt x="69648" y="136544"/>
                    </a:lnTo>
                    <a:lnTo>
                      <a:pt x="68195" y="136773"/>
                    </a:lnTo>
                    <a:lnTo>
                      <a:pt x="63761" y="142966"/>
                    </a:lnTo>
                    <a:cubicBezTo>
                      <a:pt x="63761" y="142966"/>
                      <a:pt x="62232" y="143424"/>
                      <a:pt x="60932" y="144112"/>
                    </a:cubicBezTo>
                    <a:cubicBezTo>
                      <a:pt x="59709" y="144801"/>
                      <a:pt x="58027" y="146253"/>
                      <a:pt x="56498" y="147018"/>
                    </a:cubicBezTo>
                    <a:cubicBezTo>
                      <a:pt x="54969" y="147782"/>
                      <a:pt x="51605" y="148394"/>
                      <a:pt x="51605" y="148394"/>
                    </a:cubicBezTo>
                    <a:cubicBezTo>
                      <a:pt x="51605" y="148394"/>
                      <a:pt x="51299" y="148853"/>
                      <a:pt x="50611" y="149923"/>
                    </a:cubicBezTo>
                    <a:cubicBezTo>
                      <a:pt x="49923" y="150993"/>
                      <a:pt x="47706" y="151146"/>
                      <a:pt x="45565" y="151375"/>
                    </a:cubicBezTo>
                    <a:cubicBezTo>
                      <a:pt x="43425" y="151528"/>
                      <a:pt x="42584" y="150687"/>
                      <a:pt x="42584" y="150687"/>
                    </a:cubicBezTo>
                    <a:lnTo>
                      <a:pt x="42202" y="151605"/>
                    </a:lnTo>
                    <a:lnTo>
                      <a:pt x="42966" y="152293"/>
                    </a:lnTo>
                    <a:lnTo>
                      <a:pt x="41743" y="156880"/>
                    </a:lnTo>
                    <a:lnTo>
                      <a:pt x="44266" y="156956"/>
                    </a:lnTo>
                    <a:cubicBezTo>
                      <a:pt x="44266" y="156956"/>
                      <a:pt x="44725" y="159862"/>
                      <a:pt x="45336" y="161314"/>
                    </a:cubicBezTo>
                    <a:cubicBezTo>
                      <a:pt x="45948" y="162767"/>
                      <a:pt x="45642" y="162461"/>
                      <a:pt x="46789" y="162155"/>
                    </a:cubicBezTo>
                    <a:cubicBezTo>
                      <a:pt x="47935" y="161849"/>
                      <a:pt x="50994" y="161391"/>
                      <a:pt x="52217" y="161467"/>
                    </a:cubicBezTo>
                    <a:cubicBezTo>
                      <a:pt x="53440" y="161544"/>
                      <a:pt x="53746" y="161696"/>
                      <a:pt x="54357" y="161161"/>
                    </a:cubicBezTo>
                    <a:cubicBezTo>
                      <a:pt x="54893" y="160703"/>
                      <a:pt x="55734" y="160014"/>
                      <a:pt x="56575" y="160014"/>
                    </a:cubicBezTo>
                    <a:cubicBezTo>
                      <a:pt x="57492" y="160014"/>
                      <a:pt x="58409" y="159556"/>
                      <a:pt x="58409" y="159556"/>
                    </a:cubicBezTo>
                    <a:lnTo>
                      <a:pt x="57645" y="156956"/>
                    </a:lnTo>
                    <a:lnTo>
                      <a:pt x="60703" y="155122"/>
                    </a:lnTo>
                    <a:lnTo>
                      <a:pt x="56345" y="155198"/>
                    </a:lnTo>
                    <a:cubicBezTo>
                      <a:pt x="56345" y="155198"/>
                      <a:pt x="55810" y="155733"/>
                      <a:pt x="54740" y="156345"/>
                    </a:cubicBezTo>
                    <a:cubicBezTo>
                      <a:pt x="53669" y="156956"/>
                      <a:pt x="52217" y="156115"/>
                      <a:pt x="50459" y="155274"/>
                    </a:cubicBezTo>
                    <a:cubicBezTo>
                      <a:pt x="48700" y="154434"/>
                      <a:pt x="50076" y="152828"/>
                      <a:pt x="51452" y="152369"/>
                    </a:cubicBezTo>
                    <a:cubicBezTo>
                      <a:pt x="52829" y="151911"/>
                      <a:pt x="53669" y="151911"/>
                      <a:pt x="55199" y="150917"/>
                    </a:cubicBezTo>
                    <a:cubicBezTo>
                      <a:pt x="58486" y="148853"/>
                      <a:pt x="58562" y="151758"/>
                      <a:pt x="58562" y="151758"/>
                    </a:cubicBezTo>
                    <a:lnTo>
                      <a:pt x="63685" y="151834"/>
                    </a:lnTo>
                    <a:cubicBezTo>
                      <a:pt x="64449" y="153363"/>
                      <a:pt x="64679" y="154051"/>
                      <a:pt x="64526" y="155198"/>
                    </a:cubicBezTo>
                    <a:cubicBezTo>
                      <a:pt x="64449" y="156345"/>
                      <a:pt x="64449" y="156727"/>
                      <a:pt x="64831" y="157109"/>
                    </a:cubicBezTo>
                    <a:cubicBezTo>
                      <a:pt x="65214" y="157492"/>
                      <a:pt x="66055" y="158103"/>
                      <a:pt x="65978" y="159326"/>
                    </a:cubicBezTo>
                    <a:cubicBezTo>
                      <a:pt x="65902" y="160626"/>
                      <a:pt x="66208" y="161085"/>
                      <a:pt x="67049" y="162232"/>
                    </a:cubicBezTo>
                    <a:cubicBezTo>
                      <a:pt x="67890" y="163378"/>
                      <a:pt x="67813" y="167277"/>
                      <a:pt x="67507" y="172400"/>
                    </a:cubicBezTo>
                    <a:cubicBezTo>
                      <a:pt x="67201" y="177522"/>
                      <a:pt x="65214" y="181956"/>
                      <a:pt x="64526" y="183715"/>
                    </a:cubicBezTo>
                    <a:cubicBezTo>
                      <a:pt x="63838" y="185473"/>
                      <a:pt x="62844" y="187384"/>
                      <a:pt x="62003" y="188684"/>
                    </a:cubicBezTo>
                    <a:cubicBezTo>
                      <a:pt x="61162" y="189907"/>
                      <a:pt x="60856" y="189831"/>
                      <a:pt x="61009" y="191131"/>
                    </a:cubicBezTo>
                    <a:cubicBezTo>
                      <a:pt x="61162" y="192354"/>
                      <a:pt x="60932" y="193195"/>
                      <a:pt x="60321" y="194800"/>
                    </a:cubicBezTo>
                    <a:cubicBezTo>
                      <a:pt x="59709" y="196406"/>
                      <a:pt x="59709" y="196712"/>
                      <a:pt x="59939" y="198011"/>
                    </a:cubicBezTo>
                    <a:cubicBezTo>
                      <a:pt x="60168" y="199235"/>
                      <a:pt x="61009" y="200152"/>
                      <a:pt x="61009" y="201681"/>
                    </a:cubicBezTo>
                    <a:cubicBezTo>
                      <a:pt x="61009" y="203210"/>
                      <a:pt x="61315" y="204815"/>
                      <a:pt x="61009" y="205809"/>
                    </a:cubicBezTo>
                    <a:cubicBezTo>
                      <a:pt x="60703" y="206880"/>
                      <a:pt x="59633" y="211161"/>
                      <a:pt x="59633" y="211161"/>
                    </a:cubicBezTo>
                    <a:lnTo>
                      <a:pt x="52675" y="211161"/>
                    </a:lnTo>
                    <a:cubicBezTo>
                      <a:pt x="52675" y="211161"/>
                      <a:pt x="49617" y="211161"/>
                      <a:pt x="44342" y="204357"/>
                    </a:cubicBezTo>
                    <a:cubicBezTo>
                      <a:pt x="45489" y="207262"/>
                      <a:pt x="40290" y="220718"/>
                      <a:pt x="40061" y="223088"/>
                    </a:cubicBezTo>
                    <a:cubicBezTo>
                      <a:pt x="39908" y="225534"/>
                      <a:pt x="38914" y="232415"/>
                      <a:pt x="38914" y="232415"/>
                    </a:cubicBezTo>
                    <a:cubicBezTo>
                      <a:pt x="40749" y="233867"/>
                      <a:pt x="34098" y="245717"/>
                      <a:pt x="34098" y="245717"/>
                    </a:cubicBezTo>
                    <a:cubicBezTo>
                      <a:pt x="34098" y="245717"/>
                      <a:pt x="31269" y="269035"/>
                      <a:pt x="31192" y="270717"/>
                    </a:cubicBezTo>
                    <a:cubicBezTo>
                      <a:pt x="31116" y="272323"/>
                      <a:pt x="45871" y="269723"/>
                      <a:pt x="52446" y="268194"/>
                    </a:cubicBezTo>
                    <a:cubicBezTo>
                      <a:pt x="54587" y="267736"/>
                      <a:pt x="56651" y="266360"/>
                      <a:pt x="57874" y="267201"/>
                    </a:cubicBezTo>
                    <a:cubicBezTo>
                      <a:pt x="59097" y="268042"/>
                      <a:pt x="58639" y="269341"/>
                      <a:pt x="59785" y="270029"/>
                    </a:cubicBezTo>
                    <a:cubicBezTo>
                      <a:pt x="60932" y="270717"/>
                      <a:pt x="62614" y="270412"/>
                      <a:pt x="62614" y="270412"/>
                    </a:cubicBezTo>
                    <a:cubicBezTo>
                      <a:pt x="63379" y="271482"/>
                      <a:pt x="65137" y="272934"/>
                      <a:pt x="67354" y="274081"/>
                    </a:cubicBezTo>
                    <a:cubicBezTo>
                      <a:pt x="69572" y="275228"/>
                      <a:pt x="69954" y="276757"/>
                      <a:pt x="71101" y="277598"/>
                    </a:cubicBezTo>
                    <a:cubicBezTo>
                      <a:pt x="72247" y="278363"/>
                      <a:pt x="75229" y="279127"/>
                      <a:pt x="76987" y="280197"/>
                    </a:cubicBezTo>
                    <a:cubicBezTo>
                      <a:pt x="78746" y="281268"/>
                      <a:pt x="82339" y="284479"/>
                      <a:pt x="82339" y="284479"/>
                    </a:cubicBezTo>
                    <a:cubicBezTo>
                      <a:pt x="82339" y="284479"/>
                      <a:pt x="74006" y="294341"/>
                      <a:pt x="71101" y="297323"/>
                    </a:cubicBezTo>
                    <a:cubicBezTo>
                      <a:pt x="68195" y="300304"/>
                      <a:pt x="64220" y="304662"/>
                      <a:pt x="62614" y="306726"/>
                    </a:cubicBezTo>
                    <a:cubicBezTo>
                      <a:pt x="61009" y="308791"/>
                      <a:pt x="44419" y="330350"/>
                      <a:pt x="41743" y="333332"/>
                    </a:cubicBezTo>
                    <a:cubicBezTo>
                      <a:pt x="39067" y="336313"/>
                      <a:pt x="36315" y="336313"/>
                      <a:pt x="34939" y="336696"/>
                    </a:cubicBezTo>
                    <a:cubicBezTo>
                      <a:pt x="33562" y="337078"/>
                      <a:pt x="30504" y="338225"/>
                      <a:pt x="30504" y="338225"/>
                    </a:cubicBezTo>
                    <a:cubicBezTo>
                      <a:pt x="30963" y="341971"/>
                      <a:pt x="29816" y="347399"/>
                      <a:pt x="28593" y="349692"/>
                    </a:cubicBezTo>
                    <a:cubicBezTo>
                      <a:pt x="27370" y="351986"/>
                      <a:pt x="24847" y="356650"/>
                      <a:pt x="24006" y="359173"/>
                    </a:cubicBezTo>
                    <a:cubicBezTo>
                      <a:pt x="23241" y="361696"/>
                      <a:pt x="24312" y="366741"/>
                      <a:pt x="25229" y="368347"/>
                    </a:cubicBezTo>
                    <a:cubicBezTo>
                      <a:pt x="26223" y="370029"/>
                      <a:pt x="26376" y="373393"/>
                      <a:pt x="25688" y="376680"/>
                    </a:cubicBezTo>
                    <a:cubicBezTo>
                      <a:pt x="25000" y="379968"/>
                      <a:pt x="22400" y="384249"/>
                      <a:pt x="22400" y="384249"/>
                    </a:cubicBezTo>
                    <a:cubicBezTo>
                      <a:pt x="22400" y="384249"/>
                      <a:pt x="25535" y="387231"/>
                      <a:pt x="25688" y="387995"/>
                    </a:cubicBezTo>
                    <a:cubicBezTo>
                      <a:pt x="25841" y="388760"/>
                      <a:pt x="26529" y="389753"/>
                      <a:pt x="27676" y="389906"/>
                    </a:cubicBezTo>
                    <a:cubicBezTo>
                      <a:pt x="28822" y="390136"/>
                      <a:pt x="28899" y="390671"/>
                      <a:pt x="29816" y="391971"/>
                    </a:cubicBezTo>
                    <a:cubicBezTo>
                      <a:pt x="30657" y="393194"/>
                      <a:pt x="37079" y="400916"/>
                      <a:pt x="37538" y="401451"/>
                    </a:cubicBezTo>
                    <a:cubicBezTo>
                      <a:pt x="37538" y="401451"/>
                      <a:pt x="37538" y="401451"/>
                      <a:pt x="37538" y="401451"/>
                    </a:cubicBezTo>
                    <a:cubicBezTo>
                      <a:pt x="36544" y="402674"/>
                      <a:pt x="36544" y="405197"/>
                      <a:pt x="36544" y="405197"/>
                    </a:cubicBezTo>
                    <a:cubicBezTo>
                      <a:pt x="36544" y="405197"/>
                      <a:pt x="34021" y="407873"/>
                      <a:pt x="32110" y="408561"/>
                    </a:cubicBezTo>
                    <a:cubicBezTo>
                      <a:pt x="30198" y="409249"/>
                      <a:pt x="28822" y="411237"/>
                      <a:pt x="27982" y="413148"/>
                    </a:cubicBezTo>
                    <a:cubicBezTo>
                      <a:pt x="27140" y="414983"/>
                      <a:pt x="24770" y="416129"/>
                      <a:pt x="24770" y="416129"/>
                    </a:cubicBezTo>
                    <a:cubicBezTo>
                      <a:pt x="24770" y="416129"/>
                      <a:pt x="25535" y="418882"/>
                      <a:pt x="25917" y="420411"/>
                    </a:cubicBezTo>
                    <a:cubicBezTo>
                      <a:pt x="26300" y="421940"/>
                      <a:pt x="25917" y="421558"/>
                      <a:pt x="24770" y="422399"/>
                    </a:cubicBezTo>
                    <a:cubicBezTo>
                      <a:pt x="23624" y="423240"/>
                      <a:pt x="21407" y="424922"/>
                      <a:pt x="21024" y="425763"/>
                    </a:cubicBezTo>
                    <a:cubicBezTo>
                      <a:pt x="20642" y="426604"/>
                      <a:pt x="19954" y="427292"/>
                      <a:pt x="19113" y="427521"/>
                    </a:cubicBezTo>
                    <a:cubicBezTo>
                      <a:pt x="18272" y="427750"/>
                      <a:pt x="17737" y="428209"/>
                      <a:pt x="17507" y="429356"/>
                    </a:cubicBezTo>
                    <a:cubicBezTo>
                      <a:pt x="17202" y="430503"/>
                      <a:pt x="16131" y="430044"/>
                      <a:pt x="15061" y="429126"/>
                    </a:cubicBezTo>
                    <a:cubicBezTo>
                      <a:pt x="13991" y="428285"/>
                      <a:pt x="13608" y="428821"/>
                      <a:pt x="12538" y="427980"/>
                    </a:cubicBezTo>
                    <a:cubicBezTo>
                      <a:pt x="11468" y="427139"/>
                      <a:pt x="10397" y="428362"/>
                      <a:pt x="10015" y="429432"/>
                    </a:cubicBezTo>
                    <a:cubicBezTo>
                      <a:pt x="9633" y="430503"/>
                      <a:pt x="9403" y="431573"/>
                      <a:pt x="9403" y="431573"/>
                    </a:cubicBezTo>
                    <a:lnTo>
                      <a:pt x="0" y="437842"/>
                    </a:lnTo>
                    <a:lnTo>
                      <a:pt x="3135" y="451603"/>
                    </a:lnTo>
                    <a:lnTo>
                      <a:pt x="9480" y="455120"/>
                    </a:lnTo>
                    <a:lnTo>
                      <a:pt x="10933" y="452827"/>
                    </a:lnTo>
                    <a:cubicBezTo>
                      <a:pt x="9786" y="451450"/>
                      <a:pt x="9021" y="449386"/>
                      <a:pt x="9021" y="449386"/>
                    </a:cubicBezTo>
                    <a:cubicBezTo>
                      <a:pt x="10933" y="449004"/>
                      <a:pt x="13073" y="448239"/>
                      <a:pt x="13073" y="448239"/>
                    </a:cubicBezTo>
                    <a:lnTo>
                      <a:pt x="13761" y="453285"/>
                    </a:lnTo>
                    <a:lnTo>
                      <a:pt x="18501" y="454050"/>
                    </a:lnTo>
                    <a:cubicBezTo>
                      <a:pt x="20107" y="451833"/>
                      <a:pt x="19266" y="448622"/>
                      <a:pt x="19266" y="448622"/>
                    </a:cubicBezTo>
                    <a:lnTo>
                      <a:pt x="23241" y="449616"/>
                    </a:lnTo>
                    <a:lnTo>
                      <a:pt x="23930" y="452750"/>
                    </a:lnTo>
                    <a:lnTo>
                      <a:pt x="25458" y="452444"/>
                    </a:lnTo>
                    <a:lnTo>
                      <a:pt x="25688" y="453515"/>
                    </a:lnTo>
                    <a:lnTo>
                      <a:pt x="24847" y="453744"/>
                    </a:lnTo>
                    <a:lnTo>
                      <a:pt x="25000" y="455579"/>
                    </a:lnTo>
                    <a:cubicBezTo>
                      <a:pt x="25000" y="455579"/>
                      <a:pt x="23012" y="456038"/>
                      <a:pt x="22171" y="456038"/>
                    </a:cubicBezTo>
                    <a:cubicBezTo>
                      <a:pt x="21407" y="456038"/>
                      <a:pt x="19572" y="455502"/>
                      <a:pt x="19572" y="455502"/>
                    </a:cubicBezTo>
                    <a:lnTo>
                      <a:pt x="19419" y="456420"/>
                    </a:lnTo>
                    <a:lnTo>
                      <a:pt x="21636" y="457337"/>
                    </a:lnTo>
                    <a:lnTo>
                      <a:pt x="21024" y="459172"/>
                    </a:lnTo>
                    <a:cubicBezTo>
                      <a:pt x="21024" y="459172"/>
                      <a:pt x="23088" y="460242"/>
                      <a:pt x="24006" y="462765"/>
                    </a:cubicBezTo>
                    <a:cubicBezTo>
                      <a:pt x="25000" y="465288"/>
                      <a:pt x="26911" y="465747"/>
                      <a:pt x="28670" y="466664"/>
                    </a:cubicBezTo>
                    <a:cubicBezTo>
                      <a:pt x="30428" y="467505"/>
                      <a:pt x="32034" y="468958"/>
                      <a:pt x="32798" y="469875"/>
                    </a:cubicBezTo>
                    <a:cubicBezTo>
                      <a:pt x="33562" y="470793"/>
                      <a:pt x="34404" y="472781"/>
                      <a:pt x="35244" y="473622"/>
                    </a:cubicBezTo>
                    <a:cubicBezTo>
                      <a:pt x="36009" y="474463"/>
                      <a:pt x="36926" y="475686"/>
                      <a:pt x="38455" y="476603"/>
                    </a:cubicBezTo>
                    <a:cubicBezTo>
                      <a:pt x="39984" y="477597"/>
                      <a:pt x="40749" y="477444"/>
                      <a:pt x="42584" y="476374"/>
                    </a:cubicBezTo>
                    <a:cubicBezTo>
                      <a:pt x="44419" y="475304"/>
                      <a:pt x="47706" y="472781"/>
                      <a:pt x="47706" y="472781"/>
                    </a:cubicBezTo>
                    <a:cubicBezTo>
                      <a:pt x="47706" y="472781"/>
                      <a:pt x="47706" y="472781"/>
                      <a:pt x="49541" y="474233"/>
                    </a:cubicBezTo>
                    <a:cubicBezTo>
                      <a:pt x="51376" y="475686"/>
                      <a:pt x="51070" y="476068"/>
                      <a:pt x="50611" y="476068"/>
                    </a:cubicBezTo>
                    <a:cubicBezTo>
                      <a:pt x="50153" y="476068"/>
                      <a:pt x="48929" y="476145"/>
                      <a:pt x="48929" y="476145"/>
                    </a:cubicBezTo>
                    <a:lnTo>
                      <a:pt x="49006" y="477597"/>
                    </a:lnTo>
                    <a:lnTo>
                      <a:pt x="50994" y="477903"/>
                    </a:lnTo>
                    <a:lnTo>
                      <a:pt x="43884" y="486389"/>
                    </a:lnTo>
                    <a:lnTo>
                      <a:pt x="40520" y="486618"/>
                    </a:lnTo>
                    <a:lnTo>
                      <a:pt x="40520" y="488912"/>
                    </a:lnTo>
                    <a:lnTo>
                      <a:pt x="44572" y="492658"/>
                    </a:lnTo>
                    <a:cubicBezTo>
                      <a:pt x="45948" y="491588"/>
                      <a:pt x="47247" y="492735"/>
                      <a:pt x="47247" y="492735"/>
                    </a:cubicBezTo>
                    <a:lnTo>
                      <a:pt x="47247" y="490288"/>
                    </a:lnTo>
                    <a:lnTo>
                      <a:pt x="45413" y="488377"/>
                    </a:lnTo>
                    <a:cubicBezTo>
                      <a:pt x="50000" y="481420"/>
                      <a:pt x="55351" y="476986"/>
                      <a:pt x="56651" y="476450"/>
                    </a:cubicBezTo>
                    <a:cubicBezTo>
                      <a:pt x="57874" y="475992"/>
                      <a:pt x="57798" y="477062"/>
                      <a:pt x="58715" y="477138"/>
                    </a:cubicBezTo>
                    <a:cubicBezTo>
                      <a:pt x="59556" y="477215"/>
                      <a:pt x="60091" y="477062"/>
                      <a:pt x="60703" y="477597"/>
                    </a:cubicBezTo>
                    <a:cubicBezTo>
                      <a:pt x="61391" y="478209"/>
                      <a:pt x="62079" y="478591"/>
                      <a:pt x="63532" y="478285"/>
                    </a:cubicBezTo>
                    <a:cubicBezTo>
                      <a:pt x="64984" y="477979"/>
                      <a:pt x="67584" y="478362"/>
                      <a:pt x="69495" y="478897"/>
                    </a:cubicBezTo>
                    <a:cubicBezTo>
                      <a:pt x="71406" y="479356"/>
                      <a:pt x="74388" y="480961"/>
                      <a:pt x="74388" y="480961"/>
                    </a:cubicBezTo>
                    <a:lnTo>
                      <a:pt x="86850" y="478515"/>
                    </a:lnTo>
                    <a:cubicBezTo>
                      <a:pt x="86850" y="478515"/>
                      <a:pt x="87079" y="477444"/>
                      <a:pt x="86850" y="476221"/>
                    </a:cubicBezTo>
                    <a:cubicBezTo>
                      <a:pt x="86620" y="474998"/>
                      <a:pt x="86162" y="475609"/>
                      <a:pt x="84709" y="476450"/>
                    </a:cubicBezTo>
                    <a:cubicBezTo>
                      <a:pt x="83256" y="477215"/>
                      <a:pt x="80886" y="477138"/>
                      <a:pt x="78440" y="477291"/>
                    </a:cubicBezTo>
                    <a:cubicBezTo>
                      <a:pt x="75917" y="477521"/>
                      <a:pt x="72782" y="477903"/>
                      <a:pt x="72782" y="477903"/>
                    </a:cubicBezTo>
                    <a:cubicBezTo>
                      <a:pt x="72782" y="477903"/>
                      <a:pt x="72400" y="475762"/>
                      <a:pt x="73241" y="474463"/>
                    </a:cubicBezTo>
                    <a:cubicBezTo>
                      <a:pt x="74082" y="473086"/>
                      <a:pt x="74388" y="472628"/>
                      <a:pt x="74617" y="470564"/>
                    </a:cubicBezTo>
                    <a:cubicBezTo>
                      <a:pt x="74847" y="468576"/>
                      <a:pt x="74082" y="466206"/>
                      <a:pt x="74082" y="466206"/>
                    </a:cubicBezTo>
                    <a:cubicBezTo>
                      <a:pt x="74082" y="466206"/>
                      <a:pt x="107339" y="448469"/>
                      <a:pt x="110550" y="446557"/>
                    </a:cubicBezTo>
                    <a:cubicBezTo>
                      <a:pt x="113761" y="444646"/>
                      <a:pt x="114602" y="444876"/>
                      <a:pt x="116972" y="445105"/>
                    </a:cubicBezTo>
                    <a:cubicBezTo>
                      <a:pt x="119266" y="445334"/>
                      <a:pt x="120718" y="445028"/>
                      <a:pt x="122553" y="444264"/>
                    </a:cubicBezTo>
                    <a:cubicBezTo>
                      <a:pt x="124388" y="443499"/>
                      <a:pt x="130198" y="441053"/>
                      <a:pt x="131956" y="440518"/>
                    </a:cubicBezTo>
                    <a:cubicBezTo>
                      <a:pt x="133715" y="439906"/>
                      <a:pt x="134556" y="439065"/>
                      <a:pt x="135168" y="439065"/>
                    </a:cubicBezTo>
                    <a:cubicBezTo>
                      <a:pt x="135779" y="439065"/>
                      <a:pt x="136849" y="439065"/>
                      <a:pt x="139219" y="437842"/>
                    </a:cubicBezTo>
                    <a:cubicBezTo>
                      <a:pt x="141666" y="436542"/>
                      <a:pt x="142048" y="436389"/>
                      <a:pt x="143042" y="436389"/>
                    </a:cubicBezTo>
                    <a:cubicBezTo>
                      <a:pt x="144036" y="436389"/>
                      <a:pt x="145718" y="436772"/>
                      <a:pt x="148088" y="437077"/>
                    </a:cubicBezTo>
                    <a:cubicBezTo>
                      <a:pt x="150381" y="437383"/>
                      <a:pt x="151146" y="437765"/>
                      <a:pt x="151758" y="437154"/>
                    </a:cubicBezTo>
                    <a:cubicBezTo>
                      <a:pt x="152369" y="436619"/>
                      <a:pt x="154586" y="435931"/>
                      <a:pt x="156727" y="436007"/>
                    </a:cubicBezTo>
                    <a:cubicBezTo>
                      <a:pt x="158868" y="436084"/>
                      <a:pt x="164831" y="436313"/>
                      <a:pt x="164831" y="436313"/>
                    </a:cubicBezTo>
                    <a:cubicBezTo>
                      <a:pt x="164831" y="436313"/>
                      <a:pt x="165825" y="439753"/>
                      <a:pt x="166666" y="443652"/>
                    </a:cubicBezTo>
                    <a:cubicBezTo>
                      <a:pt x="167507" y="447551"/>
                      <a:pt x="167125" y="450915"/>
                      <a:pt x="166819" y="452444"/>
                    </a:cubicBezTo>
                    <a:cubicBezTo>
                      <a:pt x="166513" y="453973"/>
                      <a:pt x="166666" y="454661"/>
                      <a:pt x="167125" y="455426"/>
                    </a:cubicBezTo>
                    <a:cubicBezTo>
                      <a:pt x="167583" y="456190"/>
                      <a:pt x="167430" y="457567"/>
                      <a:pt x="167507" y="459478"/>
                    </a:cubicBezTo>
                    <a:cubicBezTo>
                      <a:pt x="167583" y="461389"/>
                      <a:pt x="168501" y="463148"/>
                      <a:pt x="168501" y="463148"/>
                    </a:cubicBezTo>
                    <a:cubicBezTo>
                      <a:pt x="168501" y="463148"/>
                      <a:pt x="172858" y="461695"/>
                      <a:pt x="175458" y="461007"/>
                    </a:cubicBezTo>
                    <a:cubicBezTo>
                      <a:pt x="178057" y="460319"/>
                      <a:pt x="179892" y="461389"/>
                      <a:pt x="182109" y="462536"/>
                    </a:cubicBezTo>
                    <a:cubicBezTo>
                      <a:pt x="183638" y="463300"/>
                      <a:pt x="185550" y="463989"/>
                      <a:pt x="187843" y="464294"/>
                    </a:cubicBezTo>
                    <a:cubicBezTo>
                      <a:pt x="188990" y="464447"/>
                      <a:pt x="190137" y="464447"/>
                      <a:pt x="191360" y="464371"/>
                    </a:cubicBezTo>
                    <a:cubicBezTo>
                      <a:pt x="195259" y="464065"/>
                      <a:pt x="197629" y="461848"/>
                      <a:pt x="201222" y="458560"/>
                    </a:cubicBezTo>
                    <a:cubicBezTo>
                      <a:pt x="204815" y="455273"/>
                      <a:pt x="216895" y="444264"/>
                      <a:pt x="216895" y="444264"/>
                    </a:cubicBezTo>
                    <a:cubicBezTo>
                      <a:pt x="217583" y="444952"/>
                      <a:pt x="217507" y="445717"/>
                      <a:pt x="217354" y="446787"/>
                    </a:cubicBezTo>
                    <a:cubicBezTo>
                      <a:pt x="217277" y="447857"/>
                      <a:pt x="216513" y="448239"/>
                      <a:pt x="217430" y="449692"/>
                    </a:cubicBezTo>
                    <a:cubicBezTo>
                      <a:pt x="218424" y="451145"/>
                      <a:pt x="233562" y="473775"/>
                      <a:pt x="233562" y="473775"/>
                    </a:cubicBezTo>
                    <a:cubicBezTo>
                      <a:pt x="233562" y="473775"/>
                      <a:pt x="234173" y="473086"/>
                      <a:pt x="237078" y="470105"/>
                    </a:cubicBezTo>
                    <a:cubicBezTo>
                      <a:pt x="238913" y="468193"/>
                      <a:pt x="246405" y="464294"/>
                      <a:pt x="250228" y="462077"/>
                    </a:cubicBezTo>
                    <a:cubicBezTo>
                      <a:pt x="254127" y="459860"/>
                      <a:pt x="255580" y="457720"/>
                      <a:pt x="257797" y="456343"/>
                    </a:cubicBezTo>
                    <a:cubicBezTo>
                      <a:pt x="260014" y="454967"/>
                      <a:pt x="263684" y="452750"/>
                      <a:pt x="263684" y="452750"/>
                    </a:cubicBezTo>
                    <a:lnTo>
                      <a:pt x="263760" y="458637"/>
                    </a:lnTo>
                    <a:cubicBezTo>
                      <a:pt x="263760" y="458637"/>
                      <a:pt x="273546" y="467735"/>
                      <a:pt x="277369" y="470869"/>
                    </a:cubicBezTo>
                    <a:cubicBezTo>
                      <a:pt x="281268" y="474080"/>
                      <a:pt x="284402" y="475915"/>
                      <a:pt x="287461" y="477368"/>
                    </a:cubicBezTo>
                    <a:cubicBezTo>
                      <a:pt x="290442" y="478820"/>
                      <a:pt x="295182" y="482719"/>
                      <a:pt x="295182" y="482719"/>
                    </a:cubicBezTo>
                    <a:lnTo>
                      <a:pt x="294112" y="492123"/>
                    </a:lnTo>
                    <a:cubicBezTo>
                      <a:pt x="301298" y="492964"/>
                      <a:pt x="311849" y="491511"/>
                      <a:pt x="311849" y="491511"/>
                    </a:cubicBezTo>
                    <a:cubicBezTo>
                      <a:pt x="311849" y="491511"/>
                      <a:pt x="312996" y="497628"/>
                      <a:pt x="312996" y="501450"/>
                    </a:cubicBezTo>
                    <a:cubicBezTo>
                      <a:pt x="312996" y="505349"/>
                      <a:pt x="312766" y="509783"/>
                      <a:pt x="312766" y="509783"/>
                    </a:cubicBezTo>
                    <a:lnTo>
                      <a:pt x="345946" y="512918"/>
                    </a:lnTo>
                    <a:cubicBezTo>
                      <a:pt x="345946" y="512918"/>
                      <a:pt x="350457" y="502597"/>
                      <a:pt x="352063" y="498927"/>
                    </a:cubicBezTo>
                    <a:cubicBezTo>
                      <a:pt x="353592" y="495258"/>
                      <a:pt x="353362" y="494570"/>
                      <a:pt x="352751" y="492811"/>
                    </a:cubicBezTo>
                    <a:cubicBezTo>
                      <a:pt x="352139" y="491053"/>
                      <a:pt x="350228" y="482566"/>
                      <a:pt x="349081" y="478820"/>
                    </a:cubicBezTo>
                    <a:cubicBezTo>
                      <a:pt x="347934" y="475074"/>
                      <a:pt x="346405" y="468652"/>
                      <a:pt x="345029" y="464218"/>
                    </a:cubicBezTo>
                    <a:cubicBezTo>
                      <a:pt x="343653" y="459784"/>
                      <a:pt x="343194" y="457031"/>
                      <a:pt x="343500" y="455885"/>
                    </a:cubicBezTo>
                    <a:cubicBezTo>
                      <a:pt x="343729" y="454967"/>
                      <a:pt x="344035" y="454050"/>
                      <a:pt x="344111" y="453744"/>
                    </a:cubicBezTo>
                    <a:cubicBezTo>
                      <a:pt x="344188" y="453668"/>
                      <a:pt x="344188" y="453591"/>
                      <a:pt x="344188" y="453591"/>
                    </a:cubicBezTo>
                    <a:cubicBezTo>
                      <a:pt x="344188" y="453591"/>
                      <a:pt x="349157" y="452215"/>
                      <a:pt x="356573" y="450304"/>
                    </a:cubicBezTo>
                    <a:cubicBezTo>
                      <a:pt x="364066" y="448392"/>
                      <a:pt x="369494" y="445411"/>
                      <a:pt x="371634" y="444187"/>
                    </a:cubicBezTo>
                    <a:cubicBezTo>
                      <a:pt x="373851" y="443041"/>
                      <a:pt x="378591" y="440518"/>
                      <a:pt x="380503" y="439524"/>
                    </a:cubicBezTo>
                    <a:cubicBezTo>
                      <a:pt x="382414" y="438530"/>
                      <a:pt x="383790" y="437613"/>
                      <a:pt x="384784" y="437613"/>
                    </a:cubicBezTo>
                    <a:cubicBezTo>
                      <a:pt x="385778" y="437613"/>
                      <a:pt x="387460" y="436848"/>
                      <a:pt x="389830" y="435931"/>
                    </a:cubicBezTo>
                    <a:cubicBezTo>
                      <a:pt x="392123" y="435090"/>
                      <a:pt x="393958" y="436084"/>
                      <a:pt x="394264" y="436772"/>
                    </a:cubicBezTo>
                    <a:cubicBezTo>
                      <a:pt x="394570" y="437460"/>
                      <a:pt x="396175" y="441817"/>
                      <a:pt x="397169" y="444876"/>
                    </a:cubicBezTo>
                    <a:cubicBezTo>
                      <a:pt x="398163" y="448010"/>
                      <a:pt x="400228" y="454279"/>
                      <a:pt x="401986" y="458025"/>
                    </a:cubicBezTo>
                    <a:cubicBezTo>
                      <a:pt x="403744" y="461771"/>
                      <a:pt x="406191" y="467505"/>
                      <a:pt x="406650" y="469493"/>
                    </a:cubicBezTo>
                    <a:cubicBezTo>
                      <a:pt x="407108" y="471557"/>
                      <a:pt x="408026" y="478591"/>
                      <a:pt x="408026" y="478591"/>
                    </a:cubicBezTo>
                    <a:cubicBezTo>
                      <a:pt x="408026" y="478591"/>
                      <a:pt x="414600" y="476068"/>
                      <a:pt x="417582" y="475762"/>
                    </a:cubicBezTo>
                    <a:cubicBezTo>
                      <a:pt x="420564" y="475456"/>
                      <a:pt x="424081" y="474004"/>
                      <a:pt x="428591" y="473622"/>
                    </a:cubicBezTo>
                    <a:cubicBezTo>
                      <a:pt x="433178" y="473239"/>
                      <a:pt x="439295" y="470946"/>
                      <a:pt x="442888" y="469952"/>
                    </a:cubicBezTo>
                    <a:cubicBezTo>
                      <a:pt x="443805" y="469723"/>
                      <a:pt x="444723" y="469570"/>
                      <a:pt x="445717" y="469493"/>
                    </a:cubicBezTo>
                    <a:cubicBezTo>
                      <a:pt x="448622" y="469340"/>
                      <a:pt x="451680" y="470028"/>
                      <a:pt x="453515" y="471404"/>
                    </a:cubicBezTo>
                    <a:cubicBezTo>
                      <a:pt x="456038" y="473163"/>
                      <a:pt x="460778" y="476603"/>
                      <a:pt x="460778" y="476603"/>
                    </a:cubicBezTo>
                    <a:lnTo>
                      <a:pt x="468194" y="472093"/>
                    </a:lnTo>
                    <a:cubicBezTo>
                      <a:pt x="466894" y="476527"/>
                      <a:pt x="465900" y="484784"/>
                      <a:pt x="465671" y="488300"/>
                    </a:cubicBezTo>
                    <a:cubicBezTo>
                      <a:pt x="465441" y="491894"/>
                      <a:pt x="469340" y="490976"/>
                      <a:pt x="474845" y="491129"/>
                    </a:cubicBezTo>
                    <a:cubicBezTo>
                      <a:pt x="480349" y="491206"/>
                      <a:pt x="487995" y="492505"/>
                      <a:pt x="496175" y="491970"/>
                    </a:cubicBezTo>
                    <a:cubicBezTo>
                      <a:pt x="504432" y="491511"/>
                      <a:pt x="504050" y="489753"/>
                      <a:pt x="510472" y="488453"/>
                    </a:cubicBezTo>
                    <a:cubicBezTo>
                      <a:pt x="516970" y="487230"/>
                      <a:pt x="524386" y="483790"/>
                      <a:pt x="524386" y="483790"/>
                    </a:cubicBezTo>
                    <a:cubicBezTo>
                      <a:pt x="524386" y="483790"/>
                      <a:pt x="524463" y="483943"/>
                      <a:pt x="524615" y="484172"/>
                    </a:cubicBezTo>
                    <a:cubicBezTo>
                      <a:pt x="525074" y="484860"/>
                      <a:pt x="525991" y="486542"/>
                      <a:pt x="525915" y="487765"/>
                    </a:cubicBezTo>
                    <a:cubicBezTo>
                      <a:pt x="525839" y="489447"/>
                      <a:pt x="526527" y="490670"/>
                      <a:pt x="526985" y="491894"/>
                    </a:cubicBezTo>
                    <a:cubicBezTo>
                      <a:pt x="527444" y="493117"/>
                      <a:pt x="528132" y="493423"/>
                      <a:pt x="528209" y="495105"/>
                    </a:cubicBezTo>
                    <a:cubicBezTo>
                      <a:pt x="528285" y="496787"/>
                      <a:pt x="529355" y="497933"/>
                      <a:pt x="530426" y="498698"/>
                    </a:cubicBezTo>
                    <a:cubicBezTo>
                      <a:pt x="531496" y="499462"/>
                      <a:pt x="533866" y="499921"/>
                      <a:pt x="534172" y="500915"/>
                    </a:cubicBezTo>
                    <a:cubicBezTo>
                      <a:pt x="534478" y="501909"/>
                      <a:pt x="535548" y="503438"/>
                      <a:pt x="536465" y="504661"/>
                    </a:cubicBezTo>
                    <a:cubicBezTo>
                      <a:pt x="537459" y="505884"/>
                      <a:pt x="537994" y="506725"/>
                      <a:pt x="537994" y="508637"/>
                    </a:cubicBezTo>
                    <a:cubicBezTo>
                      <a:pt x="537994" y="510548"/>
                      <a:pt x="538683" y="511542"/>
                      <a:pt x="539141" y="513224"/>
                    </a:cubicBezTo>
                    <a:cubicBezTo>
                      <a:pt x="539600" y="514829"/>
                      <a:pt x="538453" y="518040"/>
                      <a:pt x="538453" y="518040"/>
                    </a:cubicBezTo>
                    <a:lnTo>
                      <a:pt x="562153" y="503973"/>
                    </a:lnTo>
                    <a:lnTo>
                      <a:pt x="567505" y="512612"/>
                    </a:lnTo>
                    <a:lnTo>
                      <a:pt x="576909" y="510166"/>
                    </a:lnTo>
                    <a:cubicBezTo>
                      <a:pt x="576909" y="510166"/>
                      <a:pt x="577444" y="513377"/>
                      <a:pt x="577673" y="516741"/>
                    </a:cubicBezTo>
                    <a:cubicBezTo>
                      <a:pt x="577826" y="520105"/>
                      <a:pt x="576603" y="521939"/>
                      <a:pt x="576603" y="521939"/>
                    </a:cubicBezTo>
                    <a:cubicBezTo>
                      <a:pt x="576603" y="521939"/>
                      <a:pt x="580961" y="522704"/>
                      <a:pt x="580961" y="522398"/>
                    </a:cubicBezTo>
                    <a:cubicBezTo>
                      <a:pt x="580961" y="522092"/>
                      <a:pt x="581802" y="526374"/>
                      <a:pt x="581496" y="528744"/>
                    </a:cubicBezTo>
                    <a:cubicBezTo>
                      <a:pt x="581190" y="531190"/>
                      <a:pt x="578208" y="534325"/>
                      <a:pt x="575915" y="536542"/>
                    </a:cubicBezTo>
                    <a:cubicBezTo>
                      <a:pt x="573545" y="538759"/>
                      <a:pt x="571557" y="542811"/>
                      <a:pt x="571098" y="544875"/>
                    </a:cubicBezTo>
                    <a:cubicBezTo>
                      <a:pt x="570640" y="546939"/>
                      <a:pt x="570104" y="554814"/>
                      <a:pt x="570334" y="560624"/>
                    </a:cubicBezTo>
                    <a:cubicBezTo>
                      <a:pt x="570487" y="566435"/>
                      <a:pt x="572169" y="568652"/>
                      <a:pt x="574003" y="570028"/>
                    </a:cubicBezTo>
                    <a:cubicBezTo>
                      <a:pt x="575838" y="571404"/>
                      <a:pt x="577444" y="572627"/>
                      <a:pt x="577750" y="573545"/>
                    </a:cubicBezTo>
                    <a:cubicBezTo>
                      <a:pt x="578055" y="574386"/>
                      <a:pt x="577750" y="574768"/>
                      <a:pt x="579202" y="575074"/>
                    </a:cubicBezTo>
                    <a:cubicBezTo>
                      <a:pt x="580655" y="575380"/>
                      <a:pt x="580655" y="575838"/>
                      <a:pt x="581419" y="576756"/>
                    </a:cubicBezTo>
                    <a:cubicBezTo>
                      <a:pt x="582184" y="577597"/>
                      <a:pt x="583866" y="577826"/>
                      <a:pt x="584936" y="576909"/>
                    </a:cubicBezTo>
                    <a:cubicBezTo>
                      <a:pt x="586006" y="576068"/>
                      <a:pt x="587306" y="575303"/>
                      <a:pt x="587306" y="575303"/>
                    </a:cubicBezTo>
                    <a:cubicBezTo>
                      <a:pt x="587306" y="575303"/>
                      <a:pt x="587306" y="575303"/>
                      <a:pt x="587000" y="574003"/>
                    </a:cubicBezTo>
                    <a:cubicBezTo>
                      <a:pt x="586695" y="572780"/>
                      <a:pt x="587000" y="570487"/>
                      <a:pt x="587612" y="568881"/>
                    </a:cubicBezTo>
                    <a:cubicBezTo>
                      <a:pt x="588224" y="567276"/>
                      <a:pt x="590211" y="564141"/>
                      <a:pt x="591358" y="562612"/>
                    </a:cubicBezTo>
                    <a:cubicBezTo>
                      <a:pt x="592505" y="561083"/>
                      <a:pt x="593040" y="557948"/>
                      <a:pt x="593193" y="556725"/>
                    </a:cubicBezTo>
                    <a:cubicBezTo>
                      <a:pt x="593422" y="555502"/>
                      <a:pt x="593116" y="554126"/>
                      <a:pt x="593652" y="553744"/>
                    </a:cubicBezTo>
                    <a:cubicBezTo>
                      <a:pt x="594263" y="553361"/>
                      <a:pt x="595028" y="552826"/>
                      <a:pt x="595486" y="551909"/>
                    </a:cubicBezTo>
                    <a:cubicBezTo>
                      <a:pt x="595945" y="550915"/>
                      <a:pt x="596404" y="550533"/>
                      <a:pt x="597551" y="550380"/>
                    </a:cubicBezTo>
                    <a:cubicBezTo>
                      <a:pt x="598621" y="550150"/>
                      <a:pt x="598698" y="547780"/>
                      <a:pt x="599309" y="545945"/>
                    </a:cubicBezTo>
                    <a:cubicBezTo>
                      <a:pt x="599921" y="544111"/>
                      <a:pt x="601297" y="543805"/>
                      <a:pt x="602444" y="543193"/>
                    </a:cubicBezTo>
                    <a:cubicBezTo>
                      <a:pt x="603590" y="542658"/>
                      <a:pt x="603132" y="542352"/>
                      <a:pt x="602367" y="541129"/>
                    </a:cubicBezTo>
                    <a:cubicBezTo>
                      <a:pt x="601603" y="539982"/>
                      <a:pt x="602214" y="539218"/>
                      <a:pt x="602444" y="537000"/>
                    </a:cubicBezTo>
                    <a:cubicBezTo>
                      <a:pt x="602750" y="534783"/>
                      <a:pt x="602979" y="533789"/>
                      <a:pt x="604432" y="532719"/>
                    </a:cubicBezTo>
                    <a:cubicBezTo>
                      <a:pt x="605884" y="531649"/>
                      <a:pt x="607031" y="530961"/>
                      <a:pt x="607031" y="530120"/>
                    </a:cubicBezTo>
                    <a:cubicBezTo>
                      <a:pt x="607031" y="529279"/>
                      <a:pt x="607337" y="528591"/>
                      <a:pt x="608101" y="528591"/>
                    </a:cubicBezTo>
                    <a:cubicBezTo>
                      <a:pt x="608866" y="528591"/>
                      <a:pt x="609554" y="529049"/>
                      <a:pt x="611847" y="526756"/>
                    </a:cubicBezTo>
                    <a:cubicBezTo>
                      <a:pt x="614217" y="524462"/>
                      <a:pt x="616587" y="523851"/>
                      <a:pt x="617811" y="523468"/>
                    </a:cubicBezTo>
                    <a:cubicBezTo>
                      <a:pt x="619110" y="523086"/>
                      <a:pt x="620487" y="524157"/>
                      <a:pt x="622168" y="525609"/>
                    </a:cubicBezTo>
                    <a:cubicBezTo>
                      <a:pt x="623850" y="527062"/>
                      <a:pt x="624309" y="527826"/>
                      <a:pt x="625456" y="527520"/>
                    </a:cubicBezTo>
                    <a:cubicBezTo>
                      <a:pt x="626603" y="527215"/>
                      <a:pt x="627214" y="526909"/>
                      <a:pt x="627902" y="526909"/>
                    </a:cubicBezTo>
                    <a:cubicBezTo>
                      <a:pt x="628590" y="526909"/>
                      <a:pt x="628896" y="526527"/>
                      <a:pt x="629355" y="526527"/>
                    </a:cubicBezTo>
                    <a:cubicBezTo>
                      <a:pt x="629814" y="526527"/>
                      <a:pt x="629737" y="525686"/>
                      <a:pt x="629661" y="524692"/>
                    </a:cubicBezTo>
                    <a:cubicBezTo>
                      <a:pt x="629584" y="523698"/>
                      <a:pt x="630502" y="523621"/>
                      <a:pt x="631113" y="522628"/>
                    </a:cubicBezTo>
                    <a:cubicBezTo>
                      <a:pt x="631725" y="521634"/>
                      <a:pt x="632184" y="521175"/>
                      <a:pt x="632948" y="520410"/>
                    </a:cubicBezTo>
                    <a:cubicBezTo>
                      <a:pt x="633713" y="519646"/>
                      <a:pt x="634018" y="519034"/>
                      <a:pt x="634859" y="518117"/>
                    </a:cubicBezTo>
                    <a:cubicBezTo>
                      <a:pt x="635700" y="517123"/>
                      <a:pt x="636312" y="516894"/>
                      <a:pt x="636388" y="515594"/>
                    </a:cubicBezTo>
                    <a:cubicBezTo>
                      <a:pt x="636465" y="514371"/>
                      <a:pt x="636847" y="513683"/>
                      <a:pt x="637688" y="512001"/>
                    </a:cubicBezTo>
                    <a:cubicBezTo>
                      <a:pt x="638453" y="510319"/>
                      <a:pt x="637306" y="509478"/>
                      <a:pt x="636541" y="509783"/>
                    </a:cubicBezTo>
                    <a:cubicBezTo>
                      <a:pt x="635777" y="510089"/>
                      <a:pt x="634859" y="509936"/>
                      <a:pt x="634859" y="509936"/>
                    </a:cubicBezTo>
                    <a:cubicBezTo>
                      <a:pt x="634477" y="508560"/>
                      <a:pt x="634707" y="507796"/>
                      <a:pt x="635089" y="505884"/>
                    </a:cubicBezTo>
                    <a:cubicBezTo>
                      <a:pt x="635471" y="503973"/>
                      <a:pt x="635471" y="503056"/>
                      <a:pt x="635471" y="503056"/>
                    </a:cubicBezTo>
                    <a:cubicBezTo>
                      <a:pt x="635471" y="503056"/>
                      <a:pt x="634783" y="503514"/>
                      <a:pt x="632489" y="503209"/>
                    </a:cubicBezTo>
                    <a:cubicBezTo>
                      <a:pt x="630196" y="502903"/>
                      <a:pt x="628896" y="501832"/>
                      <a:pt x="627826" y="500992"/>
                    </a:cubicBezTo>
                    <a:cubicBezTo>
                      <a:pt x="626755" y="500151"/>
                      <a:pt x="625762" y="499845"/>
                      <a:pt x="624921" y="499845"/>
                    </a:cubicBezTo>
                    <a:cubicBezTo>
                      <a:pt x="624080" y="499845"/>
                      <a:pt x="623545" y="500151"/>
                      <a:pt x="623009" y="499233"/>
                    </a:cubicBezTo>
                    <a:cubicBezTo>
                      <a:pt x="622474" y="498316"/>
                      <a:pt x="622857" y="497092"/>
                      <a:pt x="623621" y="495869"/>
                    </a:cubicBezTo>
                    <a:cubicBezTo>
                      <a:pt x="624385" y="494646"/>
                      <a:pt x="624997" y="495028"/>
                      <a:pt x="625685" y="495946"/>
                    </a:cubicBezTo>
                    <a:cubicBezTo>
                      <a:pt x="626373" y="496940"/>
                      <a:pt x="626832" y="496634"/>
                      <a:pt x="627749" y="495563"/>
                    </a:cubicBezTo>
                    <a:cubicBezTo>
                      <a:pt x="628667" y="494493"/>
                      <a:pt x="630043" y="492505"/>
                      <a:pt x="631190" y="491435"/>
                    </a:cubicBezTo>
                    <a:cubicBezTo>
                      <a:pt x="632337" y="490365"/>
                      <a:pt x="633789" y="489218"/>
                      <a:pt x="633789" y="489218"/>
                    </a:cubicBezTo>
                    <a:cubicBezTo>
                      <a:pt x="633789" y="489218"/>
                      <a:pt x="633789" y="487689"/>
                      <a:pt x="634477" y="486695"/>
                    </a:cubicBezTo>
                    <a:cubicBezTo>
                      <a:pt x="635165" y="485701"/>
                      <a:pt x="635930" y="485319"/>
                      <a:pt x="636236" y="486160"/>
                    </a:cubicBezTo>
                    <a:cubicBezTo>
                      <a:pt x="636541" y="486924"/>
                      <a:pt x="636541" y="486618"/>
                      <a:pt x="637382" y="485166"/>
                    </a:cubicBezTo>
                    <a:cubicBezTo>
                      <a:pt x="638300" y="483713"/>
                      <a:pt x="639982" y="483178"/>
                      <a:pt x="640670" y="483407"/>
                    </a:cubicBezTo>
                    <a:cubicBezTo>
                      <a:pt x="641358" y="483713"/>
                      <a:pt x="642275" y="481878"/>
                      <a:pt x="643193" y="481114"/>
                    </a:cubicBezTo>
                    <a:cubicBezTo>
                      <a:pt x="644034" y="480349"/>
                      <a:pt x="645104" y="479967"/>
                      <a:pt x="646480" y="478667"/>
                    </a:cubicBezTo>
                    <a:cubicBezTo>
                      <a:pt x="647780" y="477444"/>
                      <a:pt x="650303" y="475304"/>
                      <a:pt x="651908" y="474004"/>
                    </a:cubicBezTo>
                    <a:cubicBezTo>
                      <a:pt x="653437" y="472781"/>
                      <a:pt x="654431" y="471863"/>
                      <a:pt x="654431" y="471863"/>
                    </a:cubicBezTo>
                    <a:cubicBezTo>
                      <a:pt x="654431" y="471863"/>
                      <a:pt x="656113" y="473239"/>
                      <a:pt x="657336" y="473392"/>
                    </a:cubicBezTo>
                    <a:cubicBezTo>
                      <a:pt x="658636" y="473622"/>
                      <a:pt x="659554" y="474233"/>
                      <a:pt x="660700" y="474463"/>
                    </a:cubicBezTo>
                    <a:cubicBezTo>
                      <a:pt x="661847" y="474616"/>
                      <a:pt x="662229" y="474386"/>
                      <a:pt x="662917" y="472704"/>
                    </a:cubicBezTo>
                    <a:cubicBezTo>
                      <a:pt x="663605" y="471099"/>
                      <a:pt x="666052" y="471634"/>
                      <a:pt x="668116" y="471557"/>
                    </a:cubicBezTo>
                    <a:cubicBezTo>
                      <a:pt x="670257" y="471481"/>
                      <a:pt x="670410" y="470793"/>
                      <a:pt x="671633" y="468729"/>
                    </a:cubicBezTo>
                    <a:cubicBezTo>
                      <a:pt x="672780" y="466741"/>
                      <a:pt x="672933" y="466359"/>
                      <a:pt x="672856" y="463989"/>
                    </a:cubicBezTo>
                    <a:cubicBezTo>
                      <a:pt x="672780" y="461542"/>
                      <a:pt x="675073" y="460319"/>
                      <a:pt x="676526" y="458866"/>
                    </a:cubicBezTo>
                    <a:cubicBezTo>
                      <a:pt x="677979" y="457414"/>
                      <a:pt x="676985" y="457643"/>
                      <a:pt x="676449" y="456496"/>
                    </a:cubicBezTo>
                    <a:cubicBezTo>
                      <a:pt x="675914" y="455350"/>
                      <a:pt x="675379" y="453591"/>
                      <a:pt x="674232" y="453132"/>
                    </a:cubicBezTo>
                    <a:cubicBezTo>
                      <a:pt x="673085" y="452674"/>
                      <a:pt x="672780" y="452062"/>
                      <a:pt x="672092" y="450686"/>
                    </a:cubicBezTo>
                    <a:cubicBezTo>
                      <a:pt x="671480" y="449310"/>
                      <a:pt x="670563" y="447322"/>
                      <a:pt x="669110" y="445564"/>
                    </a:cubicBezTo>
                    <a:cubicBezTo>
                      <a:pt x="667657" y="443805"/>
                      <a:pt x="668345" y="442276"/>
                      <a:pt x="669110" y="440365"/>
                    </a:cubicBezTo>
                    <a:cubicBezTo>
                      <a:pt x="669875" y="438454"/>
                      <a:pt x="669339" y="438224"/>
                      <a:pt x="668804" y="437154"/>
                    </a:cubicBezTo>
                    <a:cubicBezTo>
                      <a:pt x="668345" y="436084"/>
                      <a:pt x="669645" y="435090"/>
                      <a:pt x="671480" y="432032"/>
                    </a:cubicBezTo>
                    <a:cubicBezTo>
                      <a:pt x="673315" y="428897"/>
                      <a:pt x="675532" y="425227"/>
                      <a:pt x="675532" y="425227"/>
                    </a:cubicBezTo>
                    <a:lnTo>
                      <a:pt x="677214" y="425610"/>
                    </a:lnTo>
                    <a:lnTo>
                      <a:pt x="677673" y="424845"/>
                    </a:lnTo>
                    <a:lnTo>
                      <a:pt x="679890" y="424616"/>
                    </a:lnTo>
                    <a:lnTo>
                      <a:pt x="680349" y="421940"/>
                    </a:lnTo>
                    <a:lnTo>
                      <a:pt x="677061" y="420487"/>
                    </a:lnTo>
                    <a:lnTo>
                      <a:pt x="677826" y="416588"/>
                    </a:lnTo>
                    <a:cubicBezTo>
                      <a:pt x="674767" y="415977"/>
                      <a:pt x="671709" y="415441"/>
                      <a:pt x="667581" y="413989"/>
                    </a:cubicBezTo>
                    <a:cubicBezTo>
                      <a:pt x="663453" y="412536"/>
                      <a:pt x="660012" y="408637"/>
                      <a:pt x="660012" y="408637"/>
                    </a:cubicBezTo>
                    <a:lnTo>
                      <a:pt x="660853" y="408102"/>
                    </a:lnTo>
                    <a:cubicBezTo>
                      <a:pt x="660853" y="408102"/>
                      <a:pt x="661847" y="409172"/>
                      <a:pt x="664829" y="411160"/>
                    </a:cubicBezTo>
                    <a:cubicBezTo>
                      <a:pt x="667810" y="413148"/>
                      <a:pt x="673162" y="414142"/>
                      <a:pt x="675456" y="414830"/>
                    </a:cubicBezTo>
                    <a:cubicBezTo>
                      <a:pt x="677749" y="415518"/>
                      <a:pt x="677214" y="413759"/>
                      <a:pt x="677214" y="413759"/>
                    </a:cubicBezTo>
                    <a:cubicBezTo>
                      <a:pt x="677214" y="413759"/>
                      <a:pt x="679049" y="414142"/>
                      <a:pt x="680196" y="414448"/>
                    </a:cubicBezTo>
                    <a:cubicBezTo>
                      <a:pt x="681342" y="414753"/>
                      <a:pt x="681342" y="414448"/>
                      <a:pt x="681419" y="413683"/>
                    </a:cubicBezTo>
                    <a:cubicBezTo>
                      <a:pt x="681495" y="412919"/>
                      <a:pt x="680731" y="411619"/>
                      <a:pt x="680731" y="411619"/>
                    </a:cubicBezTo>
                    <a:cubicBezTo>
                      <a:pt x="680731" y="411619"/>
                      <a:pt x="680731" y="411619"/>
                      <a:pt x="680731" y="409708"/>
                    </a:cubicBezTo>
                    <a:cubicBezTo>
                      <a:pt x="680731" y="407796"/>
                      <a:pt x="681342" y="406114"/>
                      <a:pt x="683407" y="403515"/>
                    </a:cubicBezTo>
                    <a:cubicBezTo>
                      <a:pt x="685547" y="400916"/>
                      <a:pt x="688988" y="399234"/>
                      <a:pt x="688988" y="399234"/>
                    </a:cubicBezTo>
                    <a:lnTo>
                      <a:pt x="693651" y="399616"/>
                    </a:lnTo>
                    <a:lnTo>
                      <a:pt x="691893" y="407643"/>
                    </a:lnTo>
                    <a:cubicBezTo>
                      <a:pt x="691893" y="407643"/>
                      <a:pt x="693728" y="408255"/>
                      <a:pt x="696480" y="408637"/>
                    </a:cubicBezTo>
                    <a:cubicBezTo>
                      <a:pt x="699156" y="409019"/>
                      <a:pt x="699079" y="408714"/>
                      <a:pt x="699538" y="407949"/>
                    </a:cubicBezTo>
                    <a:cubicBezTo>
                      <a:pt x="701067" y="407567"/>
                      <a:pt x="700685" y="406573"/>
                      <a:pt x="700685" y="406573"/>
                    </a:cubicBezTo>
                    <a:close/>
                  </a:path>
                </a:pathLst>
              </a:custGeom>
              <a:solidFill>
                <a:srgbClr val="90A2BA"/>
              </a:solidFill>
              <a:ln w="5732" cap="flat">
                <a:solidFill>
                  <a:sysClr val="window" lastClr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39" name="Group 97">
              <a:extLst>
                <a:ext uri="{FF2B5EF4-FFF2-40B4-BE49-F238E27FC236}">
                  <a16:creationId xmlns:a16="http://schemas.microsoft.com/office/drawing/2014/main" id="{C7B1BAA7-9C55-D271-4C79-73D831BE98F7}"/>
                </a:ext>
              </a:extLst>
            </p:cNvPr>
            <p:cNvGrpSpPr/>
            <p:nvPr/>
          </p:nvGrpSpPr>
          <p:grpSpPr>
            <a:xfrm>
              <a:off x="1810529" y="3204539"/>
              <a:ext cx="228124" cy="364717"/>
              <a:chOff x="2071687" y="1078624"/>
              <a:chExt cx="2156546" cy="3447810"/>
            </a:xfrm>
          </p:grpSpPr>
          <p:sp>
            <p:nvSpPr>
              <p:cNvPr id="72" name="Oval 371">
                <a:extLst>
                  <a:ext uri="{FF2B5EF4-FFF2-40B4-BE49-F238E27FC236}">
                    <a16:creationId xmlns:a16="http://schemas.microsoft.com/office/drawing/2014/main" id="{E47FBEF3-309D-9A1F-41BF-C0D4F54B954E}"/>
                  </a:ext>
                </a:extLst>
              </p:cNvPr>
              <p:cNvSpPr/>
              <p:nvPr/>
            </p:nvSpPr>
            <p:spPr>
              <a:xfrm>
                <a:off x="2216510" y="1206500"/>
                <a:ext cx="1866900" cy="1866900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chivo Narrow" charset="0"/>
                  <a:ea typeface="Archivo Narrow" charset="0"/>
                  <a:cs typeface="Archivo Narrow" charset="0"/>
                </a:endParaRPr>
              </a:p>
            </p:txBody>
          </p:sp>
          <p:sp>
            <p:nvSpPr>
              <p:cNvPr id="73" name="Graphic 94">
                <a:extLst>
                  <a:ext uri="{FF2B5EF4-FFF2-40B4-BE49-F238E27FC236}">
                    <a16:creationId xmlns:a16="http://schemas.microsoft.com/office/drawing/2014/main" id="{4CC00657-1A2B-3766-D137-777AA4FCDD3F}"/>
                  </a:ext>
                </a:extLst>
              </p:cNvPr>
              <p:cNvSpPr/>
              <p:nvPr/>
            </p:nvSpPr>
            <p:spPr>
              <a:xfrm>
                <a:off x="2071687" y="1078624"/>
                <a:ext cx="2156546" cy="3447810"/>
              </a:xfrm>
              <a:custGeom>
                <a:avLst/>
                <a:gdLst>
                  <a:gd name="connsiteX0" fmla="*/ 1078273 w 2156546"/>
                  <a:gd name="connsiteY0" fmla="*/ 0 h 3447810"/>
                  <a:gd name="connsiteX1" fmla="*/ 0 w 2156546"/>
                  <a:gd name="connsiteY1" fmla="*/ 1077533 h 3447810"/>
                  <a:gd name="connsiteX2" fmla="*/ 1078273 w 2156546"/>
                  <a:gd name="connsiteY2" fmla="*/ 3447811 h 3447810"/>
                  <a:gd name="connsiteX3" fmla="*/ 2156546 w 2156546"/>
                  <a:gd name="connsiteY3" fmla="*/ 1077533 h 3447810"/>
                  <a:gd name="connsiteX4" fmla="*/ 1078273 w 2156546"/>
                  <a:gd name="connsiteY4" fmla="*/ 0 h 3447810"/>
                  <a:gd name="connsiteX5" fmla="*/ 1178853 w 2156546"/>
                  <a:gd name="connsiteY5" fmla="*/ 1933200 h 3447810"/>
                  <a:gd name="connsiteX6" fmla="*/ 1078273 w 2156546"/>
                  <a:gd name="connsiteY6" fmla="*/ 1939116 h 3447810"/>
                  <a:gd name="connsiteX7" fmla="*/ 977693 w 2156546"/>
                  <a:gd name="connsiteY7" fmla="*/ 1933200 h 3447810"/>
                  <a:gd name="connsiteX8" fmla="*/ 215950 w 2156546"/>
                  <a:gd name="connsiteY8" fmla="*/ 1077533 h 3447810"/>
                  <a:gd name="connsiteX9" fmla="*/ 1079013 w 2156546"/>
                  <a:gd name="connsiteY9" fmla="*/ 215950 h 3447810"/>
                  <a:gd name="connsiteX10" fmla="*/ 1942075 w 2156546"/>
                  <a:gd name="connsiteY10" fmla="*/ 1077533 h 3447810"/>
                  <a:gd name="connsiteX11" fmla="*/ 1178853 w 2156546"/>
                  <a:gd name="connsiteY11" fmla="*/ 1933200 h 3447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56546" h="3447810">
                    <a:moveTo>
                      <a:pt x="1078273" y="0"/>
                    </a:moveTo>
                    <a:cubicBezTo>
                      <a:pt x="482930" y="0"/>
                      <a:pt x="0" y="482191"/>
                      <a:pt x="0" y="1077533"/>
                    </a:cubicBezTo>
                    <a:cubicBezTo>
                      <a:pt x="0" y="1831881"/>
                      <a:pt x="1078273" y="3447811"/>
                      <a:pt x="1078273" y="3447811"/>
                    </a:cubicBezTo>
                    <a:cubicBezTo>
                      <a:pt x="1078273" y="3447811"/>
                      <a:pt x="2156546" y="1831881"/>
                      <a:pt x="2156546" y="1077533"/>
                    </a:cubicBezTo>
                    <a:cubicBezTo>
                      <a:pt x="2157286" y="482191"/>
                      <a:pt x="1674355" y="0"/>
                      <a:pt x="1078273" y="0"/>
                    </a:cubicBezTo>
                    <a:close/>
                    <a:moveTo>
                      <a:pt x="1178853" y="1933200"/>
                    </a:moveTo>
                    <a:cubicBezTo>
                      <a:pt x="1145573" y="1936158"/>
                      <a:pt x="1113772" y="1939116"/>
                      <a:pt x="1078273" y="1939116"/>
                    </a:cubicBezTo>
                    <a:cubicBezTo>
                      <a:pt x="1043514" y="1939116"/>
                      <a:pt x="1010973" y="1935419"/>
                      <a:pt x="977693" y="1933200"/>
                    </a:cubicBezTo>
                    <a:cubicBezTo>
                      <a:pt x="548751" y="1883650"/>
                      <a:pt x="215950" y="1519788"/>
                      <a:pt x="215950" y="1077533"/>
                    </a:cubicBezTo>
                    <a:cubicBezTo>
                      <a:pt x="215950" y="601259"/>
                      <a:pt x="601999" y="215950"/>
                      <a:pt x="1079013" y="215950"/>
                    </a:cubicBezTo>
                    <a:cubicBezTo>
                      <a:pt x="1555287" y="215950"/>
                      <a:pt x="1942075" y="601999"/>
                      <a:pt x="1942075" y="1077533"/>
                    </a:cubicBezTo>
                    <a:cubicBezTo>
                      <a:pt x="1941335" y="1519788"/>
                      <a:pt x="1607795" y="1883650"/>
                      <a:pt x="1178853" y="1933200"/>
                    </a:cubicBezTo>
                    <a:close/>
                  </a:path>
                </a:pathLst>
              </a:custGeom>
              <a:solidFill>
                <a:srgbClr val="80C801"/>
              </a:solidFill>
              <a:ln w="7390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40" name="Group 98">
              <a:extLst>
                <a:ext uri="{FF2B5EF4-FFF2-40B4-BE49-F238E27FC236}">
                  <a16:creationId xmlns:a16="http://schemas.microsoft.com/office/drawing/2014/main" id="{C378B340-409C-2ACD-C002-B91624778060}"/>
                </a:ext>
              </a:extLst>
            </p:cNvPr>
            <p:cNvGrpSpPr/>
            <p:nvPr/>
          </p:nvGrpSpPr>
          <p:grpSpPr>
            <a:xfrm>
              <a:off x="2754557" y="2059910"/>
              <a:ext cx="228124" cy="364717"/>
              <a:chOff x="2071687" y="1078624"/>
              <a:chExt cx="2156546" cy="3447810"/>
            </a:xfrm>
          </p:grpSpPr>
          <p:sp>
            <p:nvSpPr>
              <p:cNvPr id="70" name="Oval 374">
                <a:extLst>
                  <a:ext uri="{FF2B5EF4-FFF2-40B4-BE49-F238E27FC236}">
                    <a16:creationId xmlns:a16="http://schemas.microsoft.com/office/drawing/2014/main" id="{535F21DB-EFA2-F688-D6A7-C450949839BE}"/>
                  </a:ext>
                </a:extLst>
              </p:cNvPr>
              <p:cNvSpPr/>
              <p:nvPr/>
            </p:nvSpPr>
            <p:spPr>
              <a:xfrm>
                <a:off x="2216510" y="1206500"/>
                <a:ext cx="1866900" cy="1866900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chivo Narrow" charset="0"/>
                  <a:ea typeface="Archivo Narrow" charset="0"/>
                  <a:cs typeface="Archivo Narrow" charset="0"/>
                </a:endParaRPr>
              </a:p>
            </p:txBody>
          </p:sp>
          <p:sp>
            <p:nvSpPr>
              <p:cNvPr id="71" name="Graphic 94">
                <a:extLst>
                  <a:ext uri="{FF2B5EF4-FFF2-40B4-BE49-F238E27FC236}">
                    <a16:creationId xmlns:a16="http://schemas.microsoft.com/office/drawing/2014/main" id="{F08A2FDA-7D99-264C-88B3-C32E10C35B92}"/>
                  </a:ext>
                </a:extLst>
              </p:cNvPr>
              <p:cNvSpPr/>
              <p:nvPr/>
            </p:nvSpPr>
            <p:spPr>
              <a:xfrm>
                <a:off x="2071687" y="1078624"/>
                <a:ext cx="2156546" cy="3447810"/>
              </a:xfrm>
              <a:custGeom>
                <a:avLst/>
                <a:gdLst>
                  <a:gd name="connsiteX0" fmla="*/ 1078273 w 2156546"/>
                  <a:gd name="connsiteY0" fmla="*/ 0 h 3447810"/>
                  <a:gd name="connsiteX1" fmla="*/ 0 w 2156546"/>
                  <a:gd name="connsiteY1" fmla="*/ 1077533 h 3447810"/>
                  <a:gd name="connsiteX2" fmla="*/ 1078273 w 2156546"/>
                  <a:gd name="connsiteY2" fmla="*/ 3447811 h 3447810"/>
                  <a:gd name="connsiteX3" fmla="*/ 2156546 w 2156546"/>
                  <a:gd name="connsiteY3" fmla="*/ 1077533 h 3447810"/>
                  <a:gd name="connsiteX4" fmla="*/ 1078273 w 2156546"/>
                  <a:gd name="connsiteY4" fmla="*/ 0 h 3447810"/>
                  <a:gd name="connsiteX5" fmla="*/ 1178853 w 2156546"/>
                  <a:gd name="connsiteY5" fmla="*/ 1933200 h 3447810"/>
                  <a:gd name="connsiteX6" fmla="*/ 1078273 w 2156546"/>
                  <a:gd name="connsiteY6" fmla="*/ 1939116 h 3447810"/>
                  <a:gd name="connsiteX7" fmla="*/ 977693 w 2156546"/>
                  <a:gd name="connsiteY7" fmla="*/ 1933200 h 3447810"/>
                  <a:gd name="connsiteX8" fmla="*/ 215950 w 2156546"/>
                  <a:gd name="connsiteY8" fmla="*/ 1077533 h 3447810"/>
                  <a:gd name="connsiteX9" fmla="*/ 1079013 w 2156546"/>
                  <a:gd name="connsiteY9" fmla="*/ 215950 h 3447810"/>
                  <a:gd name="connsiteX10" fmla="*/ 1942075 w 2156546"/>
                  <a:gd name="connsiteY10" fmla="*/ 1077533 h 3447810"/>
                  <a:gd name="connsiteX11" fmla="*/ 1178853 w 2156546"/>
                  <a:gd name="connsiteY11" fmla="*/ 1933200 h 3447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56546" h="3447810">
                    <a:moveTo>
                      <a:pt x="1078273" y="0"/>
                    </a:moveTo>
                    <a:cubicBezTo>
                      <a:pt x="482930" y="0"/>
                      <a:pt x="0" y="482191"/>
                      <a:pt x="0" y="1077533"/>
                    </a:cubicBezTo>
                    <a:cubicBezTo>
                      <a:pt x="0" y="1831881"/>
                      <a:pt x="1078273" y="3447811"/>
                      <a:pt x="1078273" y="3447811"/>
                    </a:cubicBezTo>
                    <a:cubicBezTo>
                      <a:pt x="1078273" y="3447811"/>
                      <a:pt x="2156546" y="1831881"/>
                      <a:pt x="2156546" y="1077533"/>
                    </a:cubicBezTo>
                    <a:cubicBezTo>
                      <a:pt x="2157286" y="482191"/>
                      <a:pt x="1674355" y="0"/>
                      <a:pt x="1078273" y="0"/>
                    </a:cubicBezTo>
                    <a:close/>
                    <a:moveTo>
                      <a:pt x="1178853" y="1933200"/>
                    </a:moveTo>
                    <a:cubicBezTo>
                      <a:pt x="1145573" y="1936158"/>
                      <a:pt x="1113772" y="1939116"/>
                      <a:pt x="1078273" y="1939116"/>
                    </a:cubicBezTo>
                    <a:cubicBezTo>
                      <a:pt x="1043514" y="1939116"/>
                      <a:pt x="1010973" y="1935419"/>
                      <a:pt x="977693" y="1933200"/>
                    </a:cubicBezTo>
                    <a:cubicBezTo>
                      <a:pt x="548751" y="1883650"/>
                      <a:pt x="215950" y="1519788"/>
                      <a:pt x="215950" y="1077533"/>
                    </a:cubicBezTo>
                    <a:cubicBezTo>
                      <a:pt x="215950" y="601259"/>
                      <a:pt x="601999" y="215950"/>
                      <a:pt x="1079013" y="215950"/>
                    </a:cubicBezTo>
                    <a:cubicBezTo>
                      <a:pt x="1555287" y="215950"/>
                      <a:pt x="1942075" y="601999"/>
                      <a:pt x="1942075" y="1077533"/>
                    </a:cubicBezTo>
                    <a:cubicBezTo>
                      <a:pt x="1941335" y="1519788"/>
                      <a:pt x="1607795" y="1883650"/>
                      <a:pt x="1178853" y="1933200"/>
                    </a:cubicBezTo>
                    <a:close/>
                  </a:path>
                </a:pathLst>
              </a:custGeom>
              <a:solidFill>
                <a:srgbClr val="80C801"/>
              </a:solidFill>
              <a:ln w="7390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41" name="Group 101">
              <a:extLst>
                <a:ext uri="{FF2B5EF4-FFF2-40B4-BE49-F238E27FC236}">
                  <a16:creationId xmlns:a16="http://schemas.microsoft.com/office/drawing/2014/main" id="{DADED91F-93E1-4CDB-840C-AB10932328A4}"/>
                </a:ext>
              </a:extLst>
            </p:cNvPr>
            <p:cNvGrpSpPr/>
            <p:nvPr/>
          </p:nvGrpSpPr>
          <p:grpSpPr>
            <a:xfrm>
              <a:off x="1686962" y="4352985"/>
              <a:ext cx="228124" cy="364717"/>
              <a:chOff x="2071687" y="1078624"/>
              <a:chExt cx="2156546" cy="3447810"/>
            </a:xfrm>
          </p:grpSpPr>
          <p:sp>
            <p:nvSpPr>
              <p:cNvPr id="68" name="Oval 377">
                <a:extLst>
                  <a:ext uri="{FF2B5EF4-FFF2-40B4-BE49-F238E27FC236}">
                    <a16:creationId xmlns:a16="http://schemas.microsoft.com/office/drawing/2014/main" id="{D05632D0-68DD-120F-6271-2F529985B3DB}"/>
                  </a:ext>
                </a:extLst>
              </p:cNvPr>
              <p:cNvSpPr/>
              <p:nvPr/>
            </p:nvSpPr>
            <p:spPr>
              <a:xfrm>
                <a:off x="2216510" y="1206500"/>
                <a:ext cx="1866900" cy="1866900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chivo Narrow" charset="0"/>
                  <a:ea typeface="Archivo Narrow" charset="0"/>
                  <a:cs typeface="Archivo Narrow" charset="0"/>
                </a:endParaRPr>
              </a:p>
            </p:txBody>
          </p:sp>
          <p:sp>
            <p:nvSpPr>
              <p:cNvPr id="69" name="Graphic 94">
                <a:extLst>
                  <a:ext uri="{FF2B5EF4-FFF2-40B4-BE49-F238E27FC236}">
                    <a16:creationId xmlns:a16="http://schemas.microsoft.com/office/drawing/2014/main" id="{B044E58C-D33D-D45E-3C26-6F55379293D4}"/>
                  </a:ext>
                </a:extLst>
              </p:cNvPr>
              <p:cNvSpPr/>
              <p:nvPr/>
            </p:nvSpPr>
            <p:spPr>
              <a:xfrm>
                <a:off x="2071687" y="1078624"/>
                <a:ext cx="2156546" cy="3447810"/>
              </a:xfrm>
              <a:custGeom>
                <a:avLst/>
                <a:gdLst>
                  <a:gd name="connsiteX0" fmla="*/ 1078273 w 2156546"/>
                  <a:gd name="connsiteY0" fmla="*/ 0 h 3447810"/>
                  <a:gd name="connsiteX1" fmla="*/ 0 w 2156546"/>
                  <a:gd name="connsiteY1" fmla="*/ 1077533 h 3447810"/>
                  <a:gd name="connsiteX2" fmla="*/ 1078273 w 2156546"/>
                  <a:gd name="connsiteY2" fmla="*/ 3447811 h 3447810"/>
                  <a:gd name="connsiteX3" fmla="*/ 2156546 w 2156546"/>
                  <a:gd name="connsiteY3" fmla="*/ 1077533 h 3447810"/>
                  <a:gd name="connsiteX4" fmla="*/ 1078273 w 2156546"/>
                  <a:gd name="connsiteY4" fmla="*/ 0 h 3447810"/>
                  <a:gd name="connsiteX5" fmla="*/ 1178853 w 2156546"/>
                  <a:gd name="connsiteY5" fmla="*/ 1933200 h 3447810"/>
                  <a:gd name="connsiteX6" fmla="*/ 1078273 w 2156546"/>
                  <a:gd name="connsiteY6" fmla="*/ 1939116 h 3447810"/>
                  <a:gd name="connsiteX7" fmla="*/ 977693 w 2156546"/>
                  <a:gd name="connsiteY7" fmla="*/ 1933200 h 3447810"/>
                  <a:gd name="connsiteX8" fmla="*/ 215950 w 2156546"/>
                  <a:gd name="connsiteY8" fmla="*/ 1077533 h 3447810"/>
                  <a:gd name="connsiteX9" fmla="*/ 1079013 w 2156546"/>
                  <a:gd name="connsiteY9" fmla="*/ 215950 h 3447810"/>
                  <a:gd name="connsiteX10" fmla="*/ 1942075 w 2156546"/>
                  <a:gd name="connsiteY10" fmla="*/ 1077533 h 3447810"/>
                  <a:gd name="connsiteX11" fmla="*/ 1178853 w 2156546"/>
                  <a:gd name="connsiteY11" fmla="*/ 1933200 h 3447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56546" h="3447810">
                    <a:moveTo>
                      <a:pt x="1078273" y="0"/>
                    </a:moveTo>
                    <a:cubicBezTo>
                      <a:pt x="482930" y="0"/>
                      <a:pt x="0" y="482191"/>
                      <a:pt x="0" y="1077533"/>
                    </a:cubicBezTo>
                    <a:cubicBezTo>
                      <a:pt x="0" y="1831881"/>
                      <a:pt x="1078273" y="3447811"/>
                      <a:pt x="1078273" y="3447811"/>
                    </a:cubicBezTo>
                    <a:cubicBezTo>
                      <a:pt x="1078273" y="3447811"/>
                      <a:pt x="2156546" y="1831881"/>
                      <a:pt x="2156546" y="1077533"/>
                    </a:cubicBezTo>
                    <a:cubicBezTo>
                      <a:pt x="2157286" y="482191"/>
                      <a:pt x="1674355" y="0"/>
                      <a:pt x="1078273" y="0"/>
                    </a:cubicBezTo>
                    <a:close/>
                    <a:moveTo>
                      <a:pt x="1178853" y="1933200"/>
                    </a:moveTo>
                    <a:cubicBezTo>
                      <a:pt x="1145573" y="1936158"/>
                      <a:pt x="1113772" y="1939116"/>
                      <a:pt x="1078273" y="1939116"/>
                    </a:cubicBezTo>
                    <a:cubicBezTo>
                      <a:pt x="1043514" y="1939116"/>
                      <a:pt x="1010973" y="1935419"/>
                      <a:pt x="977693" y="1933200"/>
                    </a:cubicBezTo>
                    <a:cubicBezTo>
                      <a:pt x="548751" y="1883650"/>
                      <a:pt x="215950" y="1519788"/>
                      <a:pt x="215950" y="1077533"/>
                    </a:cubicBezTo>
                    <a:cubicBezTo>
                      <a:pt x="215950" y="601259"/>
                      <a:pt x="601999" y="215950"/>
                      <a:pt x="1079013" y="215950"/>
                    </a:cubicBezTo>
                    <a:cubicBezTo>
                      <a:pt x="1555287" y="215950"/>
                      <a:pt x="1942075" y="601999"/>
                      <a:pt x="1942075" y="1077533"/>
                    </a:cubicBezTo>
                    <a:cubicBezTo>
                      <a:pt x="1941335" y="1519788"/>
                      <a:pt x="1607795" y="1883650"/>
                      <a:pt x="1178853" y="1933200"/>
                    </a:cubicBezTo>
                    <a:close/>
                  </a:path>
                </a:pathLst>
              </a:custGeom>
              <a:solidFill>
                <a:srgbClr val="80C801"/>
              </a:solidFill>
              <a:ln w="7390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42" name="Group 104">
              <a:extLst>
                <a:ext uri="{FF2B5EF4-FFF2-40B4-BE49-F238E27FC236}">
                  <a16:creationId xmlns:a16="http://schemas.microsoft.com/office/drawing/2014/main" id="{635EACE3-5B80-6165-655A-D90DFC8FB6BA}"/>
                </a:ext>
              </a:extLst>
            </p:cNvPr>
            <p:cNvGrpSpPr/>
            <p:nvPr/>
          </p:nvGrpSpPr>
          <p:grpSpPr>
            <a:xfrm>
              <a:off x="2216857" y="4113821"/>
              <a:ext cx="228124" cy="364717"/>
              <a:chOff x="2071687" y="1078624"/>
              <a:chExt cx="2156546" cy="3447810"/>
            </a:xfrm>
          </p:grpSpPr>
          <p:sp>
            <p:nvSpPr>
              <p:cNvPr id="66" name="Oval 380">
                <a:extLst>
                  <a:ext uri="{FF2B5EF4-FFF2-40B4-BE49-F238E27FC236}">
                    <a16:creationId xmlns:a16="http://schemas.microsoft.com/office/drawing/2014/main" id="{9F4CC383-1D5A-C9A2-6A17-15E766982257}"/>
                  </a:ext>
                </a:extLst>
              </p:cNvPr>
              <p:cNvSpPr/>
              <p:nvPr/>
            </p:nvSpPr>
            <p:spPr>
              <a:xfrm>
                <a:off x="2216510" y="1206500"/>
                <a:ext cx="1866900" cy="1866900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chivo Narrow" charset="0"/>
                  <a:ea typeface="Archivo Narrow" charset="0"/>
                  <a:cs typeface="Archivo Narrow" charset="0"/>
                </a:endParaRPr>
              </a:p>
            </p:txBody>
          </p:sp>
          <p:sp>
            <p:nvSpPr>
              <p:cNvPr id="67" name="Graphic 94">
                <a:extLst>
                  <a:ext uri="{FF2B5EF4-FFF2-40B4-BE49-F238E27FC236}">
                    <a16:creationId xmlns:a16="http://schemas.microsoft.com/office/drawing/2014/main" id="{479E3FEE-8A3A-A588-EF31-975159FE0645}"/>
                  </a:ext>
                </a:extLst>
              </p:cNvPr>
              <p:cNvSpPr/>
              <p:nvPr/>
            </p:nvSpPr>
            <p:spPr>
              <a:xfrm>
                <a:off x="2071687" y="1078624"/>
                <a:ext cx="2156546" cy="3447810"/>
              </a:xfrm>
              <a:custGeom>
                <a:avLst/>
                <a:gdLst>
                  <a:gd name="connsiteX0" fmla="*/ 1078273 w 2156546"/>
                  <a:gd name="connsiteY0" fmla="*/ 0 h 3447810"/>
                  <a:gd name="connsiteX1" fmla="*/ 0 w 2156546"/>
                  <a:gd name="connsiteY1" fmla="*/ 1077533 h 3447810"/>
                  <a:gd name="connsiteX2" fmla="*/ 1078273 w 2156546"/>
                  <a:gd name="connsiteY2" fmla="*/ 3447811 h 3447810"/>
                  <a:gd name="connsiteX3" fmla="*/ 2156546 w 2156546"/>
                  <a:gd name="connsiteY3" fmla="*/ 1077533 h 3447810"/>
                  <a:gd name="connsiteX4" fmla="*/ 1078273 w 2156546"/>
                  <a:gd name="connsiteY4" fmla="*/ 0 h 3447810"/>
                  <a:gd name="connsiteX5" fmla="*/ 1178853 w 2156546"/>
                  <a:gd name="connsiteY5" fmla="*/ 1933200 h 3447810"/>
                  <a:gd name="connsiteX6" fmla="*/ 1078273 w 2156546"/>
                  <a:gd name="connsiteY6" fmla="*/ 1939116 h 3447810"/>
                  <a:gd name="connsiteX7" fmla="*/ 977693 w 2156546"/>
                  <a:gd name="connsiteY7" fmla="*/ 1933200 h 3447810"/>
                  <a:gd name="connsiteX8" fmla="*/ 215950 w 2156546"/>
                  <a:gd name="connsiteY8" fmla="*/ 1077533 h 3447810"/>
                  <a:gd name="connsiteX9" fmla="*/ 1079013 w 2156546"/>
                  <a:gd name="connsiteY9" fmla="*/ 215950 h 3447810"/>
                  <a:gd name="connsiteX10" fmla="*/ 1942075 w 2156546"/>
                  <a:gd name="connsiteY10" fmla="*/ 1077533 h 3447810"/>
                  <a:gd name="connsiteX11" fmla="*/ 1178853 w 2156546"/>
                  <a:gd name="connsiteY11" fmla="*/ 1933200 h 3447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56546" h="3447810">
                    <a:moveTo>
                      <a:pt x="1078273" y="0"/>
                    </a:moveTo>
                    <a:cubicBezTo>
                      <a:pt x="482930" y="0"/>
                      <a:pt x="0" y="482191"/>
                      <a:pt x="0" y="1077533"/>
                    </a:cubicBezTo>
                    <a:cubicBezTo>
                      <a:pt x="0" y="1831881"/>
                      <a:pt x="1078273" y="3447811"/>
                      <a:pt x="1078273" y="3447811"/>
                    </a:cubicBezTo>
                    <a:cubicBezTo>
                      <a:pt x="1078273" y="3447811"/>
                      <a:pt x="2156546" y="1831881"/>
                      <a:pt x="2156546" y="1077533"/>
                    </a:cubicBezTo>
                    <a:cubicBezTo>
                      <a:pt x="2157286" y="482191"/>
                      <a:pt x="1674355" y="0"/>
                      <a:pt x="1078273" y="0"/>
                    </a:cubicBezTo>
                    <a:close/>
                    <a:moveTo>
                      <a:pt x="1178853" y="1933200"/>
                    </a:moveTo>
                    <a:cubicBezTo>
                      <a:pt x="1145573" y="1936158"/>
                      <a:pt x="1113772" y="1939116"/>
                      <a:pt x="1078273" y="1939116"/>
                    </a:cubicBezTo>
                    <a:cubicBezTo>
                      <a:pt x="1043514" y="1939116"/>
                      <a:pt x="1010973" y="1935419"/>
                      <a:pt x="977693" y="1933200"/>
                    </a:cubicBezTo>
                    <a:cubicBezTo>
                      <a:pt x="548751" y="1883650"/>
                      <a:pt x="215950" y="1519788"/>
                      <a:pt x="215950" y="1077533"/>
                    </a:cubicBezTo>
                    <a:cubicBezTo>
                      <a:pt x="215950" y="601259"/>
                      <a:pt x="601999" y="215950"/>
                      <a:pt x="1079013" y="215950"/>
                    </a:cubicBezTo>
                    <a:cubicBezTo>
                      <a:pt x="1555287" y="215950"/>
                      <a:pt x="1942075" y="601999"/>
                      <a:pt x="1942075" y="1077533"/>
                    </a:cubicBezTo>
                    <a:cubicBezTo>
                      <a:pt x="1941335" y="1519788"/>
                      <a:pt x="1607795" y="1883650"/>
                      <a:pt x="1178853" y="1933200"/>
                    </a:cubicBezTo>
                    <a:close/>
                  </a:path>
                </a:pathLst>
              </a:custGeom>
              <a:solidFill>
                <a:srgbClr val="80C801"/>
              </a:solidFill>
              <a:ln w="7390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43" name="Group 107">
              <a:extLst>
                <a:ext uri="{FF2B5EF4-FFF2-40B4-BE49-F238E27FC236}">
                  <a16:creationId xmlns:a16="http://schemas.microsoft.com/office/drawing/2014/main" id="{8EE10A3C-2503-0C05-A0BD-B8F6C4635885}"/>
                </a:ext>
              </a:extLst>
            </p:cNvPr>
            <p:cNvGrpSpPr/>
            <p:nvPr/>
          </p:nvGrpSpPr>
          <p:grpSpPr>
            <a:xfrm>
              <a:off x="3015699" y="4232097"/>
              <a:ext cx="228124" cy="364717"/>
              <a:chOff x="2071687" y="1078624"/>
              <a:chExt cx="2156546" cy="3447810"/>
            </a:xfrm>
          </p:grpSpPr>
          <p:sp>
            <p:nvSpPr>
              <p:cNvPr id="64" name="Oval 383">
                <a:extLst>
                  <a:ext uri="{FF2B5EF4-FFF2-40B4-BE49-F238E27FC236}">
                    <a16:creationId xmlns:a16="http://schemas.microsoft.com/office/drawing/2014/main" id="{06910E3B-0804-1875-C8F5-98BC1D914185}"/>
                  </a:ext>
                </a:extLst>
              </p:cNvPr>
              <p:cNvSpPr/>
              <p:nvPr/>
            </p:nvSpPr>
            <p:spPr>
              <a:xfrm>
                <a:off x="2216510" y="1206500"/>
                <a:ext cx="1866900" cy="1866900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chivo Narrow" charset="0"/>
                  <a:ea typeface="Archivo Narrow" charset="0"/>
                  <a:cs typeface="Archivo Narrow" charset="0"/>
                </a:endParaRPr>
              </a:p>
            </p:txBody>
          </p:sp>
          <p:sp>
            <p:nvSpPr>
              <p:cNvPr id="65" name="Graphic 94">
                <a:extLst>
                  <a:ext uri="{FF2B5EF4-FFF2-40B4-BE49-F238E27FC236}">
                    <a16:creationId xmlns:a16="http://schemas.microsoft.com/office/drawing/2014/main" id="{78FFB395-CDCB-7731-8B9C-987F3589ECBA}"/>
                  </a:ext>
                </a:extLst>
              </p:cNvPr>
              <p:cNvSpPr/>
              <p:nvPr/>
            </p:nvSpPr>
            <p:spPr>
              <a:xfrm>
                <a:off x="2071687" y="1078624"/>
                <a:ext cx="2156546" cy="3447810"/>
              </a:xfrm>
              <a:custGeom>
                <a:avLst/>
                <a:gdLst>
                  <a:gd name="connsiteX0" fmla="*/ 1078273 w 2156546"/>
                  <a:gd name="connsiteY0" fmla="*/ 0 h 3447810"/>
                  <a:gd name="connsiteX1" fmla="*/ 0 w 2156546"/>
                  <a:gd name="connsiteY1" fmla="*/ 1077533 h 3447810"/>
                  <a:gd name="connsiteX2" fmla="*/ 1078273 w 2156546"/>
                  <a:gd name="connsiteY2" fmla="*/ 3447811 h 3447810"/>
                  <a:gd name="connsiteX3" fmla="*/ 2156546 w 2156546"/>
                  <a:gd name="connsiteY3" fmla="*/ 1077533 h 3447810"/>
                  <a:gd name="connsiteX4" fmla="*/ 1078273 w 2156546"/>
                  <a:gd name="connsiteY4" fmla="*/ 0 h 3447810"/>
                  <a:gd name="connsiteX5" fmla="*/ 1178853 w 2156546"/>
                  <a:gd name="connsiteY5" fmla="*/ 1933200 h 3447810"/>
                  <a:gd name="connsiteX6" fmla="*/ 1078273 w 2156546"/>
                  <a:gd name="connsiteY6" fmla="*/ 1939116 h 3447810"/>
                  <a:gd name="connsiteX7" fmla="*/ 977693 w 2156546"/>
                  <a:gd name="connsiteY7" fmla="*/ 1933200 h 3447810"/>
                  <a:gd name="connsiteX8" fmla="*/ 215950 w 2156546"/>
                  <a:gd name="connsiteY8" fmla="*/ 1077533 h 3447810"/>
                  <a:gd name="connsiteX9" fmla="*/ 1079013 w 2156546"/>
                  <a:gd name="connsiteY9" fmla="*/ 215950 h 3447810"/>
                  <a:gd name="connsiteX10" fmla="*/ 1942075 w 2156546"/>
                  <a:gd name="connsiteY10" fmla="*/ 1077533 h 3447810"/>
                  <a:gd name="connsiteX11" fmla="*/ 1178853 w 2156546"/>
                  <a:gd name="connsiteY11" fmla="*/ 1933200 h 3447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56546" h="3447810">
                    <a:moveTo>
                      <a:pt x="1078273" y="0"/>
                    </a:moveTo>
                    <a:cubicBezTo>
                      <a:pt x="482930" y="0"/>
                      <a:pt x="0" y="482191"/>
                      <a:pt x="0" y="1077533"/>
                    </a:cubicBezTo>
                    <a:cubicBezTo>
                      <a:pt x="0" y="1831881"/>
                      <a:pt x="1078273" y="3447811"/>
                      <a:pt x="1078273" y="3447811"/>
                    </a:cubicBezTo>
                    <a:cubicBezTo>
                      <a:pt x="1078273" y="3447811"/>
                      <a:pt x="2156546" y="1831881"/>
                      <a:pt x="2156546" y="1077533"/>
                    </a:cubicBezTo>
                    <a:cubicBezTo>
                      <a:pt x="2157286" y="482191"/>
                      <a:pt x="1674355" y="0"/>
                      <a:pt x="1078273" y="0"/>
                    </a:cubicBezTo>
                    <a:close/>
                    <a:moveTo>
                      <a:pt x="1178853" y="1933200"/>
                    </a:moveTo>
                    <a:cubicBezTo>
                      <a:pt x="1145573" y="1936158"/>
                      <a:pt x="1113772" y="1939116"/>
                      <a:pt x="1078273" y="1939116"/>
                    </a:cubicBezTo>
                    <a:cubicBezTo>
                      <a:pt x="1043514" y="1939116"/>
                      <a:pt x="1010973" y="1935419"/>
                      <a:pt x="977693" y="1933200"/>
                    </a:cubicBezTo>
                    <a:cubicBezTo>
                      <a:pt x="548751" y="1883650"/>
                      <a:pt x="215950" y="1519788"/>
                      <a:pt x="215950" y="1077533"/>
                    </a:cubicBezTo>
                    <a:cubicBezTo>
                      <a:pt x="215950" y="601259"/>
                      <a:pt x="601999" y="215950"/>
                      <a:pt x="1079013" y="215950"/>
                    </a:cubicBezTo>
                    <a:cubicBezTo>
                      <a:pt x="1555287" y="215950"/>
                      <a:pt x="1942075" y="601999"/>
                      <a:pt x="1942075" y="1077533"/>
                    </a:cubicBezTo>
                    <a:cubicBezTo>
                      <a:pt x="1941335" y="1519788"/>
                      <a:pt x="1607795" y="1883650"/>
                      <a:pt x="1178853" y="1933200"/>
                    </a:cubicBezTo>
                    <a:close/>
                  </a:path>
                </a:pathLst>
              </a:custGeom>
              <a:solidFill>
                <a:srgbClr val="80C801"/>
              </a:solidFill>
              <a:ln w="7390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44" name="Group 112">
              <a:extLst>
                <a:ext uri="{FF2B5EF4-FFF2-40B4-BE49-F238E27FC236}">
                  <a16:creationId xmlns:a16="http://schemas.microsoft.com/office/drawing/2014/main" id="{FD5D41B0-1314-BF8D-BE34-95D8749A9339}"/>
                </a:ext>
              </a:extLst>
            </p:cNvPr>
            <p:cNvGrpSpPr/>
            <p:nvPr/>
          </p:nvGrpSpPr>
          <p:grpSpPr>
            <a:xfrm>
              <a:off x="2262577" y="1632296"/>
              <a:ext cx="1510822" cy="618104"/>
              <a:chOff x="1338619" y="827175"/>
              <a:chExt cx="1705172" cy="697617"/>
            </a:xfrm>
          </p:grpSpPr>
          <p:sp>
            <p:nvSpPr>
              <p:cNvPr id="61" name="Rectangle: Rounded Corners 110">
                <a:extLst>
                  <a:ext uri="{FF2B5EF4-FFF2-40B4-BE49-F238E27FC236}">
                    <a16:creationId xmlns:a16="http://schemas.microsoft.com/office/drawing/2014/main" id="{F4DD8A30-BCA4-9340-A46D-28B57B11028D}"/>
                  </a:ext>
                </a:extLst>
              </p:cNvPr>
              <p:cNvSpPr/>
              <p:nvPr/>
            </p:nvSpPr>
            <p:spPr>
              <a:xfrm>
                <a:off x="1856736" y="827175"/>
                <a:ext cx="1187055" cy="333804"/>
              </a:xfrm>
              <a:prstGeom prst="roundRect">
                <a:avLst>
                  <a:gd name="adj" fmla="val 0"/>
                </a:avLst>
              </a:prstGeom>
              <a:solidFill>
                <a:srgbClr val="80C80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lIns="34017" tIns="34017" rIns="34017" bIns="34017" rtlCol="0" anchor="ctr"/>
              <a:lstStyle/>
              <a:p>
                <a:pPr marL="0" marR="0" lvl="0" indent="0" algn="ctr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chivo Narrow" charset="0"/>
                    <a:ea typeface="Archivo Narrow" charset="0"/>
                    <a:cs typeface="Archivo Narrow" charset="0"/>
                  </a:rPr>
                  <a:t>Hamburg</a:t>
                </a:r>
              </a:p>
            </p:txBody>
          </p:sp>
          <p:sp>
            <p:nvSpPr>
              <p:cNvPr id="62" name="Isosceles Triangle 111">
                <a:extLst>
                  <a:ext uri="{FF2B5EF4-FFF2-40B4-BE49-F238E27FC236}">
                    <a16:creationId xmlns:a16="http://schemas.microsoft.com/office/drawing/2014/main" id="{A5355E71-970D-7B36-7189-60FF20DA2090}"/>
                  </a:ext>
                </a:extLst>
              </p:cNvPr>
              <p:cNvSpPr/>
              <p:nvPr/>
            </p:nvSpPr>
            <p:spPr>
              <a:xfrm rot="10800000">
                <a:off x="1917343" y="1119883"/>
                <a:ext cx="184935" cy="159427"/>
              </a:xfrm>
              <a:prstGeom prst="triangle">
                <a:avLst/>
              </a:prstGeom>
              <a:solidFill>
                <a:srgbClr val="80C80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chivo Narrow" charset="0"/>
                  <a:ea typeface="Archivo Narrow" charset="0"/>
                  <a:cs typeface="Archivo Narrow" charset="0"/>
                </a:endParaRPr>
              </a:p>
            </p:txBody>
          </p:sp>
          <p:sp>
            <p:nvSpPr>
              <p:cNvPr id="63" name="Isosceles Triangle 111">
                <a:extLst>
                  <a:ext uri="{FF2B5EF4-FFF2-40B4-BE49-F238E27FC236}">
                    <a16:creationId xmlns:a16="http://schemas.microsoft.com/office/drawing/2014/main" id="{C2598FC9-A769-39D5-0905-10E57FD1E126}"/>
                  </a:ext>
                </a:extLst>
              </p:cNvPr>
              <p:cNvSpPr/>
              <p:nvPr/>
            </p:nvSpPr>
            <p:spPr>
              <a:xfrm rot="10800000">
                <a:off x="1338619" y="1365365"/>
                <a:ext cx="184935" cy="159427"/>
              </a:xfrm>
              <a:prstGeom prst="triangle">
                <a:avLst/>
              </a:prstGeom>
              <a:solidFill>
                <a:srgbClr val="80C80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chivo Narrow" charset="0"/>
                  <a:ea typeface="Archivo Narrow" charset="0"/>
                  <a:cs typeface="Archivo Narrow" charset="0"/>
                </a:endParaRPr>
              </a:p>
            </p:txBody>
          </p:sp>
        </p:grpSp>
        <p:grpSp>
          <p:nvGrpSpPr>
            <p:cNvPr id="45" name="Group 113">
              <a:extLst>
                <a:ext uri="{FF2B5EF4-FFF2-40B4-BE49-F238E27FC236}">
                  <a16:creationId xmlns:a16="http://schemas.microsoft.com/office/drawing/2014/main" id="{494C6BE9-2892-8B61-8D21-64F431C62E5F}"/>
                </a:ext>
              </a:extLst>
            </p:cNvPr>
            <p:cNvGrpSpPr/>
            <p:nvPr/>
          </p:nvGrpSpPr>
          <p:grpSpPr>
            <a:xfrm>
              <a:off x="1568648" y="2786787"/>
              <a:ext cx="717000" cy="400601"/>
              <a:chOff x="1605194" y="827176"/>
              <a:chExt cx="809234" cy="452134"/>
            </a:xfrm>
          </p:grpSpPr>
          <p:sp>
            <p:nvSpPr>
              <p:cNvPr id="59" name="Rectangle: Rounded Corners 114">
                <a:extLst>
                  <a:ext uri="{FF2B5EF4-FFF2-40B4-BE49-F238E27FC236}">
                    <a16:creationId xmlns:a16="http://schemas.microsoft.com/office/drawing/2014/main" id="{1BCDE003-B850-0EB6-6AF5-6E568F280771}"/>
                  </a:ext>
                </a:extLst>
              </p:cNvPr>
              <p:cNvSpPr/>
              <p:nvPr/>
            </p:nvSpPr>
            <p:spPr>
              <a:xfrm>
                <a:off x="1605194" y="827176"/>
                <a:ext cx="809234" cy="333803"/>
              </a:xfrm>
              <a:prstGeom prst="roundRect">
                <a:avLst>
                  <a:gd name="adj" fmla="val 0"/>
                </a:avLst>
              </a:prstGeom>
              <a:solidFill>
                <a:srgbClr val="80C80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lIns="34017" tIns="34017" rIns="34017" bIns="34017" rtlCol="0" anchor="ctr"/>
              <a:lstStyle/>
              <a:p>
                <a:pPr marL="0" marR="0" lvl="0" indent="0" algn="ctr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chivo Narrow" charset="0"/>
                    <a:ea typeface="Archivo Narrow" charset="0"/>
                    <a:cs typeface="Archivo Narrow" charset="0"/>
                  </a:rPr>
                  <a:t>Essen</a:t>
                </a:r>
              </a:p>
            </p:txBody>
          </p:sp>
          <p:sp>
            <p:nvSpPr>
              <p:cNvPr id="60" name="Isosceles Triangle 115">
                <a:extLst>
                  <a:ext uri="{FF2B5EF4-FFF2-40B4-BE49-F238E27FC236}">
                    <a16:creationId xmlns:a16="http://schemas.microsoft.com/office/drawing/2014/main" id="{D8F39412-7C7E-2371-AA16-FEC0EEEB6B2D}"/>
                  </a:ext>
                </a:extLst>
              </p:cNvPr>
              <p:cNvSpPr/>
              <p:nvPr/>
            </p:nvSpPr>
            <p:spPr>
              <a:xfrm rot="10800000">
                <a:off x="1917343" y="1119883"/>
                <a:ext cx="184935" cy="159427"/>
              </a:xfrm>
              <a:prstGeom prst="triangle">
                <a:avLst/>
              </a:prstGeom>
              <a:solidFill>
                <a:srgbClr val="80C80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chivo Narrow" charset="0"/>
                  <a:ea typeface="Archivo Narrow" charset="0"/>
                  <a:cs typeface="Archivo Narrow" charset="0"/>
                </a:endParaRPr>
              </a:p>
            </p:txBody>
          </p:sp>
        </p:grpSp>
        <p:grpSp>
          <p:nvGrpSpPr>
            <p:cNvPr id="46" name="Group 116">
              <a:extLst>
                <a:ext uri="{FF2B5EF4-FFF2-40B4-BE49-F238E27FC236}">
                  <a16:creationId xmlns:a16="http://schemas.microsoft.com/office/drawing/2014/main" id="{0EB6F40B-E574-1460-0BD9-24DD96B6CF5B}"/>
                </a:ext>
              </a:extLst>
            </p:cNvPr>
            <p:cNvGrpSpPr/>
            <p:nvPr/>
          </p:nvGrpSpPr>
          <p:grpSpPr>
            <a:xfrm>
              <a:off x="1015274" y="3940126"/>
              <a:ext cx="1191485" cy="400601"/>
              <a:chOff x="1389435" y="827176"/>
              <a:chExt cx="1344756" cy="452134"/>
            </a:xfrm>
          </p:grpSpPr>
          <p:sp>
            <p:nvSpPr>
              <p:cNvPr id="57" name="Rectangle: Rounded Corners 117">
                <a:extLst>
                  <a:ext uri="{FF2B5EF4-FFF2-40B4-BE49-F238E27FC236}">
                    <a16:creationId xmlns:a16="http://schemas.microsoft.com/office/drawing/2014/main" id="{A8A7A5FB-9D15-262C-3F98-7C7BCCDAC6B9}"/>
                  </a:ext>
                </a:extLst>
              </p:cNvPr>
              <p:cNvSpPr/>
              <p:nvPr/>
            </p:nvSpPr>
            <p:spPr>
              <a:xfrm>
                <a:off x="1389435" y="827176"/>
                <a:ext cx="1344756" cy="333803"/>
              </a:xfrm>
              <a:prstGeom prst="roundRect">
                <a:avLst>
                  <a:gd name="adj" fmla="val 0"/>
                </a:avLst>
              </a:prstGeom>
              <a:solidFill>
                <a:srgbClr val="80C80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lIns="34017" tIns="34017" rIns="34017" bIns="34017" rtlCol="0" anchor="ctr"/>
              <a:lstStyle/>
              <a:p>
                <a:pPr marL="0" marR="0" lvl="0" indent="0" algn="ctr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chivo Narrow" charset="0"/>
                    <a:ea typeface="Archivo Narrow" charset="0"/>
                    <a:cs typeface="Archivo Narrow" charset="0"/>
                  </a:rPr>
                  <a:t>Saarbrücken</a:t>
                </a:r>
              </a:p>
            </p:txBody>
          </p:sp>
          <p:sp>
            <p:nvSpPr>
              <p:cNvPr id="58" name="Isosceles Triangle 118">
                <a:extLst>
                  <a:ext uri="{FF2B5EF4-FFF2-40B4-BE49-F238E27FC236}">
                    <a16:creationId xmlns:a16="http://schemas.microsoft.com/office/drawing/2014/main" id="{5EEBB580-9997-E284-E8C0-593076E8FB85}"/>
                  </a:ext>
                </a:extLst>
              </p:cNvPr>
              <p:cNvSpPr/>
              <p:nvPr/>
            </p:nvSpPr>
            <p:spPr>
              <a:xfrm rot="10800000">
                <a:off x="2192342" y="1119883"/>
                <a:ext cx="184935" cy="159427"/>
              </a:xfrm>
              <a:prstGeom prst="triangle">
                <a:avLst/>
              </a:prstGeom>
              <a:solidFill>
                <a:srgbClr val="80C80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chivo Narrow" charset="0"/>
                  <a:ea typeface="Archivo Narrow" charset="0"/>
                  <a:cs typeface="Archivo Narrow" charset="0"/>
                </a:endParaRPr>
              </a:p>
            </p:txBody>
          </p:sp>
        </p:grpSp>
        <p:grpSp>
          <p:nvGrpSpPr>
            <p:cNvPr id="47" name="Group 119">
              <a:extLst>
                <a:ext uri="{FF2B5EF4-FFF2-40B4-BE49-F238E27FC236}">
                  <a16:creationId xmlns:a16="http://schemas.microsoft.com/office/drawing/2014/main" id="{319144DE-2823-00F5-E7CE-9ED66F708F1B}"/>
                </a:ext>
              </a:extLst>
            </p:cNvPr>
            <p:cNvGrpSpPr/>
            <p:nvPr/>
          </p:nvGrpSpPr>
          <p:grpSpPr>
            <a:xfrm>
              <a:off x="2165990" y="4579612"/>
              <a:ext cx="1012033" cy="427846"/>
              <a:chOff x="1553824" y="678095"/>
              <a:chExt cx="1142219" cy="482884"/>
            </a:xfrm>
          </p:grpSpPr>
          <p:sp>
            <p:nvSpPr>
              <p:cNvPr id="55" name="Rectangle: Rounded Corners 120">
                <a:extLst>
                  <a:ext uri="{FF2B5EF4-FFF2-40B4-BE49-F238E27FC236}">
                    <a16:creationId xmlns:a16="http://schemas.microsoft.com/office/drawing/2014/main" id="{6EBED54E-C5CF-8179-74BE-36D5DCF5735C}"/>
                  </a:ext>
                </a:extLst>
              </p:cNvPr>
              <p:cNvSpPr/>
              <p:nvPr/>
            </p:nvSpPr>
            <p:spPr>
              <a:xfrm>
                <a:off x="1553824" y="827176"/>
                <a:ext cx="1142219" cy="333803"/>
              </a:xfrm>
              <a:prstGeom prst="roundRect">
                <a:avLst>
                  <a:gd name="adj" fmla="val 0"/>
                </a:avLst>
              </a:prstGeom>
              <a:solidFill>
                <a:srgbClr val="80C80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lIns="34017" tIns="34017" rIns="34017" bIns="34017" rtlCol="0" anchor="ctr"/>
              <a:lstStyle/>
              <a:p>
                <a:pPr marL="0" marR="0" lvl="0" indent="0" algn="ctr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chivo Narrow" charset="0"/>
                    <a:ea typeface="Archivo Narrow" charset="0"/>
                    <a:cs typeface="Archivo Narrow" charset="0"/>
                  </a:rPr>
                  <a:t>Weinheim</a:t>
                </a:r>
              </a:p>
            </p:txBody>
          </p:sp>
          <p:sp>
            <p:nvSpPr>
              <p:cNvPr id="56" name="Isosceles Triangle 121">
                <a:extLst>
                  <a:ext uri="{FF2B5EF4-FFF2-40B4-BE49-F238E27FC236}">
                    <a16:creationId xmlns:a16="http://schemas.microsoft.com/office/drawing/2014/main" id="{2775739A-AA00-EB4A-6109-86B21BDFDAF5}"/>
                  </a:ext>
                </a:extLst>
              </p:cNvPr>
              <p:cNvSpPr/>
              <p:nvPr/>
            </p:nvSpPr>
            <p:spPr>
              <a:xfrm rot="10800000" flipV="1">
                <a:off x="1645820" y="678095"/>
                <a:ext cx="184936" cy="159427"/>
              </a:xfrm>
              <a:prstGeom prst="triangle">
                <a:avLst/>
              </a:prstGeom>
              <a:solidFill>
                <a:srgbClr val="80C80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chivo Narrow" charset="0"/>
                  <a:ea typeface="Archivo Narrow" charset="0"/>
                  <a:cs typeface="Archivo Narrow" charset="0"/>
                </a:endParaRPr>
              </a:p>
            </p:txBody>
          </p:sp>
        </p:grpSp>
        <p:grpSp>
          <p:nvGrpSpPr>
            <p:cNvPr id="48" name="Group 122">
              <a:extLst>
                <a:ext uri="{FF2B5EF4-FFF2-40B4-BE49-F238E27FC236}">
                  <a16:creationId xmlns:a16="http://schemas.microsoft.com/office/drawing/2014/main" id="{6B07C08A-F33B-2371-AF83-8B18C42579C5}"/>
                </a:ext>
              </a:extLst>
            </p:cNvPr>
            <p:cNvGrpSpPr/>
            <p:nvPr/>
          </p:nvGrpSpPr>
          <p:grpSpPr>
            <a:xfrm>
              <a:off x="2971306" y="3810300"/>
              <a:ext cx="999290" cy="400603"/>
              <a:chOff x="1553824" y="806627"/>
              <a:chExt cx="1127837" cy="452136"/>
            </a:xfrm>
          </p:grpSpPr>
          <p:sp>
            <p:nvSpPr>
              <p:cNvPr id="53" name="Rectangle: Rounded Corners 123">
                <a:extLst>
                  <a:ext uri="{FF2B5EF4-FFF2-40B4-BE49-F238E27FC236}">
                    <a16:creationId xmlns:a16="http://schemas.microsoft.com/office/drawing/2014/main" id="{8BD0226B-9AAA-6091-256F-FF70D33BE760}"/>
                  </a:ext>
                </a:extLst>
              </p:cNvPr>
              <p:cNvSpPr/>
              <p:nvPr/>
            </p:nvSpPr>
            <p:spPr>
              <a:xfrm>
                <a:off x="1553824" y="806627"/>
                <a:ext cx="1127837" cy="333803"/>
              </a:xfrm>
              <a:prstGeom prst="roundRect">
                <a:avLst>
                  <a:gd name="adj" fmla="val 0"/>
                </a:avLst>
              </a:prstGeom>
              <a:solidFill>
                <a:srgbClr val="80C80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lIns="34017" tIns="34017" rIns="34017" bIns="34017" rtlCol="0" anchor="ctr"/>
              <a:lstStyle/>
              <a:p>
                <a:pPr marL="0" marR="0" lvl="0" indent="0" algn="ctr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chivo Narrow" charset="0"/>
                    <a:ea typeface="Archivo Narrow" charset="0"/>
                    <a:cs typeface="Archivo Narrow" charset="0"/>
                  </a:rPr>
                  <a:t>Nürnberg</a:t>
                </a:r>
              </a:p>
            </p:txBody>
          </p:sp>
          <p:sp>
            <p:nvSpPr>
              <p:cNvPr id="54" name="Isosceles Triangle 124">
                <a:extLst>
                  <a:ext uri="{FF2B5EF4-FFF2-40B4-BE49-F238E27FC236}">
                    <a16:creationId xmlns:a16="http://schemas.microsoft.com/office/drawing/2014/main" id="{E625F329-D191-73F9-9133-1A6B5D78B9F3}"/>
                  </a:ext>
                </a:extLst>
              </p:cNvPr>
              <p:cNvSpPr/>
              <p:nvPr/>
            </p:nvSpPr>
            <p:spPr>
              <a:xfrm rot="10800000">
                <a:off x="1650214" y="1099336"/>
                <a:ext cx="184935" cy="159427"/>
              </a:xfrm>
              <a:prstGeom prst="triangle">
                <a:avLst/>
              </a:prstGeom>
              <a:solidFill>
                <a:srgbClr val="80C80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chivo Narrow" charset="0"/>
                  <a:ea typeface="Archivo Narrow" charset="0"/>
                  <a:cs typeface="Archivo Narrow" charset="0"/>
                </a:endParaRPr>
              </a:p>
            </p:txBody>
          </p:sp>
        </p:grpSp>
        <p:grpSp>
          <p:nvGrpSpPr>
            <p:cNvPr id="49" name="Group 107">
              <a:extLst>
                <a:ext uri="{FF2B5EF4-FFF2-40B4-BE49-F238E27FC236}">
                  <a16:creationId xmlns:a16="http://schemas.microsoft.com/office/drawing/2014/main" id="{75FEDCB5-DBCA-B8E8-034C-294CE74321CB}"/>
                </a:ext>
              </a:extLst>
            </p:cNvPr>
            <p:cNvGrpSpPr/>
            <p:nvPr/>
          </p:nvGrpSpPr>
          <p:grpSpPr>
            <a:xfrm>
              <a:off x="2324611" y="2306487"/>
              <a:ext cx="228124" cy="364717"/>
              <a:chOff x="2071687" y="1078624"/>
              <a:chExt cx="2156546" cy="3447810"/>
            </a:xfrm>
          </p:grpSpPr>
          <p:sp>
            <p:nvSpPr>
              <p:cNvPr id="51" name="Oval 104">
                <a:extLst>
                  <a:ext uri="{FF2B5EF4-FFF2-40B4-BE49-F238E27FC236}">
                    <a16:creationId xmlns:a16="http://schemas.microsoft.com/office/drawing/2014/main" id="{423729E2-AF46-D932-B2D8-858B8B3348DB}"/>
                  </a:ext>
                </a:extLst>
              </p:cNvPr>
              <p:cNvSpPr/>
              <p:nvPr/>
            </p:nvSpPr>
            <p:spPr>
              <a:xfrm>
                <a:off x="2216510" y="1206500"/>
                <a:ext cx="1866900" cy="1866900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chivo Narrow" charset="0"/>
                  <a:ea typeface="Archivo Narrow" charset="0"/>
                  <a:cs typeface="Archivo Narrow" charset="0"/>
                </a:endParaRPr>
              </a:p>
            </p:txBody>
          </p:sp>
          <p:sp>
            <p:nvSpPr>
              <p:cNvPr id="52" name="Graphic 94">
                <a:extLst>
                  <a:ext uri="{FF2B5EF4-FFF2-40B4-BE49-F238E27FC236}">
                    <a16:creationId xmlns:a16="http://schemas.microsoft.com/office/drawing/2014/main" id="{E773BE1F-CE1A-3B0E-F792-8606245EC241}"/>
                  </a:ext>
                </a:extLst>
              </p:cNvPr>
              <p:cNvSpPr/>
              <p:nvPr/>
            </p:nvSpPr>
            <p:spPr>
              <a:xfrm>
                <a:off x="2071687" y="1078624"/>
                <a:ext cx="2156546" cy="3447810"/>
              </a:xfrm>
              <a:custGeom>
                <a:avLst/>
                <a:gdLst>
                  <a:gd name="connsiteX0" fmla="*/ 1078273 w 2156546"/>
                  <a:gd name="connsiteY0" fmla="*/ 0 h 3447810"/>
                  <a:gd name="connsiteX1" fmla="*/ 0 w 2156546"/>
                  <a:gd name="connsiteY1" fmla="*/ 1077533 h 3447810"/>
                  <a:gd name="connsiteX2" fmla="*/ 1078273 w 2156546"/>
                  <a:gd name="connsiteY2" fmla="*/ 3447811 h 3447810"/>
                  <a:gd name="connsiteX3" fmla="*/ 2156546 w 2156546"/>
                  <a:gd name="connsiteY3" fmla="*/ 1077533 h 3447810"/>
                  <a:gd name="connsiteX4" fmla="*/ 1078273 w 2156546"/>
                  <a:gd name="connsiteY4" fmla="*/ 0 h 3447810"/>
                  <a:gd name="connsiteX5" fmla="*/ 1178853 w 2156546"/>
                  <a:gd name="connsiteY5" fmla="*/ 1933200 h 3447810"/>
                  <a:gd name="connsiteX6" fmla="*/ 1078273 w 2156546"/>
                  <a:gd name="connsiteY6" fmla="*/ 1939116 h 3447810"/>
                  <a:gd name="connsiteX7" fmla="*/ 977693 w 2156546"/>
                  <a:gd name="connsiteY7" fmla="*/ 1933200 h 3447810"/>
                  <a:gd name="connsiteX8" fmla="*/ 215950 w 2156546"/>
                  <a:gd name="connsiteY8" fmla="*/ 1077533 h 3447810"/>
                  <a:gd name="connsiteX9" fmla="*/ 1079013 w 2156546"/>
                  <a:gd name="connsiteY9" fmla="*/ 215950 h 3447810"/>
                  <a:gd name="connsiteX10" fmla="*/ 1942075 w 2156546"/>
                  <a:gd name="connsiteY10" fmla="*/ 1077533 h 3447810"/>
                  <a:gd name="connsiteX11" fmla="*/ 1178853 w 2156546"/>
                  <a:gd name="connsiteY11" fmla="*/ 1933200 h 3447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56546" h="3447810">
                    <a:moveTo>
                      <a:pt x="1078273" y="0"/>
                    </a:moveTo>
                    <a:cubicBezTo>
                      <a:pt x="482930" y="0"/>
                      <a:pt x="0" y="482191"/>
                      <a:pt x="0" y="1077533"/>
                    </a:cubicBezTo>
                    <a:cubicBezTo>
                      <a:pt x="0" y="1831881"/>
                      <a:pt x="1078273" y="3447811"/>
                      <a:pt x="1078273" y="3447811"/>
                    </a:cubicBezTo>
                    <a:cubicBezTo>
                      <a:pt x="1078273" y="3447811"/>
                      <a:pt x="2156546" y="1831881"/>
                      <a:pt x="2156546" y="1077533"/>
                    </a:cubicBezTo>
                    <a:cubicBezTo>
                      <a:pt x="2157286" y="482191"/>
                      <a:pt x="1674355" y="0"/>
                      <a:pt x="1078273" y="0"/>
                    </a:cubicBezTo>
                    <a:close/>
                    <a:moveTo>
                      <a:pt x="1178853" y="1933200"/>
                    </a:moveTo>
                    <a:cubicBezTo>
                      <a:pt x="1145573" y="1936158"/>
                      <a:pt x="1113772" y="1939116"/>
                      <a:pt x="1078273" y="1939116"/>
                    </a:cubicBezTo>
                    <a:cubicBezTo>
                      <a:pt x="1043514" y="1939116"/>
                      <a:pt x="1010973" y="1935419"/>
                      <a:pt x="977693" y="1933200"/>
                    </a:cubicBezTo>
                    <a:cubicBezTo>
                      <a:pt x="548751" y="1883650"/>
                      <a:pt x="215950" y="1519788"/>
                      <a:pt x="215950" y="1077533"/>
                    </a:cubicBezTo>
                    <a:cubicBezTo>
                      <a:pt x="215950" y="601259"/>
                      <a:pt x="601999" y="215950"/>
                      <a:pt x="1079013" y="215950"/>
                    </a:cubicBezTo>
                    <a:cubicBezTo>
                      <a:pt x="1555287" y="215950"/>
                      <a:pt x="1942075" y="601999"/>
                      <a:pt x="1942075" y="1077533"/>
                    </a:cubicBezTo>
                    <a:cubicBezTo>
                      <a:pt x="1941335" y="1519788"/>
                      <a:pt x="1607795" y="1883650"/>
                      <a:pt x="1178853" y="1933200"/>
                    </a:cubicBezTo>
                    <a:close/>
                  </a:path>
                </a:pathLst>
              </a:custGeom>
              <a:solidFill>
                <a:srgbClr val="80C801"/>
              </a:solidFill>
              <a:ln w="7390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8640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50" name="Rectangle: Rounded Corners 114">
              <a:extLst>
                <a:ext uri="{FF2B5EF4-FFF2-40B4-BE49-F238E27FC236}">
                  <a16:creationId xmlns:a16="http://schemas.microsoft.com/office/drawing/2014/main" id="{8DA303EA-5293-71F5-9A8F-3ECA5B18C02E}"/>
                </a:ext>
              </a:extLst>
            </p:cNvPr>
            <p:cNvSpPr/>
            <p:nvPr/>
          </p:nvSpPr>
          <p:spPr>
            <a:xfrm>
              <a:off x="1682640" y="1864469"/>
              <a:ext cx="825318" cy="295757"/>
            </a:xfrm>
            <a:prstGeom prst="roundRect">
              <a:avLst>
                <a:gd name="adj" fmla="val 0"/>
              </a:avLst>
            </a:prstGeom>
            <a:solidFill>
              <a:srgbClr val="80C80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34017" tIns="34017" rIns="34017" bIns="34017" rtlCol="0" anchor="ctr"/>
            <a:lstStyle/>
            <a:p>
              <a:pPr marL="0" marR="0" lvl="0" indent="0" algn="ctr" defTabSz="8640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chivo Narrow" charset="0"/>
                  <a:ea typeface="Archivo Narrow" charset="0"/>
                  <a:cs typeface="Archivo Narrow" charset="0"/>
                </a:rPr>
                <a:t>Bremen</a:t>
              </a:r>
            </a:p>
          </p:txBody>
        </p:sp>
      </p:grpSp>
      <p:sp>
        <p:nvSpPr>
          <p:cNvPr id="116" name="Textplatzhalter 11">
            <a:extLst>
              <a:ext uri="{FF2B5EF4-FFF2-40B4-BE49-F238E27FC236}">
                <a16:creationId xmlns:a16="http://schemas.microsoft.com/office/drawing/2014/main" id="{CD5A3ADD-DF52-E6E2-E88F-E4D012ACE846}"/>
              </a:ext>
            </a:extLst>
          </p:cNvPr>
          <p:cNvSpPr txBox="1">
            <a:spLocks/>
          </p:cNvSpPr>
          <p:nvPr userDrawn="1"/>
        </p:nvSpPr>
        <p:spPr>
          <a:xfrm>
            <a:off x="7286657" y="1456793"/>
            <a:ext cx="2086040" cy="108537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rgbClr val="526276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1400"/>
              <a:t>gegr. 2007, </a:t>
            </a:r>
            <a:br>
              <a:rPr lang="de-DE" sz="1400"/>
            </a:br>
            <a:r>
              <a:rPr lang="de-DE" sz="1400"/>
              <a:t>Sechs Standorte</a:t>
            </a:r>
            <a:br>
              <a:rPr lang="de-DE" sz="1400"/>
            </a:br>
            <a:r>
              <a:rPr lang="de-DE" sz="1400"/>
              <a:t>in Deutschland,</a:t>
            </a:r>
            <a:br>
              <a:rPr lang="de-DE" sz="1400"/>
            </a:br>
            <a:r>
              <a:rPr lang="de-DE" sz="1400"/>
              <a:t>Hauptsitz in Essen </a:t>
            </a:r>
          </a:p>
        </p:txBody>
      </p:sp>
      <p:sp>
        <p:nvSpPr>
          <p:cNvPr id="117" name="Textplatzhalter 12">
            <a:extLst>
              <a:ext uri="{FF2B5EF4-FFF2-40B4-BE49-F238E27FC236}">
                <a16:creationId xmlns:a16="http://schemas.microsoft.com/office/drawing/2014/main" id="{6D305190-E32A-64D6-1049-A49F7D72173B}"/>
              </a:ext>
            </a:extLst>
          </p:cNvPr>
          <p:cNvSpPr txBox="1">
            <a:spLocks/>
          </p:cNvSpPr>
          <p:nvPr userDrawn="1"/>
        </p:nvSpPr>
        <p:spPr>
          <a:xfrm>
            <a:off x="9470327" y="1456793"/>
            <a:ext cx="2010049" cy="130264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rgbClr val="526276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400"/>
              <a:t>Málaga  (ESP)</a:t>
            </a:r>
            <a:br>
              <a:rPr lang="de-DE" sz="1400"/>
            </a:br>
            <a:r>
              <a:rPr lang="de-DE" sz="1400"/>
              <a:t>Ljubljana  (SVN)</a:t>
            </a:r>
            <a:br>
              <a:rPr lang="de-DE" sz="1400"/>
            </a:br>
            <a:r>
              <a:rPr lang="de-DE" sz="1400"/>
              <a:t>Istanbul  (TR)</a:t>
            </a:r>
            <a:br>
              <a:rPr lang="de-DE" sz="1400"/>
            </a:br>
            <a:r>
              <a:rPr lang="de-DE" sz="1400"/>
              <a:t>Tirana  (ALB) Schaffhausen (CH)</a:t>
            </a:r>
            <a:br>
              <a:rPr lang="de-DE" sz="1400"/>
            </a:br>
            <a:endParaRPr lang="de-DE" sz="1400"/>
          </a:p>
          <a:p>
            <a:pPr>
              <a:lnSpc>
                <a:spcPct val="100000"/>
              </a:lnSpc>
            </a:pPr>
            <a:endParaRPr lang="de-DE" sz="1400"/>
          </a:p>
        </p:txBody>
      </p:sp>
      <p:sp>
        <p:nvSpPr>
          <p:cNvPr id="118" name="Textplatzhalter 14">
            <a:extLst>
              <a:ext uri="{FF2B5EF4-FFF2-40B4-BE49-F238E27FC236}">
                <a16:creationId xmlns:a16="http://schemas.microsoft.com/office/drawing/2014/main" id="{C950BCAE-FFC3-955A-6788-E8A447951B1E}"/>
              </a:ext>
            </a:extLst>
          </p:cNvPr>
          <p:cNvSpPr txBox="1">
            <a:spLocks/>
          </p:cNvSpPr>
          <p:nvPr userDrawn="1"/>
        </p:nvSpPr>
        <p:spPr>
          <a:xfrm>
            <a:off x="9416969" y="4274943"/>
            <a:ext cx="2086042" cy="122089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rgbClr val="526276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1400"/>
              <a:t>&gt; 400 Festangestellte</a:t>
            </a:r>
            <a:br>
              <a:rPr lang="de-DE" sz="1400"/>
            </a:br>
            <a:r>
              <a:rPr lang="de-DE" sz="1400"/>
              <a:t>&gt; 25 Auszubildende</a:t>
            </a:r>
          </a:p>
        </p:txBody>
      </p:sp>
      <p:sp>
        <p:nvSpPr>
          <p:cNvPr id="119" name="Kreuz 118">
            <a:extLst>
              <a:ext uri="{FF2B5EF4-FFF2-40B4-BE49-F238E27FC236}">
                <a16:creationId xmlns:a16="http://schemas.microsoft.com/office/drawing/2014/main" id="{43169188-E491-0979-E547-8E0F91D6353A}"/>
              </a:ext>
            </a:extLst>
          </p:cNvPr>
          <p:cNvSpPr/>
          <p:nvPr userDrawn="1"/>
        </p:nvSpPr>
        <p:spPr>
          <a:xfrm>
            <a:off x="8870015" y="2884431"/>
            <a:ext cx="309524" cy="309524"/>
          </a:xfrm>
          <a:prstGeom prst="plus">
            <a:avLst>
              <a:gd name="adj" fmla="val 486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0" name="Kreuz 119">
            <a:extLst>
              <a:ext uri="{FF2B5EF4-FFF2-40B4-BE49-F238E27FC236}">
                <a16:creationId xmlns:a16="http://schemas.microsoft.com/office/drawing/2014/main" id="{C85805CC-BAFD-41EA-0FBB-FE83BE2BE61C}"/>
              </a:ext>
            </a:extLst>
          </p:cNvPr>
          <p:cNvSpPr/>
          <p:nvPr userDrawn="1"/>
        </p:nvSpPr>
        <p:spPr>
          <a:xfrm>
            <a:off x="11030267" y="2884431"/>
            <a:ext cx="309524" cy="309524"/>
          </a:xfrm>
          <a:prstGeom prst="plus">
            <a:avLst>
              <a:gd name="adj" fmla="val 486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2" name="Kreuz 121">
            <a:extLst>
              <a:ext uri="{FF2B5EF4-FFF2-40B4-BE49-F238E27FC236}">
                <a16:creationId xmlns:a16="http://schemas.microsoft.com/office/drawing/2014/main" id="{543BA00D-492C-C1AD-A4A0-B306A67125C2}"/>
              </a:ext>
            </a:extLst>
          </p:cNvPr>
          <p:cNvSpPr/>
          <p:nvPr userDrawn="1"/>
        </p:nvSpPr>
        <p:spPr>
          <a:xfrm>
            <a:off x="8881789" y="5641005"/>
            <a:ext cx="309524" cy="309524"/>
          </a:xfrm>
          <a:prstGeom prst="plus">
            <a:avLst>
              <a:gd name="adj" fmla="val 486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3" name="Kreuz 122">
            <a:extLst>
              <a:ext uri="{FF2B5EF4-FFF2-40B4-BE49-F238E27FC236}">
                <a16:creationId xmlns:a16="http://schemas.microsoft.com/office/drawing/2014/main" id="{5E4E236E-18BA-E3A8-69E0-5E6D1DA301FD}"/>
              </a:ext>
            </a:extLst>
          </p:cNvPr>
          <p:cNvSpPr/>
          <p:nvPr userDrawn="1"/>
        </p:nvSpPr>
        <p:spPr>
          <a:xfrm>
            <a:off x="11030267" y="5704760"/>
            <a:ext cx="309524" cy="309524"/>
          </a:xfrm>
          <a:prstGeom prst="plus">
            <a:avLst>
              <a:gd name="adj" fmla="val 486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5" name="Textplatzhalter 11">
            <a:extLst>
              <a:ext uri="{FF2B5EF4-FFF2-40B4-BE49-F238E27FC236}">
                <a16:creationId xmlns:a16="http://schemas.microsoft.com/office/drawing/2014/main" id="{FA868482-7E44-4987-83A0-D4BCB44D1538}"/>
              </a:ext>
            </a:extLst>
          </p:cNvPr>
          <p:cNvSpPr txBox="1">
            <a:spLocks/>
          </p:cNvSpPr>
          <p:nvPr userDrawn="1"/>
        </p:nvSpPr>
        <p:spPr>
          <a:xfrm>
            <a:off x="7286657" y="4276193"/>
            <a:ext cx="2086040" cy="108537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rgbClr val="526276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1400"/>
              <a:t>&gt; 30 Mio. Euro</a:t>
            </a:r>
          </a:p>
        </p:txBody>
      </p:sp>
      <p:pic>
        <p:nvPicPr>
          <p:cNvPr id="133" name="Grafik 132">
            <a:extLst>
              <a:ext uri="{FF2B5EF4-FFF2-40B4-BE49-F238E27FC236}">
                <a16:creationId xmlns:a16="http://schemas.microsoft.com/office/drawing/2014/main" id="{25EAC9E1-5B8E-2144-19A9-4D699EF0AEF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66308" y="815113"/>
            <a:ext cx="64111" cy="1296470"/>
          </a:xfrm>
          <a:prstGeom prst="rect">
            <a:avLst/>
          </a:prstGeom>
        </p:spPr>
      </p:pic>
      <p:pic>
        <p:nvPicPr>
          <p:cNvPr id="134" name="Grafik 133">
            <a:extLst>
              <a:ext uri="{FF2B5EF4-FFF2-40B4-BE49-F238E27FC236}">
                <a16:creationId xmlns:a16="http://schemas.microsoft.com/office/drawing/2014/main" id="{61F09A23-A156-4A5D-49CD-242E50E5EFF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49964" y="815113"/>
            <a:ext cx="64111" cy="1296470"/>
          </a:xfrm>
          <a:prstGeom prst="rect">
            <a:avLst/>
          </a:prstGeom>
        </p:spPr>
      </p:pic>
      <p:pic>
        <p:nvPicPr>
          <p:cNvPr id="136" name="Grafik 135">
            <a:extLst>
              <a:ext uri="{FF2B5EF4-FFF2-40B4-BE49-F238E27FC236}">
                <a16:creationId xmlns:a16="http://schemas.microsoft.com/office/drawing/2014/main" id="{29073451-721D-F777-32A1-185FFE92903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66308" y="3645399"/>
            <a:ext cx="64111" cy="1296470"/>
          </a:xfrm>
          <a:prstGeom prst="rect">
            <a:avLst/>
          </a:prstGeom>
        </p:spPr>
      </p:pic>
      <p:pic>
        <p:nvPicPr>
          <p:cNvPr id="137" name="Grafik 136">
            <a:extLst>
              <a:ext uri="{FF2B5EF4-FFF2-40B4-BE49-F238E27FC236}">
                <a16:creationId xmlns:a16="http://schemas.microsoft.com/office/drawing/2014/main" id="{AE5AEA94-ACAA-2908-3BC2-89B242EE4D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49964" y="3645399"/>
            <a:ext cx="64111" cy="1296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1945"/>
      </p:ext>
    </p:extLst>
  </p:cSld>
  <p:clrMapOvr>
    <a:masterClrMapping/>
  </p:clrMapOvr>
  <p:transition>
    <p:wip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RCG | Clean + 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E6DDEE6-D760-CF2D-8516-915884A65F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8962460" y="4544078"/>
            <a:ext cx="3012137" cy="36512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Titel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E5643C42-B586-FA3B-DF7E-4FEA9A9CF8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 rot="16200000">
            <a:off x="9329737" y="4568447"/>
            <a:ext cx="3012140" cy="3163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Subheadline</a:t>
            </a:r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ACEDEC1-93C6-CD16-F9C0-0CEE5731F10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894419" y="812800"/>
            <a:ext cx="1549400" cy="1549400"/>
          </a:xfrm>
          <a:prstGeom prst="ellipse">
            <a:avLst/>
          </a:prstGeom>
          <a:solidFill>
            <a:schemeClr val="bg1"/>
          </a:solidFill>
        </p:spPr>
        <p:txBody>
          <a:bodyPr/>
          <a:lstStyle/>
          <a:p>
            <a:endParaRPr lang="de-DE"/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9BF94E65-62FF-FB44-028C-07B2F87D1B75}"/>
              </a:ext>
            </a:extLst>
          </p:cNvPr>
          <p:cNvSpPr txBox="1">
            <a:spLocks/>
          </p:cNvSpPr>
          <p:nvPr userDrawn="1"/>
        </p:nvSpPr>
        <p:spPr>
          <a:xfrm>
            <a:off x="683367" y="709896"/>
            <a:ext cx="5849460" cy="3651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 baseline="0">
                <a:solidFill>
                  <a:srgbClr val="526276"/>
                </a:solidFill>
                <a:latin typeface="Franklin Gothic Demi" panose="020B0603020102020204" pitchFamily="34" charset="0"/>
                <a:ea typeface="+mj-ea"/>
                <a:cs typeface="+mj-cs"/>
              </a:defRPr>
            </a:lvl1pPr>
          </a:lstStyle>
          <a:p>
            <a:r>
              <a:rPr lang="de-DE" sz="2800" b="1" i="0">
                <a:latin typeface="Franklin Gothic Demi" panose="020B0603020102020204" pitchFamily="34" charset="0"/>
              </a:rPr>
              <a:t>Mastertitelformat bearbeiten</a:t>
            </a:r>
          </a:p>
        </p:txBody>
      </p:sp>
      <p:sp>
        <p:nvSpPr>
          <p:cNvPr id="7" name="Textplatzhalter 7">
            <a:extLst>
              <a:ext uri="{FF2B5EF4-FFF2-40B4-BE49-F238E27FC236}">
                <a16:creationId xmlns:a16="http://schemas.microsoft.com/office/drawing/2014/main" id="{B4573916-8761-3745-47D7-F8422EF52A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2627" y="1149354"/>
            <a:ext cx="5849460" cy="31637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Subheadline</a:t>
            </a:r>
          </a:p>
        </p:txBody>
      </p:sp>
    </p:spTree>
    <p:extLst>
      <p:ext uri="{BB962C8B-B14F-4D97-AF65-F5344CB8AC3E}">
        <p14:creationId xmlns:p14="http://schemas.microsoft.com/office/powerpoint/2010/main" val="1863957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CG | Content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E6DDEE6-D760-CF2D-8516-915884A65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6"/>
            <a:ext cx="5849460" cy="365126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E5643C42-B586-FA3B-DF7E-4FEA9A9CF8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2626" y="1149352"/>
            <a:ext cx="5849460" cy="31637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Subheadline</a:t>
            </a:r>
          </a:p>
        </p:txBody>
      </p:sp>
    </p:spTree>
    <p:extLst>
      <p:ext uri="{BB962C8B-B14F-4D97-AF65-F5344CB8AC3E}">
        <p14:creationId xmlns:p14="http://schemas.microsoft.com/office/powerpoint/2010/main" val="4079223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RCG | Content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21B18891-AB3F-1B41-80A2-374128645D78}"/>
              </a:ext>
            </a:extLst>
          </p:cNvPr>
          <p:cNvSpPr/>
          <p:nvPr userDrawn="1"/>
        </p:nvSpPr>
        <p:spPr>
          <a:xfrm>
            <a:off x="520702" y="511175"/>
            <a:ext cx="11150601" cy="5848350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BE6DDEE6-D760-CF2D-8516-915884A65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6"/>
            <a:ext cx="5849460" cy="365126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E5643C42-B586-FA3B-DF7E-4FEA9A9CF8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2627" y="1149354"/>
            <a:ext cx="5849460" cy="31637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Subheadline</a:t>
            </a:r>
          </a:p>
        </p:txBody>
      </p:sp>
    </p:spTree>
    <p:extLst>
      <p:ext uri="{BB962C8B-B14F-4D97-AF65-F5344CB8AC3E}">
        <p14:creationId xmlns:p14="http://schemas.microsoft.com/office/powerpoint/2010/main" val="3922395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RCG | Content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21B18891-AB3F-1B41-80A2-374128645D78}"/>
              </a:ext>
            </a:extLst>
          </p:cNvPr>
          <p:cNvSpPr/>
          <p:nvPr userDrawn="1"/>
        </p:nvSpPr>
        <p:spPr>
          <a:xfrm>
            <a:off x="520702" y="511175"/>
            <a:ext cx="11150601" cy="5848350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BE6DDEE6-D760-CF2D-8516-915884A65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6"/>
            <a:ext cx="5849460" cy="365126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E5643C42-B586-FA3B-DF7E-4FEA9A9CF8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2627" y="1149354"/>
            <a:ext cx="5849460" cy="31637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Subheadline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C1F38C5-52DC-6608-5AE7-11FE5917A0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475916" y="71336"/>
            <a:ext cx="10305949" cy="6858000"/>
          </a:xfrm>
          <a:prstGeom prst="rect">
            <a:avLst/>
          </a:prstGeom>
        </p:spPr>
      </p:pic>
      <p:sp>
        <p:nvSpPr>
          <p:cNvPr id="4" name="Bildplatzhalter 3">
            <a:extLst>
              <a:ext uri="{FF2B5EF4-FFF2-40B4-BE49-F238E27FC236}">
                <a16:creationId xmlns:a16="http://schemas.microsoft.com/office/drawing/2014/main" id="{840DA154-6BA8-1960-F72F-8940C9EE67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45939" y="1732908"/>
            <a:ext cx="6565900" cy="4303712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4385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RCG | Content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E6DDEE6-D760-CF2D-8516-915884A65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6"/>
            <a:ext cx="5849460" cy="365126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E5643C42-B586-FA3B-DF7E-4FEA9A9CF8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2627" y="1149354"/>
            <a:ext cx="5849460" cy="31637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Subheadline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C1F38C5-52DC-6608-5AE7-11FE5917A0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469431" y="1"/>
            <a:ext cx="10305949" cy="6858000"/>
          </a:xfrm>
          <a:prstGeom prst="rect">
            <a:avLst/>
          </a:prstGeom>
        </p:spPr>
      </p:pic>
      <p:sp>
        <p:nvSpPr>
          <p:cNvPr id="4" name="Bildplatzhalter 3">
            <a:extLst>
              <a:ext uri="{FF2B5EF4-FFF2-40B4-BE49-F238E27FC236}">
                <a16:creationId xmlns:a16="http://schemas.microsoft.com/office/drawing/2014/main" id="{840DA154-6BA8-1960-F72F-8940C9EE67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39455" y="1687513"/>
            <a:ext cx="6565900" cy="4303712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6354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2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998D5E40-1855-8996-200F-B92615051C92}"/>
              </a:ext>
            </a:extLst>
          </p:cNvPr>
          <p:cNvSpPr/>
          <p:nvPr userDrawn="1"/>
        </p:nvSpPr>
        <p:spPr>
          <a:xfrm>
            <a:off x="518676" y="514275"/>
            <a:ext cx="11152213" cy="5842076"/>
          </a:xfrm>
          <a:prstGeom prst="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4252480-6D60-7BCE-AB22-1955FF10A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6"/>
            <a:ext cx="5849460" cy="3651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Headline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E521431-3169-3A8E-203A-FF17FDE466F3}"/>
              </a:ext>
            </a:extLst>
          </p:cNvPr>
          <p:cNvPicPr>
            <a:picLocks noChangeAspect="1"/>
          </p:cNvPicPr>
          <p:nvPr userDrawn="1"/>
        </p:nvPicPr>
        <p:blipFill>
          <a:blip r:embed="rId43"/>
          <a:stretch>
            <a:fillRect/>
          </a:stretch>
        </p:blipFill>
        <p:spPr>
          <a:xfrm>
            <a:off x="350502" y="820328"/>
            <a:ext cx="168175" cy="340088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D71B066-C9EE-EA62-3091-498C12EC7133}"/>
              </a:ext>
            </a:extLst>
          </p:cNvPr>
          <p:cNvPicPr>
            <a:picLocks noChangeAspect="1"/>
          </p:cNvPicPr>
          <p:nvPr userDrawn="1"/>
        </p:nvPicPr>
        <p:blipFill>
          <a:blip r:embed="rId44"/>
          <a:stretch>
            <a:fillRect/>
          </a:stretch>
        </p:blipFill>
        <p:spPr>
          <a:xfrm>
            <a:off x="10435643" y="171466"/>
            <a:ext cx="1235248" cy="164508"/>
          </a:xfrm>
          <a:prstGeom prst="rect">
            <a:avLst/>
          </a:prstGeom>
        </p:spPr>
      </p:pic>
      <p:sp>
        <p:nvSpPr>
          <p:cNvPr id="25" name="Textfeld 24">
            <a:extLst>
              <a:ext uri="{FF2B5EF4-FFF2-40B4-BE49-F238E27FC236}">
                <a16:creationId xmlns:a16="http://schemas.microsoft.com/office/drawing/2014/main" id="{97805492-90EA-13AD-DAFA-C03B95195A4D}"/>
              </a:ext>
            </a:extLst>
          </p:cNvPr>
          <p:cNvSpPr txBox="1"/>
          <p:nvPr userDrawn="1"/>
        </p:nvSpPr>
        <p:spPr>
          <a:xfrm>
            <a:off x="434587" y="6343725"/>
            <a:ext cx="609824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">
                <a:solidFill>
                  <a:srgbClr val="DADADA"/>
                </a:solidFill>
              </a:rPr>
              <a:t>Copyright 2022®RealCore Group GmbH</a:t>
            </a:r>
          </a:p>
        </p:txBody>
      </p:sp>
    </p:spTree>
    <p:extLst>
      <p:ext uri="{BB962C8B-B14F-4D97-AF65-F5344CB8AC3E}">
        <p14:creationId xmlns:p14="http://schemas.microsoft.com/office/powerpoint/2010/main" val="409713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73" r:id="rId2"/>
    <p:sldLayoutId id="2147483675" r:id="rId3"/>
    <p:sldLayoutId id="2147483674" r:id="rId4"/>
    <p:sldLayoutId id="2147483655" r:id="rId5"/>
    <p:sldLayoutId id="2147483649" r:id="rId6"/>
    <p:sldLayoutId id="2147483683" r:id="rId7"/>
    <p:sldLayoutId id="2147483682" r:id="rId8"/>
    <p:sldLayoutId id="2147483672" r:id="rId9"/>
    <p:sldLayoutId id="2147483676" r:id="rId10"/>
    <p:sldLayoutId id="2147483652" r:id="rId11"/>
    <p:sldLayoutId id="2147483677" r:id="rId12"/>
    <p:sldLayoutId id="2147483670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54" r:id="rId20"/>
    <p:sldLayoutId id="2147483669" r:id="rId21"/>
    <p:sldLayoutId id="2147483684" r:id="rId22"/>
    <p:sldLayoutId id="2147483668" r:id="rId23"/>
    <p:sldLayoutId id="2147483678" r:id="rId24"/>
    <p:sldLayoutId id="2147483679" r:id="rId25"/>
    <p:sldLayoutId id="2147483656" r:id="rId26"/>
    <p:sldLayoutId id="2147483657" r:id="rId27"/>
    <p:sldLayoutId id="2147483658" r:id="rId28"/>
    <p:sldLayoutId id="2147483659" r:id="rId29"/>
    <p:sldLayoutId id="2147483680" r:id="rId30"/>
    <p:sldLayoutId id="2147483681" r:id="rId31"/>
    <p:sldLayoutId id="2147483685" r:id="rId32"/>
    <p:sldLayoutId id="2147483671" r:id="rId33"/>
    <p:sldLayoutId id="2147483660" r:id="rId34"/>
    <p:sldLayoutId id="2147483661" r:id="rId35"/>
    <p:sldLayoutId id="2147483651" r:id="rId36"/>
    <p:sldLayoutId id="2147483650" r:id="rId37"/>
    <p:sldLayoutId id="2147483689" r:id="rId38"/>
    <p:sldLayoutId id="2147483690" r:id="rId39"/>
    <p:sldLayoutId id="2147483692" r:id="rId40"/>
    <p:sldLayoutId id="2147483693" r:id="rId4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2800" b="1" i="0" kern="1200" baseline="0">
          <a:solidFill>
            <a:srgbClr val="526276"/>
          </a:solidFill>
          <a:latin typeface="Franklin Gothic Demi" panose="020B0603020102020204" pitchFamily="34" charset="0"/>
          <a:ea typeface="+mj-ea"/>
          <a:cs typeface="+mj-cs"/>
        </a:defRPr>
      </a:lvl1pPr>
    </p:titleStyle>
    <p:bodyStyle>
      <a:lvl1pPr marL="0" indent="0" algn="l" defTabSz="914377" rtl="0" eaLnBrk="1" latinLnBrk="0" hangingPunct="1">
        <a:lnSpc>
          <a:spcPct val="90000"/>
        </a:lnSpc>
        <a:spcBef>
          <a:spcPts val="1000"/>
        </a:spcBef>
        <a:buFontTx/>
        <a:buNone/>
        <a:defRPr sz="2000" kern="1200">
          <a:solidFill>
            <a:srgbClr val="526276"/>
          </a:solidFill>
          <a:latin typeface="+mn-lt"/>
          <a:ea typeface="+mn-ea"/>
          <a:cs typeface="+mn-cs"/>
        </a:defRPr>
      </a:lvl1pPr>
      <a:lvl2pPr marL="457189" indent="0" algn="l" defTabSz="914377" rtl="0" eaLnBrk="1" latinLnBrk="0" hangingPunct="1">
        <a:lnSpc>
          <a:spcPct val="90000"/>
        </a:lnSpc>
        <a:spcBef>
          <a:spcPts val="500"/>
        </a:spcBef>
        <a:buFontTx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indent="0" algn="l" defTabSz="914377" rtl="0" eaLnBrk="1" latinLnBrk="0" hangingPunct="1">
        <a:lnSpc>
          <a:spcPct val="90000"/>
        </a:lnSpc>
        <a:spcBef>
          <a:spcPts val="500"/>
        </a:spcBef>
        <a:buFontTx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indent="0" algn="l" defTabSz="914377" rtl="0" eaLnBrk="1" latinLnBrk="0" hangingPunct="1">
        <a:lnSpc>
          <a:spcPct val="90000"/>
        </a:lnSpc>
        <a:spcBef>
          <a:spcPts val="500"/>
        </a:spcBef>
        <a:buFontTx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indent="0" algn="l" defTabSz="914377" rtl="0" eaLnBrk="1" latinLnBrk="0" hangingPunct="1">
        <a:lnSpc>
          <a:spcPct val="90000"/>
        </a:lnSpc>
        <a:spcBef>
          <a:spcPts val="500"/>
        </a:spcBef>
        <a:buFontTx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4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4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50.svg"/><Relationship Id="rId7" Type="http://schemas.openxmlformats.org/officeDocument/2006/relationships/image" Target="../media/image54.sv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40.xml"/><Relationship Id="rId6" Type="http://schemas.openxmlformats.org/officeDocument/2006/relationships/image" Target="../media/image53.png"/><Relationship Id="rId11" Type="http://schemas.openxmlformats.org/officeDocument/2006/relationships/image" Target="../media/image58.svg"/><Relationship Id="rId5" Type="http://schemas.openxmlformats.org/officeDocument/2006/relationships/image" Target="../media/image52.svg"/><Relationship Id="rId10" Type="http://schemas.openxmlformats.org/officeDocument/2006/relationships/image" Target="../media/image57.png"/><Relationship Id="rId4" Type="http://schemas.openxmlformats.org/officeDocument/2006/relationships/image" Target="../media/image51.png"/><Relationship Id="rId9" Type="http://schemas.openxmlformats.org/officeDocument/2006/relationships/image" Target="../media/image56.sv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4.png"/><Relationship Id="rId18" Type="http://schemas.openxmlformats.org/officeDocument/2006/relationships/image" Target="../media/image39.png"/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12" Type="http://schemas.openxmlformats.org/officeDocument/2006/relationships/image" Target="../media/image33.svg"/><Relationship Id="rId17" Type="http://schemas.openxmlformats.org/officeDocument/2006/relationships/image" Target="../media/image38.svg"/><Relationship Id="rId2" Type="http://schemas.openxmlformats.org/officeDocument/2006/relationships/image" Target="../media/image23.png"/><Relationship Id="rId16" Type="http://schemas.openxmlformats.org/officeDocument/2006/relationships/image" Target="../media/image37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7.png"/><Relationship Id="rId11" Type="http://schemas.openxmlformats.org/officeDocument/2006/relationships/image" Target="../media/image32.png"/><Relationship Id="rId5" Type="http://schemas.openxmlformats.org/officeDocument/2006/relationships/image" Target="../media/image26.png"/><Relationship Id="rId15" Type="http://schemas.openxmlformats.org/officeDocument/2006/relationships/image" Target="../media/image36.svg"/><Relationship Id="rId10" Type="http://schemas.openxmlformats.org/officeDocument/2006/relationships/image" Target="../media/image31.svg"/><Relationship Id="rId19" Type="http://schemas.openxmlformats.org/officeDocument/2006/relationships/image" Target="../media/image40.svg"/><Relationship Id="rId4" Type="http://schemas.openxmlformats.org/officeDocument/2006/relationships/image" Target="../media/image25.png"/><Relationship Id="rId9" Type="http://schemas.openxmlformats.org/officeDocument/2006/relationships/image" Target="../media/image30.png"/><Relationship Id="rId14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>
            <a:extLst>
              <a:ext uri="{FF2B5EF4-FFF2-40B4-BE49-F238E27FC236}">
                <a16:creationId xmlns:a16="http://schemas.microsoft.com/office/drawing/2014/main" id="{EB231DA4-D725-8665-5C6E-A564B7B90F5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3159108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74F319-E06B-ACAA-901D-537B88099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>
                <a:solidFill>
                  <a:srgbClr val="80C801"/>
                </a:solidFill>
                <a:latin typeface="Archivo Narrow" panose="02000000000000000000" pitchFamily="50" charset="0"/>
              </a:rPr>
              <a:t>RealCore Group GmbH: </a:t>
            </a:r>
            <a:r>
              <a:rPr lang="de-DE">
                <a:solidFill>
                  <a:schemeClr val="accent2"/>
                </a:solidFill>
                <a:latin typeface="Archivo Narrow" panose="02000000000000000000" pitchFamily="50" charset="0"/>
              </a:rPr>
              <a:t>Überblick</a:t>
            </a:r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651EBE-1594-BDC7-630B-E91D9D0548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2626" y="1149352"/>
            <a:ext cx="6083255" cy="316379"/>
          </a:xfrm>
        </p:spPr>
        <p:txBody>
          <a:bodyPr/>
          <a:lstStyle/>
          <a:p>
            <a:r>
              <a:rPr lang="de-DE">
                <a:solidFill>
                  <a:srgbClr val="5A6D87"/>
                </a:solidFill>
                <a:latin typeface="Archivo Narrow" panose="02000000000000000000" pitchFamily="50" charset="0"/>
              </a:rPr>
              <a:t>Das Management-Team der RealCore Group GmbH</a:t>
            </a:r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9F5A213-7A06-E389-D2B0-85C2E3BE8BC3}"/>
              </a:ext>
            </a:extLst>
          </p:cNvPr>
          <p:cNvSpPr/>
          <p:nvPr/>
        </p:nvSpPr>
        <p:spPr>
          <a:xfrm>
            <a:off x="4052248" y="1748211"/>
            <a:ext cx="5976664" cy="1224136"/>
          </a:xfrm>
          <a:prstGeom prst="rect">
            <a:avLst/>
          </a:prstGeom>
          <a:solidFill>
            <a:schemeClr val="bg1"/>
          </a:solidFill>
          <a:ln w="28575" cmpd="sng">
            <a:solidFill>
              <a:srgbClr val="5A6D87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b="1">
                <a:solidFill>
                  <a:srgbClr val="5A6D87"/>
                </a:solidFill>
                <a:latin typeface="Archivo Narrow Regular"/>
                <a:cs typeface="Archivo Narrow Regular"/>
              </a:rPr>
              <a:t>Marcus Banner</a:t>
            </a:r>
          </a:p>
          <a:p>
            <a:r>
              <a:rPr lang="de-DE">
                <a:solidFill>
                  <a:srgbClr val="90A2BA"/>
                </a:solidFill>
                <a:latin typeface="Archivo Narrow Regular"/>
                <a:ea typeface="+mj-ea"/>
                <a:cs typeface="Archivo Narrow Regular"/>
              </a:rPr>
              <a:t>Vorsitzender </a:t>
            </a:r>
            <a:r>
              <a:rPr lang="de-DE">
                <a:solidFill>
                  <a:srgbClr val="90A2BA"/>
                </a:solidFill>
                <a:latin typeface="Archivo Narrow Regular"/>
                <a:cs typeface="Archivo Narrow Regular"/>
              </a:rPr>
              <a:t>Geschäftsführer</a:t>
            </a:r>
            <a:r>
              <a:rPr lang="de-DE">
                <a:solidFill>
                  <a:srgbClr val="90A2BA"/>
                </a:solidFill>
                <a:latin typeface="Archivo Narrow Regular"/>
                <a:ea typeface="+mj-ea"/>
                <a:cs typeface="Archivo Narrow Regular"/>
              </a:rPr>
              <a:t> - CEO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E64244D-4056-EABF-9429-943111DB800A}"/>
              </a:ext>
            </a:extLst>
          </p:cNvPr>
          <p:cNvSpPr/>
          <p:nvPr/>
        </p:nvSpPr>
        <p:spPr>
          <a:xfrm>
            <a:off x="4052248" y="3116363"/>
            <a:ext cx="5976664" cy="1224136"/>
          </a:xfrm>
          <a:prstGeom prst="rect">
            <a:avLst/>
          </a:prstGeom>
          <a:solidFill>
            <a:schemeClr val="bg1"/>
          </a:solidFill>
          <a:ln w="28575" cmpd="sng">
            <a:solidFill>
              <a:srgbClr val="5A6D87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b="1">
                <a:solidFill>
                  <a:srgbClr val="5A6D87"/>
                </a:solidFill>
                <a:latin typeface="Archivo Narrow Regular"/>
                <a:cs typeface="Archivo Narrow Regular"/>
              </a:rPr>
              <a:t>Roger Hillebrand</a:t>
            </a:r>
          </a:p>
          <a:p>
            <a:r>
              <a:rPr lang="de-DE">
                <a:solidFill>
                  <a:srgbClr val="90A2BA"/>
                </a:solidFill>
                <a:latin typeface="Archivo Narrow Regular"/>
                <a:ea typeface="+mj-ea"/>
                <a:cs typeface="Archivo Narrow Regular"/>
              </a:rPr>
              <a:t>Geschäftsführer - CFO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F99DCAB-8505-6411-6BBB-AAA657F5CA1C}"/>
              </a:ext>
            </a:extLst>
          </p:cNvPr>
          <p:cNvSpPr/>
          <p:nvPr/>
        </p:nvSpPr>
        <p:spPr>
          <a:xfrm>
            <a:off x="4052248" y="4484515"/>
            <a:ext cx="5976664" cy="1224136"/>
          </a:xfrm>
          <a:prstGeom prst="rect">
            <a:avLst/>
          </a:prstGeom>
          <a:solidFill>
            <a:schemeClr val="bg1"/>
          </a:solidFill>
          <a:ln w="28575" cmpd="sng">
            <a:solidFill>
              <a:srgbClr val="5A6D87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b="1">
                <a:solidFill>
                  <a:srgbClr val="5A6D87"/>
                </a:solidFill>
                <a:latin typeface="Archivo Narrow Regular"/>
                <a:cs typeface="Archivo Narrow Regular"/>
              </a:rPr>
              <a:t>Michael Thielecke</a:t>
            </a:r>
          </a:p>
          <a:p>
            <a:r>
              <a:rPr lang="de-DE">
                <a:solidFill>
                  <a:srgbClr val="90A2BA"/>
                </a:solidFill>
                <a:latin typeface="Archivo Narrow Regular"/>
                <a:ea typeface="+mj-ea"/>
                <a:cs typeface="Archivo Narrow Regular"/>
              </a:rPr>
              <a:t>Geschäftsführer - CMO</a:t>
            </a:r>
          </a:p>
        </p:txBody>
      </p:sp>
      <p:pic>
        <p:nvPicPr>
          <p:cNvPr id="7" name="Grafik 12" descr="Ein Bild, das Mann, Person, Schlips, darstellend enthält.&#10;&#10;Beschreibung automatisch generiert.">
            <a:extLst>
              <a:ext uri="{FF2B5EF4-FFF2-40B4-BE49-F238E27FC236}">
                <a16:creationId xmlns:a16="http://schemas.microsoft.com/office/drawing/2014/main" id="{4C1F2E47-28AC-9FDC-566F-3D889E450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6104" y="1748211"/>
            <a:ext cx="1224136" cy="122413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Grafik 13" descr="Ein Bild, das Person, Mann, drinnen, stehend enthält.&#10;&#10;Beschreibung automatisch generiert.">
            <a:extLst>
              <a:ext uri="{FF2B5EF4-FFF2-40B4-BE49-F238E27FC236}">
                <a16:creationId xmlns:a16="http://schemas.microsoft.com/office/drawing/2014/main" id="{902FC851-FD91-D042-A946-FDB7CCC25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6108" y="4484517"/>
            <a:ext cx="1232097" cy="12241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2357BD81-42DB-5150-4AE0-8DF5C5D85F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6106" y="3116366"/>
            <a:ext cx="1232097" cy="123209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87068843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C19305D3-106F-C50E-BE24-15E7FB82F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>
                <a:solidFill>
                  <a:schemeClr val="accent2"/>
                </a:solidFill>
              </a:rPr>
              <a:t>RealCore Consulting GmbH: </a:t>
            </a:r>
            <a:r>
              <a:rPr lang="de-DE">
                <a:solidFill>
                  <a:schemeClr val="tx1"/>
                </a:solidFill>
              </a:rPr>
              <a:t>Vorstellung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0B2569CF-0142-6415-836D-2E087B75E32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/>
              <a:t>Das größte Gruppenmitglied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934832F-545C-E6C1-66E4-38F0C441E034}"/>
              </a:ext>
            </a:extLst>
          </p:cNvPr>
          <p:cNvSpPr txBox="1"/>
          <p:nvPr/>
        </p:nvSpPr>
        <p:spPr>
          <a:xfrm>
            <a:off x="791129" y="2136341"/>
            <a:ext cx="563245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4" indent="-285744">
              <a:buFont typeface="Arial" panose="020B0604020202020204" pitchFamily="34" charset="0"/>
              <a:buChar char="•"/>
            </a:pPr>
            <a:r>
              <a:rPr lang="de-DE"/>
              <a:t>Das </a:t>
            </a:r>
            <a:r>
              <a:rPr lang="de-DE" b="1">
                <a:solidFill>
                  <a:schemeClr val="accent2"/>
                </a:solidFill>
              </a:rPr>
              <a:t>Ursprungsunternehmen</a:t>
            </a:r>
            <a:r>
              <a:rPr lang="de-DE"/>
              <a:t> der Gruppe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endParaRPr lang="de-DE"/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de-DE"/>
              <a:t>Gegründet in </a:t>
            </a:r>
            <a:r>
              <a:rPr lang="de-DE" b="1">
                <a:solidFill>
                  <a:schemeClr val="accent2"/>
                </a:solidFill>
              </a:rPr>
              <a:t>2007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endParaRPr lang="de-DE"/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de-DE"/>
              <a:t>Mit </a:t>
            </a:r>
            <a:r>
              <a:rPr lang="de-DE" b="1">
                <a:solidFill>
                  <a:schemeClr val="accent2"/>
                </a:solidFill>
              </a:rPr>
              <a:t>über 110 Mitarbeiter </a:t>
            </a:r>
            <a:r>
              <a:rPr lang="de-DE"/>
              <a:t>das größte Unternehmen der Gruppe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endParaRPr lang="de-DE"/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de-DE"/>
              <a:t>Über </a:t>
            </a:r>
            <a:r>
              <a:rPr lang="de-DE" b="1">
                <a:solidFill>
                  <a:schemeClr val="accent2"/>
                </a:solidFill>
              </a:rPr>
              <a:t>16 Millionen Euro </a:t>
            </a:r>
            <a:r>
              <a:rPr lang="de-DE"/>
              <a:t>Umsatz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endParaRPr lang="de-DE"/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de-DE"/>
              <a:t>Hauptsitz in </a:t>
            </a:r>
            <a:r>
              <a:rPr lang="de-DE" b="1">
                <a:solidFill>
                  <a:schemeClr val="accent2"/>
                </a:solidFill>
              </a:rPr>
              <a:t>Essen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endParaRPr lang="de-DE">
              <a:solidFill>
                <a:schemeClr val="accent2"/>
              </a:solidFill>
            </a:endParaRPr>
          </a:p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4587180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614A7B5B-8183-2AB3-CD64-FEE85FF7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9"/>
            <a:ext cx="6593733" cy="365127"/>
          </a:xfrm>
        </p:spPr>
        <p:txBody>
          <a:bodyPr>
            <a:normAutofit fontScale="90000"/>
          </a:bodyPr>
          <a:lstStyle/>
          <a:p>
            <a:r>
              <a:rPr lang="de-DE" err="1">
                <a:solidFill>
                  <a:schemeClr val="accent2"/>
                </a:solidFill>
              </a:rPr>
              <a:t>RealCore</a:t>
            </a:r>
            <a:r>
              <a:rPr lang="de-DE">
                <a:solidFill>
                  <a:schemeClr val="accent2"/>
                </a:solidFill>
              </a:rPr>
              <a:t> Consulting GmbH: </a:t>
            </a:r>
            <a:r>
              <a:rPr lang="de-DE">
                <a:solidFill>
                  <a:schemeClr val="tx1"/>
                </a:solidFill>
              </a:rPr>
              <a:t>Unit</a:t>
            </a:r>
            <a:r>
              <a:rPr lang="de-DE">
                <a:solidFill>
                  <a:schemeClr val="accent2"/>
                </a:solidFill>
              </a:rPr>
              <a:t> </a:t>
            </a:r>
            <a:r>
              <a:rPr lang="de-DE">
                <a:solidFill>
                  <a:schemeClr val="tx1"/>
                </a:solidFill>
              </a:rPr>
              <a:t>Vorstellung</a:t>
            </a:r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4528CCE-94BA-6428-EDDA-3F14B337E9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/>
              <a:t>Die Units der RealCore Consulting GmbH</a:t>
            </a:r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9020DFD0-D874-DA11-A6BA-76D4B833FC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95374724"/>
              </p:ext>
            </p:extLst>
          </p:nvPr>
        </p:nvGraphicFramePr>
        <p:xfrm>
          <a:off x="1102634" y="1465731"/>
          <a:ext cx="9986731" cy="57110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57185346-B44C-B45A-C08A-2F662A75A075}"/>
              </a:ext>
            </a:extLst>
          </p:cNvPr>
          <p:cNvSpPr/>
          <p:nvPr/>
        </p:nvSpPr>
        <p:spPr>
          <a:xfrm>
            <a:off x="4617720" y="1680477"/>
            <a:ext cx="3584448" cy="1106424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1C362528-6A1C-B9A0-8EA2-87A8C3BD8168}"/>
              </a:ext>
            </a:extLst>
          </p:cNvPr>
          <p:cNvSpPr/>
          <p:nvPr/>
        </p:nvSpPr>
        <p:spPr>
          <a:xfrm>
            <a:off x="5625875" y="2328008"/>
            <a:ext cx="1689354" cy="102236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FFCFB553-F503-59A3-954C-C14BA455ACA1}"/>
              </a:ext>
            </a:extLst>
          </p:cNvPr>
          <p:cNvSpPr/>
          <p:nvPr/>
        </p:nvSpPr>
        <p:spPr>
          <a:xfrm>
            <a:off x="4507992" y="2085315"/>
            <a:ext cx="3803904" cy="1265053"/>
          </a:xfrm>
          <a:prstGeom prst="round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t</a:t>
            </a:r>
          </a:p>
        </p:txBody>
      </p:sp>
      <p:pic>
        <p:nvPicPr>
          <p:cNvPr id="10" name="Grafik 9" descr="Ein Bild, das Menschliches Gesicht, Kleidung, Person, Mann enthält.&#10;&#10;Automatisch generierte Beschreibung">
            <a:extLst>
              <a:ext uri="{FF2B5EF4-FFF2-40B4-BE49-F238E27FC236}">
                <a16:creationId xmlns:a16="http://schemas.microsoft.com/office/drawing/2014/main" id="{77D4A7DF-FE77-A6CE-81CD-3A654EF186B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849" r="12049"/>
          <a:stretch/>
        </p:blipFill>
        <p:spPr>
          <a:xfrm>
            <a:off x="5885273" y="2321768"/>
            <a:ext cx="976802" cy="940523"/>
          </a:xfrm>
          <a:prstGeom prst="rect">
            <a:avLst/>
          </a:prstGeom>
        </p:spPr>
      </p:pic>
      <p:pic>
        <p:nvPicPr>
          <p:cNvPr id="12" name="Grafik 11" descr="Ein Bild, das Menschliches Gesicht, Person, Kleidung, Lächeln enthält.&#10;&#10;Automatisch generierte Beschreibung">
            <a:extLst>
              <a:ext uri="{FF2B5EF4-FFF2-40B4-BE49-F238E27FC236}">
                <a16:creationId xmlns:a16="http://schemas.microsoft.com/office/drawing/2014/main" id="{0CE1B657-EC92-DE20-606A-5E6C035133F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-379" t="17285" r="379" b="2186"/>
          <a:stretch/>
        </p:blipFill>
        <p:spPr>
          <a:xfrm>
            <a:off x="4683257" y="2321767"/>
            <a:ext cx="782008" cy="940523"/>
          </a:xfrm>
          <a:prstGeom prst="rect">
            <a:avLst/>
          </a:prstGeom>
        </p:spPr>
      </p:pic>
      <p:pic>
        <p:nvPicPr>
          <p:cNvPr id="7" name="Grafik 6" descr="Ein Bild, das Person, Kleidung, Menschliches Gesicht, Lächeln enthält.&#10;&#10;Automatisch generierte Beschreibung">
            <a:extLst>
              <a:ext uri="{FF2B5EF4-FFF2-40B4-BE49-F238E27FC236}">
                <a16:creationId xmlns:a16="http://schemas.microsoft.com/office/drawing/2014/main" id="{4EFED372-2131-BC0F-824F-C6406D6E9E5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443" t="4235" r="-1443" b="31396"/>
          <a:stretch/>
        </p:blipFill>
        <p:spPr>
          <a:xfrm>
            <a:off x="7174485" y="2321768"/>
            <a:ext cx="976801" cy="949494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81995E3B-A3C9-B865-E77F-073D30EE98E4}"/>
              </a:ext>
            </a:extLst>
          </p:cNvPr>
          <p:cNvSpPr txBox="1"/>
          <p:nvPr/>
        </p:nvSpPr>
        <p:spPr>
          <a:xfrm>
            <a:off x="4575460" y="2092580"/>
            <a:ext cx="104784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>
                <a:solidFill>
                  <a:schemeClr val="bg1"/>
                </a:solidFill>
              </a:rPr>
              <a:t>Olaf Glebsattel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17817EE-EAF5-92B4-9DB6-59E442C20D89}"/>
              </a:ext>
            </a:extLst>
          </p:cNvPr>
          <p:cNvSpPr txBox="1"/>
          <p:nvPr/>
        </p:nvSpPr>
        <p:spPr>
          <a:xfrm>
            <a:off x="5866238" y="2098320"/>
            <a:ext cx="105438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>
                <a:solidFill>
                  <a:schemeClr val="bg1"/>
                </a:solidFill>
              </a:rPr>
              <a:t>Marcus Banner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BB877F5-0A0E-4B78-7C31-12DF8BE09212}"/>
              </a:ext>
            </a:extLst>
          </p:cNvPr>
          <p:cNvSpPr txBox="1"/>
          <p:nvPr/>
        </p:nvSpPr>
        <p:spPr>
          <a:xfrm>
            <a:off x="7265417" y="2076584"/>
            <a:ext cx="8036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>
                <a:solidFill>
                  <a:schemeClr val="bg1"/>
                </a:solidFill>
              </a:rPr>
              <a:t>Uwe Jungk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8B0CCB6-F0DA-F84A-CBF8-AEE0B7253873}"/>
              </a:ext>
            </a:extLst>
          </p:cNvPr>
          <p:cNvSpPr txBox="1"/>
          <p:nvPr/>
        </p:nvSpPr>
        <p:spPr>
          <a:xfrm>
            <a:off x="5398177" y="1694105"/>
            <a:ext cx="1927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Geschäftsführung</a:t>
            </a:r>
          </a:p>
        </p:txBody>
      </p:sp>
    </p:spTree>
    <p:extLst>
      <p:ext uri="{BB962C8B-B14F-4D97-AF65-F5344CB8AC3E}">
        <p14:creationId xmlns:p14="http://schemas.microsoft.com/office/powerpoint/2010/main" val="3052921732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2E57E34-1C7A-0A34-3F2F-7C9903F1D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9"/>
            <a:ext cx="7336683" cy="365127"/>
          </a:xfrm>
        </p:spPr>
        <p:txBody>
          <a:bodyPr>
            <a:normAutofit fontScale="90000"/>
          </a:bodyPr>
          <a:lstStyle/>
          <a:p>
            <a:r>
              <a:rPr lang="de-DE" err="1">
                <a:solidFill>
                  <a:schemeClr val="accent2"/>
                </a:solidFill>
              </a:rPr>
              <a:t>RealCore</a:t>
            </a:r>
            <a:r>
              <a:rPr lang="de-DE">
                <a:solidFill>
                  <a:schemeClr val="accent2"/>
                </a:solidFill>
              </a:rPr>
              <a:t> Consulting GmbH: </a:t>
            </a:r>
            <a:r>
              <a:rPr lang="de-DE">
                <a:solidFill>
                  <a:schemeClr val="tx1"/>
                </a:solidFill>
              </a:rPr>
              <a:t>SAP Development Unit</a:t>
            </a:r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750E631-243A-6A7B-A8FE-070B91394C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/>
              <a:t>Aufbau der SAP Development Unit</a:t>
            </a:r>
          </a:p>
        </p:txBody>
      </p:sp>
      <p:pic>
        <p:nvPicPr>
          <p:cNvPr id="8" name="Grafik 7" descr="Ein Bild, das Text, Screenshot, Schrift enthält.">
            <a:extLst>
              <a:ext uri="{FF2B5EF4-FFF2-40B4-BE49-F238E27FC236}">
                <a16:creationId xmlns:a16="http://schemas.microsoft.com/office/drawing/2014/main" id="{E83034FC-69EE-B0CB-EE14-12853BE6C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627" y="2031048"/>
            <a:ext cx="10884533" cy="275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851734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197AE32-A3EC-AB32-1A1A-3267FF4DB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67" y="709899"/>
            <a:ext cx="7463683" cy="365127"/>
          </a:xfrm>
        </p:spPr>
        <p:txBody>
          <a:bodyPr>
            <a:normAutofit fontScale="90000"/>
          </a:bodyPr>
          <a:lstStyle/>
          <a:p>
            <a:r>
              <a:rPr lang="de-DE" err="1">
                <a:solidFill>
                  <a:schemeClr val="accent2"/>
                </a:solidFill>
              </a:rPr>
              <a:t>RealCore</a:t>
            </a:r>
            <a:r>
              <a:rPr lang="de-DE">
                <a:solidFill>
                  <a:schemeClr val="accent2"/>
                </a:solidFill>
              </a:rPr>
              <a:t> Consulting GmbH: </a:t>
            </a:r>
            <a:r>
              <a:rPr lang="de-DE">
                <a:solidFill>
                  <a:schemeClr val="tx1"/>
                </a:solidFill>
              </a:rPr>
              <a:t>SAP Development Unit</a:t>
            </a:r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B4EDBE2-CD42-636E-A420-C84A85883D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/>
              <a:t>Eine Vorstellung der SAP Development Unit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0A36717-9F79-3538-937A-5C2FFA71577C}"/>
              </a:ext>
            </a:extLst>
          </p:cNvPr>
          <p:cNvSpPr txBox="1"/>
          <p:nvPr/>
        </p:nvSpPr>
        <p:spPr>
          <a:xfrm>
            <a:off x="3187703" y="1695451"/>
            <a:ext cx="831850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4" indent="-285744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de-DE">
                <a:latin typeface="Archivo Narrow" charset="0"/>
                <a:ea typeface="Archivo Narrow" charset="0"/>
                <a:cs typeface="Archivo Narrow" charset="0"/>
              </a:rPr>
              <a:t>Im Fokus unserer täglichen Arbeit steht der Kunde und seine Zufriedenheit</a:t>
            </a:r>
          </a:p>
          <a:p>
            <a:pPr marL="285744" indent="-285744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de-DE">
                <a:latin typeface="Archivo Narrow" charset="0"/>
                <a:ea typeface="Archivo Narrow" charset="0"/>
                <a:cs typeface="Archivo Narrow" charset="0"/>
              </a:rPr>
              <a:t>Die Schwerpunkte unserer Arbeit sind die Anwendungsentwicklung &amp; -beratung sowie die strategisch relevanten Technologien innerhalb der SAP-Welt</a:t>
            </a:r>
          </a:p>
          <a:p>
            <a:pPr marL="285744" indent="-285744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de-DE">
                <a:latin typeface="Archivo Narrow" charset="0"/>
                <a:ea typeface="Archivo Narrow" charset="0"/>
                <a:cs typeface="Archivo Narrow" charset="0"/>
              </a:rPr>
              <a:t>Unser Leistungsprofil wird durch kontinuierliche Weiterbildung schnell angepasst</a:t>
            </a:r>
          </a:p>
          <a:p>
            <a:pPr marL="742932" lvl="1" indent="-285744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de-DE">
                <a:latin typeface="Archivo Narrow" charset="0"/>
                <a:ea typeface="Archivo Narrow" charset="0"/>
                <a:cs typeface="Archivo Narrow" charset="0"/>
              </a:rPr>
              <a:t>Ein agiler Wissensaufbau hilft uns bei der Kompetenzentwicklung, um schneller, qualifizierter und authentischer als die Konkurrenz zu werden</a:t>
            </a:r>
          </a:p>
          <a:p>
            <a:pPr marL="285744" indent="-285744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de-DE">
                <a:latin typeface="Archivo Narrow" charset="0"/>
                <a:ea typeface="Archivo Narrow" charset="0"/>
                <a:cs typeface="Archivo Narrow" charset="0"/>
              </a:rPr>
              <a:t>Für einen ständigen Austausch von Wissen, Optionen &amp; Visionen ist unser Team </a:t>
            </a:r>
            <a:br>
              <a:rPr lang="de-DE">
                <a:latin typeface="Archivo Narrow" charset="0"/>
                <a:ea typeface="Archivo Narrow" charset="0"/>
                <a:cs typeface="Archivo Narrow" charset="0"/>
              </a:rPr>
            </a:br>
            <a:r>
              <a:rPr lang="de-DE">
                <a:latin typeface="Archivo Narrow" charset="0"/>
                <a:ea typeface="Archivo Narrow" charset="0"/>
                <a:cs typeface="Archivo Narrow" charset="0"/>
              </a:rPr>
              <a:t>durch eine ausgewogene Mischung aus Junior- &amp; Senior-Entwicklern geprägt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F086F6C-C3C9-1327-E9C2-7FA7DA807A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941"/>
          <a:stretch/>
        </p:blipFill>
        <p:spPr>
          <a:xfrm>
            <a:off x="1121188" y="2058232"/>
            <a:ext cx="1678105" cy="223354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1D44A6BC-E3E3-F52B-11E1-D44AF1DC8C36}"/>
              </a:ext>
            </a:extLst>
          </p:cNvPr>
          <p:cNvSpPr txBox="1"/>
          <p:nvPr/>
        </p:nvSpPr>
        <p:spPr>
          <a:xfrm>
            <a:off x="1121186" y="4291773"/>
            <a:ext cx="1678105" cy="27699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buClr>
                <a:schemeClr val="accent3"/>
              </a:buClr>
            </a:pPr>
            <a:r>
              <a:rPr lang="de-DE" sz="1200">
                <a:latin typeface="Archivo Narrow" charset="0"/>
                <a:ea typeface="Archivo Narrow" charset="0"/>
                <a:cs typeface="Archivo Narrow" charset="0"/>
              </a:rPr>
              <a:t>Klaus Dirkes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B86C06B-BFC4-D14B-A281-B4FC8E650A75}"/>
              </a:ext>
            </a:extLst>
          </p:cNvPr>
          <p:cNvSpPr txBox="1"/>
          <p:nvPr/>
        </p:nvSpPr>
        <p:spPr>
          <a:xfrm>
            <a:off x="1076733" y="5449901"/>
            <a:ext cx="71147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Das </a:t>
            </a:r>
            <a:r>
              <a:rPr lang="de-DE" b="1">
                <a:solidFill>
                  <a:schemeClr val="accent2"/>
                </a:solidFill>
              </a:rPr>
              <a:t>Motto</a:t>
            </a:r>
            <a:r>
              <a:rPr lang="de-DE"/>
              <a:t> unserer </a:t>
            </a:r>
            <a:r>
              <a:rPr lang="de-DE" b="1">
                <a:solidFill>
                  <a:schemeClr val="accent2"/>
                </a:solidFill>
              </a:rPr>
              <a:t>Unit</a:t>
            </a:r>
            <a:r>
              <a:rPr lang="de-DE"/>
              <a:t>:</a:t>
            </a:r>
          </a:p>
          <a:p>
            <a:r>
              <a:rPr lang="de-DE"/>
              <a:t>„</a:t>
            </a:r>
            <a:r>
              <a:rPr lang="de-DE" i="1"/>
              <a:t>Wer immer tut, was er schon kann, bleibt immer das, was er schon ist</a:t>
            </a:r>
            <a:r>
              <a:rPr lang="de-DE"/>
              <a:t>“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361D0F9-83EC-B9BF-E411-45D28FC96C7B}"/>
              </a:ext>
            </a:extLst>
          </p:cNvPr>
          <p:cNvSpPr txBox="1"/>
          <p:nvPr/>
        </p:nvSpPr>
        <p:spPr>
          <a:xfrm>
            <a:off x="7413628" y="6013906"/>
            <a:ext cx="127635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i="1"/>
              <a:t>Henry Ford</a:t>
            </a:r>
          </a:p>
        </p:txBody>
      </p:sp>
    </p:spTree>
    <p:extLst>
      <p:ext uri="{BB962C8B-B14F-4D97-AF65-F5344CB8AC3E}">
        <p14:creationId xmlns:p14="http://schemas.microsoft.com/office/powerpoint/2010/main" val="3127086963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4561DD12-085B-4558-E500-2B63E6FC96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2812" y="3144329"/>
            <a:ext cx="2092331" cy="454548"/>
          </a:xfrm>
        </p:spPr>
        <p:txBody>
          <a:bodyPr/>
          <a:lstStyle/>
          <a:p>
            <a:pPr algn="ctr"/>
            <a:r>
              <a:rPr lang="de-DE" sz="1800" b="1"/>
              <a:t>Corporate Benefits</a:t>
            </a:r>
          </a:p>
          <a:p>
            <a:pPr>
              <a:spcBef>
                <a:spcPts val="0"/>
              </a:spcBef>
            </a:pPr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09C1281-3E3F-4FB1-5F9C-E17C736606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67903" y="3149894"/>
            <a:ext cx="2092332" cy="562453"/>
          </a:xfrm>
        </p:spPr>
        <p:txBody>
          <a:bodyPr/>
          <a:lstStyle/>
          <a:p>
            <a:pPr algn="ctr"/>
            <a:r>
              <a:rPr lang="de-DE" sz="1800" b="1"/>
              <a:t>Möglichkeit eines Firmenwagen</a:t>
            </a:r>
          </a:p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B9CB233-E7B2-B414-993B-337AD00520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053916" y="3144329"/>
            <a:ext cx="2092331" cy="619750"/>
          </a:xfrm>
        </p:spPr>
        <p:txBody>
          <a:bodyPr/>
          <a:lstStyle/>
          <a:p>
            <a:pPr algn="ctr"/>
            <a:r>
              <a:rPr lang="de-DE" sz="1800" b="1"/>
              <a:t>Ticketbeteiligung &amp; </a:t>
            </a:r>
            <a:r>
              <a:rPr lang="de-DE" sz="1800" b="1" err="1"/>
              <a:t>JobRad</a:t>
            </a:r>
            <a:endParaRPr lang="de-DE" sz="1800" b="1"/>
          </a:p>
          <a:p>
            <a:pPr>
              <a:spcBef>
                <a:spcPts val="0"/>
              </a:spcBef>
            </a:pPr>
            <a:endParaRPr lang="de-DE"/>
          </a:p>
          <a:p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F381E38-4156-C85A-BC27-E17112E2AB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239928" y="3144328"/>
            <a:ext cx="2092332" cy="619750"/>
          </a:xfrm>
        </p:spPr>
        <p:txBody>
          <a:bodyPr/>
          <a:lstStyle/>
          <a:p>
            <a:pPr algn="ctr"/>
            <a:r>
              <a:rPr lang="de-DE" sz="1800" b="1"/>
              <a:t>Bezahlte SAP-Zertifizierungen</a:t>
            </a:r>
          </a:p>
          <a:p>
            <a:endParaRPr lang="de-DE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721A047-D50B-2FB3-A4E1-42EB4EBFCC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425940" y="3144328"/>
            <a:ext cx="2092332" cy="568019"/>
          </a:xfrm>
        </p:spPr>
        <p:txBody>
          <a:bodyPr/>
          <a:lstStyle/>
          <a:p>
            <a:pPr algn="ctr"/>
            <a:r>
              <a:rPr lang="de-DE" sz="1800" b="1"/>
              <a:t>Firmenevents</a:t>
            </a:r>
          </a:p>
          <a:p>
            <a:pPr>
              <a:spcBef>
                <a:spcPts val="0"/>
              </a:spcBef>
            </a:pPr>
            <a:endParaRPr lang="de-DE"/>
          </a:p>
          <a:p>
            <a:endParaRPr lang="de-DE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B88FD12C-BD87-0AFA-FA2F-FE02DDFF19B4}"/>
              </a:ext>
            </a:extLst>
          </p:cNvPr>
          <p:cNvSpPr txBox="1">
            <a:spLocks/>
          </p:cNvSpPr>
          <p:nvPr/>
        </p:nvSpPr>
        <p:spPr>
          <a:xfrm>
            <a:off x="649224" y="691325"/>
            <a:ext cx="5849938" cy="3651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 lnSpcReduction="200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 baseline="0">
                <a:solidFill>
                  <a:srgbClr val="526276"/>
                </a:solidFill>
                <a:latin typeface="Franklin Gothic Demi" panose="020B0603020102020204" pitchFamily="34" charset="0"/>
                <a:ea typeface="+mj-ea"/>
                <a:cs typeface="+mj-cs"/>
              </a:defRPr>
            </a:lvl1pPr>
          </a:lstStyle>
          <a:p>
            <a:r>
              <a:rPr lang="de-DE"/>
              <a:t>Unsere Benefits</a:t>
            </a:r>
          </a:p>
        </p:txBody>
      </p:sp>
      <p:pic>
        <p:nvPicPr>
          <p:cNvPr id="8" name="Grafik 7" descr="Cabriolet mit einfarbiger Füllung">
            <a:extLst>
              <a:ext uri="{FF2B5EF4-FFF2-40B4-BE49-F238E27FC236}">
                <a16:creationId xmlns:a16="http://schemas.microsoft.com/office/drawing/2014/main" id="{E3BDCE7C-3314-428D-314E-3B993E1194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20426" y="2018103"/>
            <a:ext cx="914400" cy="914400"/>
          </a:xfrm>
          <a:prstGeom prst="rect">
            <a:avLst/>
          </a:prstGeom>
        </p:spPr>
      </p:pic>
      <p:pic>
        <p:nvPicPr>
          <p:cNvPr id="12" name="Grafik 11" descr="Wimpel mit einfarbiger Füllung">
            <a:extLst>
              <a:ext uri="{FF2B5EF4-FFF2-40B4-BE49-F238E27FC236}">
                <a16:creationId xmlns:a16="http://schemas.microsoft.com/office/drawing/2014/main" id="{06BCD82E-B8B7-078F-FF04-7A63AC56EE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27853" y="2018103"/>
            <a:ext cx="940120" cy="940120"/>
          </a:xfrm>
          <a:prstGeom prst="rect">
            <a:avLst/>
          </a:prstGeom>
        </p:spPr>
      </p:pic>
      <p:pic>
        <p:nvPicPr>
          <p:cNvPr id="14" name="Grafik 13" descr="Diplom mit einfarbiger Füllung">
            <a:extLst>
              <a:ext uri="{FF2B5EF4-FFF2-40B4-BE49-F238E27FC236}">
                <a16:creationId xmlns:a16="http://schemas.microsoft.com/office/drawing/2014/main" id="{89721B7A-C174-1744-4FC2-510EE42461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63710" y="2018103"/>
            <a:ext cx="940120" cy="940120"/>
          </a:xfrm>
          <a:prstGeom prst="rect">
            <a:avLst/>
          </a:prstGeom>
        </p:spPr>
      </p:pic>
      <p:pic>
        <p:nvPicPr>
          <p:cNvPr id="16" name="Grafik 15" descr="Ticket mit einfarbiger Füllung">
            <a:extLst>
              <a:ext uri="{FF2B5EF4-FFF2-40B4-BE49-F238E27FC236}">
                <a16:creationId xmlns:a16="http://schemas.microsoft.com/office/drawing/2014/main" id="{2267C7CF-CC5A-14C7-07C5-B90A31480AF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559042" y="2018103"/>
            <a:ext cx="940120" cy="940120"/>
          </a:xfrm>
          <a:prstGeom prst="rect">
            <a:avLst/>
          </a:prstGeom>
        </p:spPr>
      </p:pic>
      <p:pic>
        <p:nvPicPr>
          <p:cNvPr id="18" name="Grafik 17" descr="Fliegendes Geld mit einfarbiger Füllung">
            <a:extLst>
              <a:ext uri="{FF2B5EF4-FFF2-40B4-BE49-F238E27FC236}">
                <a16:creationId xmlns:a16="http://schemas.microsoft.com/office/drawing/2014/main" id="{D10534C9-F733-0936-43FA-A8D0FCBF4E8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241478" y="2018103"/>
            <a:ext cx="914400" cy="914400"/>
          </a:xfrm>
          <a:prstGeom prst="rect">
            <a:avLst/>
          </a:prstGeom>
        </p:spPr>
      </p:pic>
      <p:sp>
        <p:nvSpPr>
          <p:cNvPr id="9" name="Textplatzhalter 2">
            <a:extLst>
              <a:ext uri="{FF2B5EF4-FFF2-40B4-BE49-F238E27FC236}">
                <a16:creationId xmlns:a16="http://schemas.microsoft.com/office/drawing/2014/main" id="{014C4D2C-3FF9-D23E-1FE4-D52705A78C89}"/>
              </a:ext>
            </a:extLst>
          </p:cNvPr>
          <p:cNvSpPr txBox="1">
            <a:spLocks/>
          </p:cNvSpPr>
          <p:nvPr/>
        </p:nvSpPr>
        <p:spPr>
          <a:xfrm>
            <a:off x="686310" y="3764079"/>
            <a:ext cx="2092332" cy="2122196"/>
          </a:xfrm>
          <a:prstGeom prst="rect">
            <a:avLst/>
          </a:prstGeom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000" kern="1200">
                <a:solidFill>
                  <a:srgbClr val="526276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600"/>
              <a:t>Rabatte von diversen Partnerfirmen über</a:t>
            </a:r>
            <a:br>
              <a:rPr lang="de-DE" sz="1600"/>
            </a:br>
            <a:r>
              <a:rPr lang="de-DE" sz="1600"/>
              <a:t>das Programm</a:t>
            </a:r>
            <a:br>
              <a:rPr lang="de-DE" sz="1600"/>
            </a:br>
            <a:r>
              <a:rPr lang="de-DE" sz="1600" i="1"/>
              <a:t>Corporate Benefits</a:t>
            </a:r>
          </a:p>
        </p:txBody>
      </p:sp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F2F0C192-1432-F52E-61F7-AFBE240BC94B}"/>
              </a:ext>
            </a:extLst>
          </p:cNvPr>
          <p:cNvSpPr txBox="1">
            <a:spLocks/>
          </p:cNvSpPr>
          <p:nvPr/>
        </p:nvSpPr>
        <p:spPr>
          <a:xfrm>
            <a:off x="2859561" y="3764079"/>
            <a:ext cx="2092332" cy="2122196"/>
          </a:xfrm>
          <a:prstGeom prst="rect">
            <a:avLst/>
          </a:prstGeom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000" kern="1200">
                <a:solidFill>
                  <a:srgbClr val="526276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600"/>
              <a:t>Auswahl aus einer großen Vielfalt von Autoherstellern</a:t>
            </a:r>
          </a:p>
        </p:txBody>
      </p:sp>
      <p:sp>
        <p:nvSpPr>
          <p:cNvPr id="11" name="Textplatzhalter 2">
            <a:extLst>
              <a:ext uri="{FF2B5EF4-FFF2-40B4-BE49-F238E27FC236}">
                <a16:creationId xmlns:a16="http://schemas.microsoft.com/office/drawing/2014/main" id="{4F9079D6-55BA-5E67-27B7-12ACD973C98A}"/>
              </a:ext>
            </a:extLst>
          </p:cNvPr>
          <p:cNvSpPr txBox="1">
            <a:spLocks/>
          </p:cNvSpPr>
          <p:nvPr/>
        </p:nvSpPr>
        <p:spPr>
          <a:xfrm>
            <a:off x="5037006" y="3764079"/>
            <a:ext cx="2092332" cy="2122196"/>
          </a:xfrm>
          <a:prstGeom prst="rect">
            <a:avLst/>
          </a:prstGeom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000" kern="1200">
                <a:solidFill>
                  <a:srgbClr val="526276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600"/>
              <a:t>Übernahme des Deutschlandtickets sowie das Angebot von </a:t>
            </a:r>
            <a:r>
              <a:rPr lang="de-DE" sz="1600" err="1"/>
              <a:t>JobRad</a:t>
            </a:r>
            <a:endParaRPr lang="de-DE" sz="1600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DE9A1585-DD38-A38B-9143-68BE637D2077}"/>
              </a:ext>
            </a:extLst>
          </p:cNvPr>
          <p:cNvSpPr txBox="1">
            <a:spLocks/>
          </p:cNvSpPr>
          <p:nvPr/>
        </p:nvSpPr>
        <p:spPr>
          <a:xfrm>
            <a:off x="7244301" y="3764078"/>
            <a:ext cx="2092332" cy="2122196"/>
          </a:xfrm>
          <a:prstGeom prst="rect">
            <a:avLst/>
          </a:prstGeom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000" kern="1200">
                <a:solidFill>
                  <a:srgbClr val="526276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600"/>
              <a:t>Ein breites Angebot an möglichen SAP-Zertifizierungen.</a:t>
            </a:r>
          </a:p>
          <a:p>
            <a:r>
              <a:rPr lang="de-DE" sz="1600"/>
              <a:t>Weiterbildung nach</a:t>
            </a:r>
            <a:br>
              <a:rPr lang="de-DE" sz="1600"/>
            </a:br>
            <a:r>
              <a:rPr lang="de-DE" sz="1600"/>
              <a:t>persönlichen Präferenzen.</a:t>
            </a:r>
          </a:p>
        </p:txBody>
      </p:sp>
      <p:sp>
        <p:nvSpPr>
          <p:cNvPr id="15" name="Textplatzhalter 2">
            <a:extLst>
              <a:ext uri="{FF2B5EF4-FFF2-40B4-BE49-F238E27FC236}">
                <a16:creationId xmlns:a16="http://schemas.microsoft.com/office/drawing/2014/main" id="{0DA908BA-70B0-5F32-7959-3E12E11D4703}"/>
              </a:ext>
            </a:extLst>
          </p:cNvPr>
          <p:cNvSpPr txBox="1">
            <a:spLocks/>
          </p:cNvSpPr>
          <p:nvPr/>
        </p:nvSpPr>
        <p:spPr>
          <a:xfrm>
            <a:off x="9425940" y="3764078"/>
            <a:ext cx="2092332" cy="2122196"/>
          </a:xfrm>
          <a:prstGeom prst="rect">
            <a:avLst/>
          </a:prstGeom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000" kern="1200">
                <a:solidFill>
                  <a:srgbClr val="526276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600" err="1"/>
              <a:t>RealCinema</a:t>
            </a:r>
            <a:r>
              <a:rPr lang="de-DE" sz="1600"/>
              <a:t>,</a:t>
            </a:r>
            <a:br>
              <a:rPr lang="de-DE" sz="1600"/>
            </a:br>
            <a:r>
              <a:rPr lang="de-DE" sz="1600"/>
              <a:t>versch. Firmenevents</a:t>
            </a:r>
            <a:br>
              <a:rPr lang="de-DE" sz="1600"/>
            </a:br>
            <a:r>
              <a:rPr lang="de-DE" sz="1600"/>
              <a:t>sowie Unit-Events</a:t>
            </a:r>
            <a:br>
              <a:rPr lang="de-DE" sz="1600"/>
            </a:br>
            <a:endParaRPr lang="de-DE" sz="1600"/>
          </a:p>
        </p:txBody>
      </p:sp>
    </p:spTree>
    <p:extLst>
      <p:ext uri="{BB962C8B-B14F-4D97-AF65-F5344CB8AC3E}">
        <p14:creationId xmlns:p14="http://schemas.microsoft.com/office/powerpoint/2010/main" val="2801303768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9" name="Rectangle 95">
            <a:extLst>
              <a:ext uri="{FF2B5EF4-FFF2-40B4-BE49-F238E27FC236}">
                <a16:creationId xmlns:a16="http://schemas.microsoft.com/office/drawing/2014/main" id="{4D4677D2-D5AC-4CF9-9EED-2B89D0A1C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97">
            <a:extLst>
              <a:ext uri="{FF2B5EF4-FFF2-40B4-BE49-F238E27FC236}">
                <a16:creationId xmlns:a16="http://schemas.microsoft.com/office/drawing/2014/main" id="{C6D54F7E-825A-4BBA-815F-35CCA8B97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2"/>
            <a:ext cx="12192000" cy="277731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fik 9" descr="Ein Bild, das Luftfotografie, Haus, Vogelperspektive, Baum enthält.&#10;&#10;Automatisch generierte Beschreibung">
            <a:extLst>
              <a:ext uri="{FF2B5EF4-FFF2-40B4-BE49-F238E27FC236}">
                <a16:creationId xmlns:a16="http://schemas.microsoft.com/office/drawing/2014/main" id="{3D84FFAF-51F5-7B2D-1F46-4E289DEE41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22" r="12601" b="1"/>
          <a:stretch/>
        </p:blipFill>
        <p:spPr>
          <a:xfrm>
            <a:off x="24" y="-20"/>
            <a:ext cx="12191977" cy="6858023"/>
          </a:xfrm>
          <a:custGeom>
            <a:avLst/>
            <a:gdLst/>
            <a:ahLst/>
            <a:cxnLst/>
            <a:rect l="l" t="t" r="r" b="b"/>
            <a:pathLst>
              <a:path w="12191999" h="6842601">
                <a:moveTo>
                  <a:pt x="0" y="0"/>
                </a:moveTo>
                <a:lnTo>
                  <a:pt x="12191999" y="0"/>
                </a:lnTo>
                <a:lnTo>
                  <a:pt x="12191999" y="6842601"/>
                </a:lnTo>
                <a:lnTo>
                  <a:pt x="10316981" y="6842601"/>
                </a:lnTo>
                <a:cubicBezTo>
                  <a:pt x="10312796" y="6835189"/>
                  <a:pt x="10163183" y="6730124"/>
                  <a:pt x="10158998" y="6722712"/>
                </a:cubicBezTo>
                <a:cubicBezTo>
                  <a:pt x="10120278" y="6678190"/>
                  <a:pt x="10156462" y="6716223"/>
                  <a:pt x="10090349" y="6671420"/>
                </a:cubicBezTo>
                <a:cubicBezTo>
                  <a:pt x="10043032" y="6655694"/>
                  <a:pt x="9995855" y="6551879"/>
                  <a:pt x="9955425" y="6498018"/>
                </a:cubicBezTo>
                <a:cubicBezTo>
                  <a:pt x="9939618" y="6480021"/>
                  <a:pt x="9915110" y="6461677"/>
                  <a:pt x="9891265" y="6454528"/>
                </a:cubicBezTo>
                <a:cubicBezTo>
                  <a:pt x="9868239" y="6464957"/>
                  <a:pt x="9865423" y="6431640"/>
                  <a:pt x="9848227" y="6426063"/>
                </a:cubicBezTo>
                <a:cubicBezTo>
                  <a:pt x="9838059" y="6433162"/>
                  <a:pt x="9815047" y="6410348"/>
                  <a:pt x="9812354" y="6399604"/>
                </a:cubicBezTo>
                <a:cubicBezTo>
                  <a:pt x="9825285" y="6377997"/>
                  <a:pt x="9725923" y="6372757"/>
                  <a:pt x="9725915" y="6356381"/>
                </a:cubicBezTo>
                <a:cubicBezTo>
                  <a:pt x="9696279" y="6348066"/>
                  <a:pt x="9591199" y="6354143"/>
                  <a:pt x="9575033" y="6325258"/>
                </a:cubicBezTo>
                <a:cubicBezTo>
                  <a:pt x="9516434" y="6303128"/>
                  <a:pt x="9441613" y="6276805"/>
                  <a:pt x="9415626" y="6271777"/>
                </a:cubicBezTo>
                <a:cubicBezTo>
                  <a:pt x="9378293" y="6313495"/>
                  <a:pt x="9281935" y="6171365"/>
                  <a:pt x="9171493" y="6150430"/>
                </a:cubicBezTo>
                <a:cubicBezTo>
                  <a:pt x="9155426" y="6152396"/>
                  <a:pt x="9147439" y="6151015"/>
                  <a:pt x="9146018" y="6139864"/>
                </a:cubicBezTo>
                <a:cubicBezTo>
                  <a:pt x="9112029" y="6132441"/>
                  <a:pt x="9087339" y="6101138"/>
                  <a:pt x="9059635" y="6109957"/>
                </a:cubicBezTo>
                <a:cubicBezTo>
                  <a:pt x="9024424" y="6092144"/>
                  <a:pt x="9043048" y="6078417"/>
                  <a:pt x="9010911" y="6064789"/>
                </a:cubicBezTo>
                <a:lnTo>
                  <a:pt x="8866811" y="6028191"/>
                </a:lnTo>
                <a:cubicBezTo>
                  <a:pt x="8846465" y="6021172"/>
                  <a:pt x="8825221" y="6000527"/>
                  <a:pt x="8804584" y="5994237"/>
                </a:cubicBezTo>
                <a:lnTo>
                  <a:pt x="8783071" y="5990448"/>
                </a:lnTo>
                <a:lnTo>
                  <a:pt x="8770456" y="5978060"/>
                </a:lnTo>
                <a:cubicBezTo>
                  <a:pt x="8764772" y="5975259"/>
                  <a:pt x="8757695" y="5974720"/>
                  <a:pt x="8748297" y="5978070"/>
                </a:cubicBezTo>
                <a:cubicBezTo>
                  <a:pt x="8730344" y="5973495"/>
                  <a:pt x="8679808" y="5955894"/>
                  <a:pt x="8662742" y="5950603"/>
                </a:cubicBezTo>
                <a:lnTo>
                  <a:pt x="8645902" y="5946326"/>
                </a:lnTo>
                <a:lnTo>
                  <a:pt x="8638176" y="5938358"/>
                </a:lnTo>
                <a:cubicBezTo>
                  <a:pt x="8625897" y="5932642"/>
                  <a:pt x="8594811" y="5922073"/>
                  <a:pt x="8572224" y="5912032"/>
                </a:cubicBezTo>
                <a:cubicBezTo>
                  <a:pt x="8553809" y="5897782"/>
                  <a:pt x="8529845" y="5886100"/>
                  <a:pt x="8502655" y="5878114"/>
                </a:cubicBezTo>
                <a:cubicBezTo>
                  <a:pt x="8496990" y="5883034"/>
                  <a:pt x="8489611" y="5872566"/>
                  <a:pt x="8485159" y="5869819"/>
                </a:cubicBezTo>
                <a:cubicBezTo>
                  <a:pt x="8483457" y="5873482"/>
                  <a:pt x="8471232" y="5872664"/>
                  <a:pt x="8468539" y="5868711"/>
                </a:cubicBezTo>
                <a:cubicBezTo>
                  <a:pt x="8389167" y="5836352"/>
                  <a:pt x="8421742" y="5881497"/>
                  <a:pt x="8379810" y="5849376"/>
                </a:cubicBezTo>
                <a:cubicBezTo>
                  <a:pt x="8371729" y="5846373"/>
                  <a:pt x="8364483" y="5846766"/>
                  <a:pt x="8357758" y="5848601"/>
                </a:cubicBezTo>
                <a:lnTo>
                  <a:pt x="8315264" y="5836192"/>
                </a:lnTo>
                <a:cubicBezTo>
                  <a:pt x="8299077" y="5829531"/>
                  <a:pt x="8281671" y="5824011"/>
                  <a:pt x="8263455" y="5819793"/>
                </a:cubicBezTo>
                <a:cubicBezTo>
                  <a:pt x="8257386" y="5826849"/>
                  <a:pt x="8245582" y="5813448"/>
                  <a:pt x="8239287" y="5810141"/>
                </a:cubicBezTo>
                <a:cubicBezTo>
                  <a:pt x="8237965" y="5815186"/>
                  <a:pt x="8222226" y="5815108"/>
                  <a:pt x="8217888" y="5810039"/>
                </a:cubicBezTo>
                <a:cubicBezTo>
                  <a:pt x="8109447" y="5773303"/>
                  <a:pt x="8161302" y="5831037"/>
                  <a:pt x="8100547" y="5791517"/>
                </a:cubicBezTo>
                <a:cubicBezTo>
                  <a:pt x="8089574" y="5788167"/>
                  <a:pt x="8080448" y="5789295"/>
                  <a:pt x="8072316" y="5792309"/>
                </a:cubicBezTo>
                <a:lnTo>
                  <a:pt x="8056967" y="5800648"/>
                </a:lnTo>
                <a:lnTo>
                  <a:pt x="8047885" y="5795270"/>
                </a:lnTo>
                <a:cubicBezTo>
                  <a:pt x="8010204" y="5788738"/>
                  <a:pt x="7996426" y="5797608"/>
                  <a:pt x="7977128" y="5783189"/>
                </a:cubicBezTo>
                <a:cubicBezTo>
                  <a:pt x="7943466" y="5775577"/>
                  <a:pt x="7904823" y="5770953"/>
                  <a:pt x="7874392" y="5763715"/>
                </a:cubicBezTo>
                <a:cubicBezTo>
                  <a:pt x="7860337" y="5743777"/>
                  <a:pt x="7817541" y="5748989"/>
                  <a:pt x="7794543" y="5739759"/>
                </a:cubicBezTo>
                <a:cubicBezTo>
                  <a:pt x="7784688" y="5731467"/>
                  <a:pt x="7776709" y="5729004"/>
                  <a:pt x="7763762" y="5734031"/>
                </a:cubicBezTo>
                <a:cubicBezTo>
                  <a:pt x="7718781" y="5694154"/>
                  <a:pt x="7732231" y="5727368"/>
                  <a:pt x="7685889" y="5707234"/>
                </a:cubicBezTo>
                <a:cubicBezTo>
                  <a:pt x="7646521" y="5687607"/>
                  <a:pt x="7600389" y="5671470"/>
                  <a:pt x="7566744" y="5634586"/>
                </a:cubicBezTo>
                <a:cubicBezTo>
                  <a:pt x="7561306" y="5624813"/>
                  <a:pt x="7543589" y="5618525"/>
                  <a:pt x="7527170" y="5620542"/>
                </a:cubicBezTo>
                <a:cubicBezTo>
                  <a:pt x="7524343" y="5620889"/>
                  <a:pt x="7521664" y="5621475"/>
                  <a:pt x="7519214" y="5622280"/>
                </a:cubicBezTo>
                <a:cubicBezTo>
                  <a:pt x="7500062" y="5596964"/>
                  <a:pt x="7480476" y="5604337"/>
                  <a:pt x="7473157" y="5588143"/>
                </a:cubicBezTo>
                <a:cubicBezTo>
                  <a:pt x="7433415" y="5574859"/>
                  <a:pt x="7395118" y="5582388"/>
                  <a:pt x="7388000" y="5568063"/>
                </a:cubicBezTo>
                <a:cubicBezTo>
                  <a:pt x="7366403" y="5564920"/>
                  <a:pt x="7332262" y="5573848"/>
                  <a:pt x="7320876" y="5557698"/>
                </a:cubicBezTo>
                <a:cubicBezTo>
                  <a:pt x="7314891" y="5568111"/>
                  <a:pt x="7299319" y="5544964"/>
                  <a:pt x="7284480" y="5549820"/>
                </a:cubicBezTo>
                <a:cubicBezTo>
                  <a:pt x="7273570" y="5554430"/>
                  <a:pt x="7266301" y="5548483"/>
                  <a:pt x="7256619" y="5546379"/>
                </a:cubicBezTo>
                <a:cubicBezTo>
                  <a:pt x="7242503" y="5549088"/>
                  <a:pt x="7202543" y="5533379"/>
                  <a:pt x="7193112" y="5525289"/>
                </a:cubicBezTo>
                <a:cubicBezTo>
                  <a:pt x="7172259" y="5499151"/>
                  <a:pt x="7108617" y="5505485"/>
                  <a:pt x="7090943" y="5485177"/>
                </a:cubicBezTo>
                <a:cubicBezTo>
                  <a:pt x="7083637" y="5481419"/>
                  <a:pt x="7076140" y="5479148"/>
                  <a:pt x="7068566" y="5477809"/>
                </a:cubicBezTo>
                <a:lnTo>
                  <a:pt x="7023035" y="5476595"/>
                </a:lnTo>
                <a:lnTo>
                  <a:pt x="7001197" y="5476163"/>
                </a:lnTo>
                <a:cubicBezTo>
                  <a:pt x="7016126" y="5454256"/>
                  <a:pt x="6943549" y="5466815"/>
                  <a:pt x="6967472" y="5451057"/>
                </a:cubicBezTo>
                <a:cubicBezTo>
                  <a:pt x="6931240" y="5443544"/>
                  <a:pt x="6920843" y="5429649"/>
                  <a:pt x="6883334" y="5418880"/>
                </a:cubicBezTo>
                <a:lnTo>
                  <a:pt x="6742417" y="5386446"/>
                </a:lnTo>
                <a:cubicBezTo>
                  <a:pt x="6690532" y="5366095"/>
                  <a:pt x="6665174" y="5364632"/>
                  <a:pt x="6618315" y="5353085"/>
                </a:cubicBezTo>
                <a:cubicBezTo>
                  <a:pt x="6581698" y="5304210"/>
                  <a:pt x="6547395" y="5315779"/>
                  <a:pt x="6521050" y="5283194"/>
                </a:cubicBezTo>
                <a:cubicBezTo>
                  <a:pt x="6469114" y="5268862"/>
                  <a:pt x="6472597" y="5253957"/>
                  <a:pt x="6414460" y="5253832"/>
                </a:cubicBezTo>
                <a:lnTo>
                  <a:pt x="6362535" y="5220502"/>
                </a:lnTo>
                <a:cubicBezTo>
                  <a:pt x="6350866" y="5213881"/>
                  <a:pt x="6347641" y="5215777"/>
                  <a:pt x="6344443" y="5214103"/>
                </a:cubicBezTo>
                <a:lnTo>
                  <a:pt x="6343344" y="5210454"/>
                </a:lnTo>
                <a:lnTo>
                  <a:pt x="6333344" y="5205307"/>
                </a:lnTo>
                <a:lnTo>
                  <a:pt x="6315602" y="5193288"/>
                </a:lnTo>
                <a:lnTo>
                  <a:pt x="6310442" y="5192802"/>
                </a:lnTo>
                <a:lnTo>
                  <a:pt x="6280815" y="5177420"/>
                </a:lnTo>
                <a:lnTo>
                  <a:pt x="6279533" y="5178045"/>
                </a:lnTo>
                <a:cubicBezTo>
                  <a:pt x="6275980" y="5179097"/>
                  <a:pt x="6272084" y="5179212"/>
                  <a:pt x="6267362" y="5177370"/>
                </a:cubicBezTo>
                <a:cubicBezTo>
                  <a:pt x="6261796" y="5192470"/>
                  <a:pt x="6259530" y="5180933"/>
                  <a:pt x="6246095" y="5174167"/>
                </a:cubicBezTo>
                <a:lnTo>
                  <a:pt x="6155252" y="5161201"/>
                </a:lnTo>
                <a:lnTo>
                  <a:pt x="6148525" y="5158442"/>
                </a:lnTo>
                <a:lnTo>
                  <a:pt x="6148187" y="5158573"/>
                </a:lnTo>
                <a:cubicBezTo>
                  <a:pt x="6146292" y="5158370"/>
                  <a:pt x="6143916" y="5157611"/>
                  <a:pt x="6140686" y="5156032"/>
                </a:cubicBezTo>
                <a:lnTo>
                  <a:pt x="6136260" y="5153413"/>
                </a:lnTo>
                <a:lnTo>
                  <a:pt x="6123208" y="5148061"/>
                </a:lnTo>
                <a:lnTo>
                  <a:pt x="6117367" y="5147451"/>
                </a:lnTo>
                <a:lnTo>
                  <a:pt x="5957305" y="5146062"/>
                </a:lnTo>
                <a:cubicBezTo>
                  <a:pt x="5920540" y="5140405"/>
                  <a:pt x="5887096" y="5142015"/>
                  <a:pt x="5857259" y="5132052"/>
                </a:cubicBezTo>
                <a:cubicBezTo>
                  <a:pt x="5843335" y="5135303"/>
                  <a:pt x="5830921" y="5135493"/>
                  <a:pt x="5821375" y="5125606"/>
                </a:cubicBezTo>
                <a:cubicBezTo>
                  <a:pt x="5786501" y="5122615"/>
                  <a:pt x="5775399" y="5132648"/>
                  <a:pt x="5755916" y="5120171"/>
                </a:cubicBezTo>
                <a:cubicBezTo>
                  <a:pt x="5732132" y="5135438"/>
                  <a:pt x="5732735" y="5128211"/>
                  <a:pt x="5725007" y="5121437"/>
                </a:cubicBezTo>
                <a:lnTo>
                  <a:pt x="5723810" y="5120848"/>
                </a:lnTo>
                <a:lnTo>
                  <a:pt x="5720531" y="5123048"/>
                </a:lnTo>
                <a:lnTo>
                  <a:pt x="5714794" y="5123371"/>
                </a:lnTo>
                <a:lnTo>
                  <a:pt x="5700141" y="5120131"/>
                </a:lnTo>
                <a:lnTo>
                  <a:pt x="5694799" y="5118234"/>
                </a:lnTo>
                <a:cubicBezTo>
                  <a:pt x="5691058" y="5117179"/>
                  <a:pt x="5688491" y="5116804"/>
                  <a:pt x="5686627" y="5116903"/>
                </a:cubicBezTo>
                <a:lnTo>
                  <a:pt x="5686371" y="5117086"/>
                </a:lnTo>
                <a:lnTo>
                  <a:pt x="5678818" y="5115416"/>
                </a:lnTo>
                <a:cubicBezTo>
                  <a:pt x="5666199" y="5112102"/>
                  <a:pt x="5654035" y="5108410"/>
                  <a:pt x="5642547" y="5104511"/>
                </a:cubicBezTo>
                <a:cubicBezTo>
                  <a:pt x="5629444" y="5114945"/>
                  <a:pt x="5588783" y="5093343"/>
                  <a:pt x="5587979" y="5116963"/>
                </a:cubicBezTo>
                <a:cubicBezTo>
                  <a:pt x="5572317" y="5112380"/>
                  <a:pt x="5564904" y="5101292"/>
                  <a:pt x="5566635" y="5117158"/>
                </a:cubicBezTo>
                <a:cubicBezTo>
                  <a:pt x="5561375" y="5116079"/>
                  <a:pt x="5557787" y="5116811"/>
                  <a:pt x="5554952" y="5118417"/>
                </a:cubicBezTo>
                <a:lnTo>
                  <a:pt x="5554039" y="5119241"/>
                </a:lnTo>
                <a:lnTo>
                  <a:pt x="5514253" y="5109018"/>
                </a:lnTo>
                <a:lnTo>
                  <a:pt x="5492156" y="5099904"/>
                </a:lnTo>
                <a:lnTo>
                  <a:pt x="5480446" y="5096385"/>
                </a:lnTo>
                <a:lnTo>
                  <a:pt x="5477744" y="5092939"/>
                </a:lnTo>
                <a:cubicBezTo>
                  <a:pt x="5474490" y="5090581"/>
                  <a:pt x="5469391" y="5088951"/>
                  <a:pt x="5460150" y="5088988"/>
                </a:cubicBezTo>
                <a:lnTo>
                  <a:pt x="5457901" y="5089459"/>
                </a:lnTo>
                <a:lnTo>
                  <a:pt x="5444243" y="5082761"/>
                </a:lnTo>
                <a:cubicBezTo>
                  <a:pt x="5439993" y="5080007"/>
                  <a:pt x="5436418" y="5076805"/>
                  <a:pt x="5433825" y="5072992"/>
                </a:cubicBezTo>
                <a:cubicBezTo>
                  <a:pt x="5379442" y="5082090"/>
                  <a:pt x="5336110" y="5058382"/>
                  <a:pt x="5280996" y="5052402"/>
                </a:cubicBezTo>
                <a:cubicBezTo>
                  <a:pt x="5250806" y="5043777"/>
                  <a:pt x="5168599" y="5048109"/>
                  <a:pt x="5161582" y="5019668"/>
                </a:cubicBezTo>
                <a:cubicBezTo>
                  <a:pt x="5121870" y="5011383"/>
                  <a:pt x="5095637" y="5009222"/>
                  <a:pt x="5042717" y="5002692"/>
                </a:cubicBezTo>
                <a:cubicBezTo>
                  <a:pt x="4991136" y="4972487"/>
                  <a:pt x="4902282" y="4979360"/>
                  <a:pt x="4840514" y="4959306"/>
                </a:cubicBezTo>
                <a:cubicBezTo>
                  <a:pt x="4799904" y="4976415"/>
                  <a:pt x="4824087" y="4958371"/>
                  <a:pt x="4786778" y="4956661"/>
                </a:cubicBezTo>
                <a:cubicBezTo>
                  <a:pt x="4801901" y="4937231"/>
                  <a:pt x="4739845" y="4961208"/>
                  <a:pt x="4743741" y="4937104"/>
                </a:cubicBezTo>
                <a:cubicBezTo>
                  <a:pt x="4736829" y="4937557"/>
                  <a:pt x="4730010" y="4938753"/>
                  <a:pt x="4723136" y="4940138"/>
                </a:cubicBezTo>
                <a:lnTo>
                  <a:pt x="4719535" y="4940850"/>
                </a:lnTo>
                <a:lnTo>
                  <a:pt x="4706143" y="4939586"/>
                </a:lnTo>
                <a:lnTo>
                  <a:pt x="4701098" y="4944372"/>
                </a:lnTo>
                <a:lnTo>
                  <a:pt x="4680034" y="4946157"/>
                </a:lnTo>
                <a:cubicBezTo>
                  <a:pt x="4672339" y="4946029"/>
                  <a:pt x="4664292" y="4944964"/>
                  <a:pt x="4655740" y="4942396"/>
                </a:cubicBezTo>
                <a:cubicBezTo>
                  <a:pt x="4636359" y="4929384"/>
                  <a:pt x="4599700" y="4935346"/>
                  <a:pt x="4569298" y="4929596"/>
                </a:cubicBezTo>
                <a:lnTo>
                  <a:pt x="4555977" y="4924356"/>
                </a:lnTo>
                <a:lnTo>
                  <a:pt x="4508949" y="4921648"/>
                </a:lnTo>
                <a:cubicBezTo>
                  <a:pt x="4495668" y="4920437"/>
                  <a:pt x="4482007" y="4918694"/>
                  <a:pt x="4467838" y="4915993"/>
                </a:cubicBezTo>
                <a:lnTo>
                  <a:pt x="4441948" y="4909300"/>
                </a:lnTo>
                <a:lnTo>
                  <a:pt x="4394719" y="4901820"/>
                </a:lnTo>
                <a:lnTo>
                  <a:pt x="4356810" y="4905146"/>
                </a:lnTo>
                <a:lnTo>
                  <a:pt x="4222144" y="4909117"/>
                </a:lnTo>
                <a:cubicBezTo>
                  <a:pt x="4202488" y="4913903"/>
                  <a:pt x="4184742" y="4933491"/>
                  <a:pt x="4160481" y="4923474"/>
                </a:cubicBezTo>
                <a:cubicBezTo>
                  <a:pt x="4165854" y="4934564"/>
                  <a:pt x="4131661" y="4919946"/>
                  <a:pt x="4124879" y="4929303"/>
                </a:cubicBezTo>
                <a:cubicBezTo>
                  <a:pt x="4120895" y="4937086"/>
                  <a:pt x="4109593" y="4934464"/>
                  <a:pt x="4100114" y="4936007"/>
                </a:cubicBezTo>
                <a:cubicBezTo>
                  <a:pt x="4091835" y="4943256"/>
                  <a:pt x="4045978" y="4943549"/>
                  <a:pt x="4030957" y="4939826"/>
                </a:cubicBezTo>
                <a:cubicBezTo>
                  <a:pt x="3989825" y="4924453"/>
                  <a:pt x="3946860" y="4952050"/>
                  <a:pt x="3913764" y="4940618"/>
                </a:cubicBezTo>
                <a:cubicBezTo>
                  <a:pt x="3904534" y="4939906"/>
                  <a:pt x="3896577" y="4940543"/>
                  <a:pt x="3889457" y="4942017"/>
                </a:cubicBezTo>
                <a:lnTo>
                  <a:pt x="3871115" y="4948115"/>
                </a:lnTo>
                <a:lnTo>
                  <a:pt x="3869086" y="4953796"/>
                </a:lnTo>
                <a:lnTo>
                  <a:pt x="3856124" y="4955351"/>
                </a:lnTo>
                <a:lnTo>
                  <a:pt x="3835967" y="4964002"/>
                </a:lnTo>
                <a:cubicBezTo>
                  <a:pt x="3826465" y="4939857"/>
                  <a:pt x="3782586" y="4975947"/>
                  <a:pt x="3785910" y="4953998"/>
                </a:cubicBezTo>
                <a:cubicBezTo>
                  <a:pt x="3750785" y="4960085"/>
                  <a:pt x="3699033" y="4941571"/>
                  <a:pt x="3671085" y="4966563"/>
                </a:cubicBezTo>
                <a:cubicBezTo>
                  <a:pt x="3621255" y="4971431"/>
                  <a:pt x="3562637" y="4982991"/>
                  <a:pt x="3486928" y="4983204"/>
                </a:cubicBezTo>
                <a:cubicBezTo>
                  <a:pt x="3446030" y="4983424"/>
                  <a:pt x="3343460" y="4965124"/>
                  <a:pt x="3280956" y="4963864"/>
                </a:cubicBezTo>
                <a:cubicBezTo>
                  <a:pt x="3227193" y="4969510"/>
                  <a:pt x="3256481" y="4962609"/>
                  <a:pt x="3211563" y="4982704"/>
                </a:cubicBezTo>
                <a:cubicBezTo>
                  <a:pt x="3207119" y="4979549"/>
                  <a:pt x="3170070" y="4977192"/>
                  <a:pt x="3164681" y="4975408"/>
                </a:cubicBezTo>
                <a:lnTo>
                  <a:pt x="3127171" y="4968229"/>
                </a:lnTo>
                <a:lnTo>
                  <a:pt x="3096889" y="4965619"/>
                </a:lnTo>
                <a:cubicBezTo>
                  <a:pt x="3088441" y="4967572"/>
                  <a:pt x="3082883" y="4967054"/>
                  <a:pt x="3078620" y="4965444"/>
                </a:cubicBezTo>
                <a:lnTo>
                  <a:pt x="3074275" y="4962670"/>
                </a:lnTo>
                <a:lnTo>
                  <a:pt x="3036436" y="4957455"/>
                </a:lnTo>
                <a:lnTo>
                  <a:pt x="3031995" y="4958829"/>
                </a:lnTo>
                <a:lnTo>
                  <a:pt x="2994028" y="4956800"/>
                </a:lnTo>
                <a:cubicBezTo>
                  <a:pt x="2992299" y="4958944"/>
                  <a:pt x="2989407" y="4960397"/>
                  <a:pt x="2984001" y="4960444"/>
                </a:cubicBezTo>
                <a:cubicBezTo>
                  <a:pt x="2994191" y="4975446"/>
                  <a:pt x="2981386" y="4966249"/>
                  <a:pt x="2964542" y="4965062"/>
                </a:cubicBezTo>
                <a:cubicBezTo>
                  <a:pt x="2976613" y="4988096"/>
                  <a:pt x="2927627" y="4975618"/>
                  <a:pt x="2921274" y="4988440"/>
                </a:cubicBezTo>
                <a:cubicBezTo>
                  <a:pt x="2908629" y="4987050"/>
                  <a:pt x="2895476" y="4985998"/>
                  <a:pt x="2882111" y="4985411"/>
                </a:cubicBezTo>
                <a:lnTo>
                  <a:pt x="2874282" y="4985361"/>
                </a:lnTo>
                <a:cubicBezTo>
                  <a:pt x="2874237" y="4985437"/>
                  <a:pt x="2874193" y="4985514"/>
                  <a:pt x="2874147" y="4985591"/>
                </a:cubicBezTo>
                <a:cubicBezTo>
                  <a:pt x="2872492" y="4986074"/>
                  <a:pt x="2869935" y="4986243"/>
                  <a:pt x="2865932" y="4985999"/>
                </a:cubicBezTo>
                <a:lnTo>
                  <a:pt x="2860008" y="4985269"/>
                </a:lnTo>
                <a:lnTo>
                  <a:pt x="2844819" y="4985172"/>
                </a:lnTo>
                <a:lnTo>
                  <a:pt x="2839735" y="4986676"/>
                </a:lnTo>
                <a:lnTo>
                  <a:pt x="2837922" y="4989488"/>
                </a:lnTo>
                <a:lnTo>
                  <a:pt x="2836507" y="4989165"/>
                </a:lnTo>
                <a:cubicBezTo>
                  <a:pt x="2825749" y="4984209"/>
                  <a:pt x="2822382" y="4977089"/>
                  <a:pt x="2808859" y="4996804"/>
                </a:cubicBezTo>
                <a:cubicBezTo>
                  <a:pt x="2784233" y="4988767"/>
                  <a:pt x="2779499" y="5000786"/>
                  <a:pt x="2745907" y="5005126"/>
                </a:cubicBezTo>
                <a:cubicBezTo>
                  <a:pt x="2731796" y="4997536"/>
                  <a:pt x="2720518" y="5000295"/>
                  <a:pt x="2709519" y="5006333"/>
                </a:cubicBezTo>
                <a:cubicBezTo>
                  <a:pt x="2676766" y="5002878"/>
                  <a:pt x="2646981" y="5011377"/>
                  <a:pt x="2610212" y="5013529"/>
                </a:cubicBezTo>
                <a:cubicBezTo>
                  <a:pt x="2570359" y="5003730"/>
                  <a:pt x="2550109" y="5021491"/>
                  <a:pt x="2510814" y="5023713"/>
                </a:cubicBezTo>
                <a:cubicBezTo>
                  <a:pt x="2476639" y="5006722"/>
                  <a:pt x="2482834" y="5038639"/>
                  <a:pt x="2462736" y="5045398"/>
                </a:cubicBezTo>
                <a:lnTo>
                  <a:pt x="2457050" y="5046022"/>
                </a:lnTo>
                <a:lnTo>
                  <a:pt x="2442184" y="5043549"/>
                </a:lnTo>
                <a:lnTo>
                  <a:pt x="2436703" y="5041929"/>
                </a:lnTo>
                <a:cubicBezTo>
                  <a:pt x="2432888" y="5041072"/>
                  <a:pt x="2430299" y="5040830"/>
                  <a:pt x="2428451" y="5041027"/>
                </a:cubicBezTo>
                <a:lnTo>
                  <a:pt x="2420551" y="5039949"/>
                </a:lnTo>
                <a:cubicBezTo>
                  <a:pt x="2407700" y="5037296"/>
                  <a:pt x="2395274" y="5034239"/>
                  <a:pt x="2383501" y="5030941"/>
                </a:cubicBezTo>
                <a:cubicBezTo>
                  <a:pt x="2362992" y="5032521"/>
                  <a:pt x="2317884" y="5047662"/>
                  <a:pt x="2297493" y="5049431"/>
                </a:cubicBezTo>
                <a:lnTo>
                  <a:pt x="2261156" y="5041558"/>
                </a:lnTo>
                <a:lnTo>
                  <a:pt x="2200581" y="5024964"/>
                </a:lnTo>
                <a:lnTo>
                  <a:pt x="2198380" y="5025550"/>
                </a:lnTo>
                <a:lnTo>
                  <a:pt x="2116066" y="5019568"/>
                </a:lnTo>
                <a:cubicBezTo>
                  <a:pt x="2111600" y="5017036"/>
                  <a:pt x="2059664" y="5006071"/>
                  <a:pt x="2056754" y="5002394"/>
                </a:cubicBezTo>
                <a:cubicBezTo>
                  <a:pt x="2003393" y="5014336"/>
                  <a:pt x="1998298" y="5008800"/>
                  <a:pt x="1942916" y="5005703"/>
                </a:cubicBezTo>
                <a:cubicBezTo>
                  <a:pt x="1882138" y="4994708"/>
                  <a:pt x="1836966" y="4976630"/>
                  <a:pt x="1796717" y="4970423"/>
                </a:cubicBezTo>
                <a:cubicBezTo>
                  <a:pt x="1724075" y="4959337"/>
                  <a:pt x="1636218" y="4936339"/>
                  <a:pt x="1583222" y="4931235"/>
                </a:cubicBezTo>
                <a:cubicBezTo>
                  <a:pt x="1544265" y="4950469"/>
                  <a:pt x="1556109" y="4927628"/>
                  <a:pt x="1518821" y="4927872"/>
                </a:cubicBezTo>
                <a:cubicBezTo>
                  <a:pt x="1497291" y="4925112"/>
                  <a:pt x="1483221" y="4916728"/>
                  <a:pt x="1471837" y="4914678"/>
                </a:cubicBezTo>
                <a:lnTo>
                  <a:pt x="1450515" y="4915578"/>
                </a:lnTo>
                <a:lnTo>
                  <a:pt x="1437078" y="4915016"/>
                </a:lnTo>
                <a:lnTo>
                  <a:pt x="1432462" y="4920065"/>
                </a:lnTo>
                <a:lnTo>
                  <a:pt x="1411645" y="4922952"/>
                </a:lnTo>
                <a:cubicBezTo>
                  <a:pt x="1384856" y="4920079"/>
                  <a:pt x="1306656" y="4907389"/>
                  <a:pt x="1271729" y="4902828"/>
                </a:cubicBezTo>
                <a:cubicBezTo>
                  <a:pt x="1258697" y="4896954"/>
                  <a:pt x="1213546" y="4890036"/>
                  <a:pt x="1202076" y="4895589"/>
                </a:cubicBezTo>
                <a:cubicBezTo>
                  <a:pt x="1192059" y="4895561"/>
                  <a:pt x="1182171" y="4891311"/>
                  <a:pt x="1174670" y="4898040"/>
                </a:cubicBezTo>
                <a:cubicBezTo>
                  <a:pt x="1163701" y="4905820"/>
                  <a:pt x="1136874" y="4886643"/>
                  <a:pt x="1137035" y="4897965"/>
                </a:cubicBezTo>
                <a:cubicBezTo>
                  <a:pt x="1117838" y="4884693"/>
                  <a:pt x="1091386" y="4900421"/>
                  <a:pt x="1069882" y="4901859"/>
                </a:cubicBezTo>
                <a:cubicBezTo>
                  <a:pt x="1055589" y="4889467"/>
                  <a:pt x="1024570" y="4904705"/>
                  <a:pt x="980935" y="4900090"/>
                </a:cubicBezTo>
                <a:cubicBezTo>
                  <a:pt x="947614" y="4895538"/>
                  <a:pt x="913224" y="4886405"/>
                  <a:pt x="869960" y="4874547"/>
                </a:cubicBezTo>
                <a:cubicBezTo>
                  <a:pt x="819114" y="4845820"/>
                  <a:pt x="768074" y="4839770"/>
                  <a:pt x="721345" y="4828937"/>
                </a:cubicBezTo>
                <a:cubicBezTo>
                  <a:pt x="667944" y="4819060"/>
                  <a:pt x="698286" y="4848426"/>
                  <a:pt x="635428" y="4819153"/>
                </a:cubicBezTo>
                <a:cubicBezTo>
                  <a:pt x="626286" y="4826707"/>
                  <a:pt x="617638" y="4825980"/>
                  <a:pt x="604106" y="4819994"/>
                </a:cubicBezTo>
                <a:cubicBezTo>
                  <a:pt x="583276" y="4822237"/>
                  <a:pt x="539859" y="4835097"/>
                  <a:pt x="510451" y="4832608"/>
                </a:cubicBezTo>
                <a:cubicBezTo>
                  <a:pt x="489781" y="4829929"/>
                  <a:pt x="443867" y="4807857"/>
                  <a:pt x="427656" y="4805062"/>
                </a:cubicBezTo>
                <a:cubicBezTo>
                  <a:pt x="424088" y="4806479"/>
                  <a:pt x="419580" y="4809736"/>
                  <a:pt x="413184" y="4815837"/>
                </a:cubicBezTo>
                <a:cubicBezTo>
                  <a:pt x="387673" y="4805882"/>
                  <a:pt x="379855" y="4817328"/>
                  <a:pt x="341772" y="4818825"/>
                </a:cubicBezTo>
                <a:cubicBezTo>
                  <a:pt x="327795" y="4810179"/>
                  <a:pt x="314729" y="4811964"/>
                  <a:pt x="301266" y="4817000"/>
                </a:cubicBezTo>
                <a:cubicBezTo>
                  <a:pt x="265781" y="4810886"/>
                  <a:pt x="231017" y="4816794"/>
                  <a:pt x="189886" y="4815871"/>
                </a:cubicBezTo>
                <a:cubicBezTo>
                  <a:pt x="147910" y="4802917"/>
                  <a:pt x="121702" y="4818738"/>
                  <a:pt x="77762" y="4817675"/>
                </a:cubicBezTo>
                <a:cubicBezTo>
                  <a:pt x="38733" y="4795315"/>
                  <a:pt x="44308" y="4840244"/>
                  <a:pt x="8164" y="4835320"/>
                </a:cubicBezTo>
                <a:lnTo>
                  <a:pt x="0" y="4832771"/>
                </a:ln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D3678F2-0CA4-0187-7269-CCDA47142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822" y="5234324"/>
            <a:ext cx="6931319" cy="75221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chemeClr val="accent2"/>
                </a:solidFill>
              </a:rPr>
              <a:t>Unser </a:t>
            </a:r>
            <a:r>
              <a:rPr lang="en-US" sz="3600" err="1">
                <a:solidFill>
                  <a:schemeClr val="accent2"/>
                </a:solidFill>
              </a:rPr>
              <a:t>Standort</a:t>
            </a:r>
            <a:r>
              <a:rPr lang="en-US" sz="3600">
                <a:solidFill>
                  <a:schemeClr val="accent2"/>
                </a:solidFill>
              </a:rPr>
              <a:t> in Essen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9670368-50AA-153F-7C68-FC4F363C40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9823" y="6059087"/>
            <a:ext cx="6931319" cy="3497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 b="1">
                <a:solidFill>
                  <a:schemeClr val="tx1">
                    <a:lumMod val="85000"/>
                    <a:lumOff val="15000"/>
                  </a:schemeClr>
                </a:solidFill>
              </a:rPr>
              <a:t>Zeche Zollverein - Weltkulturerbe </a:t>
            </a:r>
          </a:p>
        </p:txBody>
      </p:sp>
    </p:spTree>
    <p:extLst>
      <p:ext uri="{BB962C8B-B14F-4D97-AF65-F5344CB8AC3E}">
        <p14:creationId xmlns:p14="http://schemas.microsoft.com/office/powerpoint/2010/main" val="3057090056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F13936-B5AF-CEC1-A9B1-8D7E70D45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/>
              <a:t>Unser Standort in Essen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84AAA49-4D21-2523-FF2C-B8378C02DC38}"/>
              </a:ext>
            </a:extLst>
          </p:cNvPr>
          <p:cNvSpPr txBox="1"/>
          <p:nvPr/>
        </p:nvSpPr>
        <p:spPr>
          <a:xfrm>
            <a:off x="4119272" y="2936557"/>
            <a:ext cx="3953455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4000" b="1"/>
              <a:t>Platzhalter</a:t>
            </a:r>
          </a:p>
          <a:p>
            <a:pPr algn="ctr"/>
            <a:r>
              <a:rPr lang="de-DE" b="1"/>
              <a:t>Bilder folgen im Laufe des Monats Juni</a:t>
            </a:r>
          </a:p>
        </p:txBody>
      </p:sp>
    </p:spTree>
    <p:extLst>
      <p:ext uri="{BB962C8B-B14F-4D97-AF65-F5344CB8AC3E}">
        <p14:creationId xmlns:p14="http://schemas.microsoft.com/office/powerpoint/2010/main" val="2740367462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8780696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EAEE1180-A1DB-FA3E-BD71-5E4ED3F0C66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lIns="91440" tIns="45720" rIns="91440" bIns="45720" anchor="ctr"/>
          <a:lstStyle/>
          <a:p>
            <a:r>
              <a:rPr lang="de-DE">
                <a:latin typeface="Franklin Gothic Demi"/>
              </a:rPr>
              <a:t>Wirtschaftlichkeit</a:t>
            </a:r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09C34DB-4977-6877-1A41-B155B373AB7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lIns="91440" tIns="45720" rIns="91440" bIns="45720" anchor="ctr"/>
          <a:lstStyle/>
          <a:p>
            <a:r>
              <a:rPr lang="de-DE">
                <a:latin typeface="Franklin Gothic Demi"/>
              </a:rPr>
              <a:t>Qualitätssicherung</a:t>
            </a:r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C29AE6E-DFD6-913D-2B40-A067AB94768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lIns="91440" tIns="45720" rIns="91440" bIns="45720" anchor="ctr"/>
          <a:lstStyle/>
          <a:p>
            <a:r>
              <a:rPr lang="de-DE">
                <a:latin typeface="Franklin Gothic Demi"/>
              </a:rPr>
              <a:t>Live-Demo</a:t>
            </a:r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50B643C-B9AA-EE7C-27F6-C914E6B259A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 lIns="91440" tIns="45720" rIns="91440" bIns="45720" anchor="t"/>
          <a:lstStyle/>
          <a:p>
            <a:r>
              <a:rPr lang="de-DE" dirty="0"/>
              <a:t>Vorstellung des Klassendiagramms, verschiedener Funktionen und der Datenbank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8685A29-CE61-C691-BA82-92837395E83F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 lIns="91440" tIns="45720" rIns="91440" bIns="45720" anchor="t"/>
          <a:lstStyle/>
          <a:p>
            <a:r>
              <a:rPr lang="de-DE" dirty="0"/>
              <a:t>Kosten und </a:t>
            </a:r>
            <a:r>
              <a:rPr lang="en-GB" dirty="0"/>
              <a:t>Breakeven point 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AC66CA05-0DC7-5165-674B-8A345640F9C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 lIns="91440" tIns="45720" rIns="91440" bIns="45720" anchor="t"/>
          <a:lstStyle/>
          <a:p>
            <a:r>
              <a:rPr lang="de-DE" dirty="0"/>
              <a:t>Vorstellung der Testverfahren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ECF9FD7-9066-DB6C-2A14-A8AD744A6C1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 lIns="91440" tIns="45720" rIns="91440" bIns="45720" anchor="t"/>
          <a:lstStyle/>
          <a:p>
            <a:r>
              <a:rPr lang="de-DE" dirty="0" err="1"/>
              <a:t>Liveforführung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9FCBEF6D-1C6A-F7BE-D307-1FC7246969A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lIns="91440" tIns="45720" rIns="91440" bIns="45720" anchor="ctr"/>
          <a:lstStyle/>
          <a:p>
            <a:r>
              <a:rPr lang="de-DE">
                <a:latin typeface="Franklin Gothic Demi"/>
              </a:rPr>
              <a:t>Artefakte Vorstellung</a:t>
            </a:r>
            <a:endParaRPr lang="de-DE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E9466A30-5224-498F-2901-D2AF08033EE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0652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12B823-E024-6AD7-D4E6-6A406F885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>
                <a:latin typeface="Franklin Gothic Demi"/>
              </a:rPr>
              <a:t>Artefakt Vorstellung</a:t>
            </a:r>
            <a:endParaRPr lang="de-DE" dirty="0" err="1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EE8B5E5-3B85-459F-3953-51F30D208C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t"/>
          <a:lstStyle/>
          <a:p>
            <a:r>
              <a:rPr lang="de-DE" sz="1400" dirty="0"/>
              <a:t>Klassendiagramm</a:t>
            </a:r>
            <a:endParaRPr lang="de-DE" dirty="0"/>
          </a:p>
        </p:txBody>
      </p:sp>
      <p:pic>
        <p:nvPicPr>
          <p:cNvPr id="5" name="Grafik 4" descr="Ein Bild, das Text, Diagramm, Plan, Reihe enthält.&#10;&#10;Automatisch generierte Beschreibung">
            <a:extLst>
              <a:ext uri="{FF2B5EF4-FFF2-40B4-BE49-F238E27FC236}">
                <a16:creationId xmlns:a16="http://schemas.microsoft.com/office/drawing/2014/main" id="{2C0775DE-63DD-922F-31A4-A44AC3FA7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1540065"/>
            <a:ext cx="6048992" cy="4253663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DD0DAA65-D87C-EA0C-3DF0-4F8B4100AF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876" y="1622244"/>
            <a:ext cx="6132327" cy="739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801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74B9E2-B7E9-7FD5-4E84-C3B1E70B6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>
                <a:latin typeface="Franklin Gothic Demi"/>
              </a:rPr>
              <a:t>Artefakt Vorstellung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448686A-3B56-C43E-15C0-85B9D359F2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Vorstellung der Routen HIER KÖNNTE JEROMES TEXT STEHEN</a:t>
            </a:r>
          </a:p>
        </p:txBody>
      </p:sp>
    </p:spTree>
    <p:extLst>
      <p:ext uri="{BB962C8B-B14F-4D97-AF65-F5344CB8AC3E}">
        <p14:creationId xmlns:p14="http://schemas.microsoft.com/office/powerpoint/2010/main" val="4231083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AE98B3-D8DC-9267-B965-94D39DB8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Artefakt Vorstellung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F36F04-D0DE-FC1F-CAC8-29436737FA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Datenbank</a:t>
            </a:r>
          </a:p>
        </p:txBody>
      </p:sp>
    </p:spTree>
    <p:extLst>
      <p:ext uri="{BB962C8B-B14F-4D97-AF65-F5344CB8AC3E}">
        <p14:creationId xmlns:p14="http://schemas.microsoft.com/office/powerpoint/2010/main" val="2761951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33762A9-6FBA-A153-8A9A-C5002EB50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>
                <a:solidFill>
                  <a:schemeClr val="accent2"/>
                </a:solidFill>
              </a:rPr>
              <a:t>RealCore Group GmbH</a:t>
            </a:r>
            <a:r>
              <a:rPr lang="de-DE"/>
              <a:t>: Vorstellung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37F1996-A03B-FBFC-C8F3-FDA1D10901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2629" y="1149351"/>
            <a:ext cx="6274767" cy="316379"/>
          </a:xfrm>
        </p:spPr>
        <p:txBody>
          <a:bodyPr/>
          <a:lstStyle/>
          <a:p>
            <a:r>
              <a:rPr lang="de-DE"/>
              <a:t>„Die“ Retail-Experten für SAP- &amp; Microsoft-Technologien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6A1190D-0099-E101-5AC3-D6C0EFFFFD1A}"/>
              </a:ext>
            </a:extLst>
          </p:cNvPr>
          <p:cNvSpPr txBox="1"/>
          <p:nvPr/>
        </p:nvSpPr>
        <p:spPr>
          <a:xfrm>
            <a:off x="531667" y="1561626"/>
            <a:ext cx="5483284" cy="35394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44" indent="-285744">
              <a:buFont typeface="Arial" panose="020B0604020202020204" pitchFamily="34" charset="0"/>
              <a:buChar char="•"/>
            </a:pPr>
            <a:r>
              <a:rPr lang="de-DE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Unsere Wurzeln liegen in der dynamischen Welt des Handels</a:t>
            </a:r>
            <a:br>
              <a:rPr lang="de-DE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de-DE" sz="16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de-DE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Wir sind eine Unternehmensgruppe mit dem Schwerpunkt auf </a:t>
            </a:r>
            <a:r>
              <a:rPr lang="de-DE" sz="1600" b="1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Prozess- und Technologieberatung</a:t>
            </a:r>
            <a:r>
              <a:rPr lang="de-DE" sz="16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(Branche Retail)</a:t>
            </a:r>
            <a:br>
              <a:rPr lang="de-DE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de-DE" sz="16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de-DE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Unsere Mitarbeiter verfügen über besonders </a:t>
            </a:r>
            <a:r>
              <a:rPr lang="de-DE" sz="1600" b="1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spezialisierte SAP- und Microsoft-Technologie Expertise </a:t>
            </a:r>
            <a:r>
              <a:rPr lang="de-DE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und zählen insbesondere in den </a:t>
            </a:r>
            <a:r>
              <a:rPr lang="de-DE" sz="1600" b="1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Portal-, Integrations- und Mobile Technologien</a:t>
            </a:r>
            <a:r>
              <a:rPr lang="de-DE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zu den Top-Experten in Deutschland</a:t>
            </a:r>
            <a:br>
              <a:rPr lang="de-DE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de-DE" sz="16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de-DE" sz="1600">
                <a:latin typeface="Calibri"/>
                <a:ea typeface="Calibri" panose="020F0502020204030204" pitchFamily="34" charset="0"/>
                <a:cs typeface="Calibri"/>
              </a:rPr>
              <a:t>Wir engagieren uns in der Veröffentlichung des </a:t>
            </a:r>
            <a:r>
              <a:rPr lang="de-DE" sz="1600" b="1">
                <a:solidFill>
                  <a:schemeClr val="accent2"/>
                </a:solidFill>
                <a:latin typeface="Calibri"/>
                <a:ea typeface="Calibri" panose="020F0502020204030204" pitchFamily="34" charset="0"/>
                <a:cs typeface="Calibri"/>
              </a:rPr>
              <a:t>Wissens in der Fachpresse</a:t>
            </a:r>
            <a:r>
              <a:rPr lang="de-DE" sz="1600">
                <a:latin typeface="Calibri"/>
                <a:ea typeface="Calibri" panose="020F0502020204030204" pitchFamily="34" charset="0"/>
                <a:cs typeface="Calibri"/>
              </a:rPr>
              <a:t> und entwickeln </a:t>
            </a:r>
            <a:r>
              <a:rPr lang="de-DE" sz="1600" b="1">
                <a:solidFill>
                  <a:schemeClr val="accent2"/>
                </a:solidFill>
                <a:latin typeface="Calibri"/>
                <a:ea typeface="Calibri" panose="020F0502020204030204" pitchFamily="34" charset="0"/>
                <a:cs typeface="Calibri"/>
              </a:rPr>
              <a:t>innovative Lösungen </a:t>
            </a:r>
            <a:r>
              <a:rPr lang="de-DE" sz="1600">
                <a:latin typeface="Calibri"/>
                <a:ea typeface="Calibri" panose="020F0502020204030204" pitchFamily="34" charset="0"/>
                <a:cs typeface="Calibri"/>
              </a:rPr>
              <a:t>im SAP- und Microsoft-Umfeld</a:t>
            </a:r>
          </a:p>
          <a:p>
            <a:endParaRPr lang="de-DE" sz="16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Grafik 11" descr="Ein Bild, das Text, Screenshot, Broschüre, Design enthält.&#10;&#10;Automatisch generierte Beschreibung">
            <a:extLst>
              <a:ext uri="{FF2B5EF4-FFF2-40B4-BE49-F238E27FC236}">
                <a16:creationId xmlns:a16="http://schemas.microsoft.com/office/drawing/2014/main" id="{A27BA15A-A222-39B1-CF59-9914B0656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580" y="5158579"/>
            <a:ext cx="966499" cy="1176892"/>
          </a:xfrm>
          <a:prstGeom prst="rect">
            <a:avLst/>
          </a:prstGeom>
        </p:spPr>
      </p:pic>
      <p:sp>
        <p:nvSpPr>
          <p:cNvPr id="9" name="Manuelle Eingabe 19">
            <a:extLst>
              <a:ext uri="{FF2B5EF4-FFF2-40B4-BE49-F238E27FC236}">
                <a16:creationId xmlns:a16="http://schemas.microsoft.com/office/drawing/2014/main" id="{4092B300-7B33-48A8-9B32-C57C00E9490E}"/>
              </a:ext>
            </a:extLst>
          </p:cNvPr>
          <p:cNvSpPr/>
          <p:nvPr/>
        </p:nvSpPr>
        <p:spPr>
          <a:xfrm rot="16200000" flipV="1">
            <a:off x="1465008" y="4258748"/>
            <a:ext cx="648072" cy="2520280"/>
          </a:xfrm>
          <a:prstGeom prst="flowChartManualInput">
            <a:avLst/>
          </a:prstGeom>
          <a:solidFill>
            <a:srgbClr val="80C801"/>
          </a:solidFill>
          <a:ln w="38100" cmpd="sng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 anchorCtr="0"/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5723" defTabSz="457189"/>
            <a:r>
              <a:rPr lang="de-DE" sz="1400">
                <a:solidFill>
                  <a:schemeClr val="bg1"/>
                </a:solidFill>
                <a:latin typeface="Archivo Narrow Bold"/>
                <a:ea typeface="+mj-ea"/>
                <a:cs typeface="Archivo Narrow Bold"/>
              </a:rPr>
              <a:t>Unsere Mitarbeiter sind  </a:t>
            </a:r>
            <a:r>
              <a:rPr lang="de-DE" sz="1400">
                <a:solidFill>
                  <a:schemeClr val="bg1"/>
                </a:solidFill>
                <a:latin typeface="Archivo Narrow Bold"/>
                <a:cs typeface="Archivo Narrow Bold"/>
              </a:rPr>
              <a:t>Fachbuchautoren</a:t>
            </a:r>
            <a:endParaRPr lang="de-DE" sz="1400">
              <a:solidFill>
                <a:schemeClr val="bg1"/>
              </a:solidFill>
              <a:latin typeface="Archivo Narrow Bold"/>
              <a:ea typeface="+mj-ea"/>
              <a:cs typeface="Archivo Narrow Bold"/>
            </a:endParaRPr>
          </a:p>
        </p:txBody>
      </p:sp>
      <p:pic>
        <p:nvPicPr>
          <p:cNvPr id="14" name="Grafik 13" descr="Ein Bild, das Text, Musikinstrument, Jazz, Design enthält.&#10;&#10;Automatisch generierte Beschreibung">
            <a:extLst>
              <a:ext uri="{FF2B5EF4-FFF2-40B4-BE49-F238E27FC236}">
                <a16:creationId xmlns:a16="http://schemas.microsoft.com/office/drawing/2014/main" id="{E25610C8-E0BF-EC7F-86E2-6A22E10DAD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1374" y="5169073"/>
            <a:ext cx="957877" cy="1166395"/>
          </a:xfrm>
          <a:prstGeom prst="rect">
            <a:avLst/>
          </a:prstGeom>
        </p:spPr>
      </p:pic>
      <p:pic>
        <p:nvPicPr>
          <p:cNvPr id="16" name="Grafik 15" descr="Ein Bild, das Text, Screenshot, Vorlage, Design enthält.&#10;&#10;Automatisch generierte Beschreibung">
            <a:extLst>
              <a:ext uri="{FF2B5EF4-FFF2-40B4-BE49-F238E27FC236}">
                <a16:creationId xmlns:a16="http://schemas.microsoft.com/office/drawing/2014/main" id="{DFF5EFFF-A87A-DB31-78EE-B95A4E9D87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9348" y="5158765"/>
            <a:ext cx="957488" cy="1166395"/>
          </a:xfrm>
          <a:prstGeom prst="rect">
            <a:avLst/>
          </a:prstGeom>
        </p:spPr>
      </p:pic>
      <p:pic>
        <p:nvPicPr>
          <p:cNvPr id="18" name="Grafik 17" descr="Ein Bild, das Text, Screenshot enthält.&#10;&#10;Automatisch generierte Beschreibung">
            <a:extLst>
              <a:ext uri="{FF2B5EF4-FFF2-40B4-BE49-F238E27FC236}">
                <a16:creationId xmlns:a16="http://schemas.microsoft.com/office/drawing/2014/main" id="{C4E784DA-7A73-C75B-5FAF-1F877D3393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9802" y="5158767"/>
            <a:ext cx="957487" cy="1166395"/>
          </a:xfrm>
          <a:prstGeom prst="rect">
            <a:avLst/>
          </a:prstGeom>
        </p:spPr>
      </p:pic>
      <p:pic>
        <p:nvPicPr>
          <p:cNvPr id="20" name="Grafik 19" descr="Ein Bild, das Text, Design enthält.&#10;&#10;Automatisch generierte Beschreibung">
            <a:extLst>
              <a:ext uri="{FF2B5EF4-FFF2-40B4-BE49-F238E27FC236}">
                <a16:creationId xmlns:a16="http://schemas.microsoft.com/office/drawing/2014/main" id="{0116825A-7F02-6866-FF81-62EDF8271C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5913" y="5173021"/>
            <a:ext cx="946169" cy="115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579688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F284D3ED-E339-3A37-EF87-6732CC087F6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DE" b="1"/>
              <a:t>Standorte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434005F-D0DB-1A63-EA04-5F0BF6DFEF1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235505" y="3493989"/>
            <a:ext cx="2234822" cy="449263"/>
          </a:xfrm>
        </p:spPr>
        <p:txBody>
          <a:bodyPr/>
          <a:lstStyle/>
          <a:p>
            <a:r>
              <a:rPr lang="de-DE"/>
              <a:t>Unser Umsatz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44E8F87-1CF4-2AA4-8EB8-356759CA1AB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de-DE" sz="1600"/>
              <a:t>Unsere nationalen Standorte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29E6408-F7A6-47E4-6FAC-7EBD2609729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235505" y="3789168"/>
            <a:ext cx="2137192" cy="555625"/>
          </a:xfrm>
        </p:spPr>
        <p:txBody>
          <a:bodyPr/>
          <a:lstStyle/>
          <a:p>
            <a:r>
              <a:rPr lang="de-DE" b="1"/>
              <a:t>des letzten Jahres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3C035493-04A3-6BC9-345E-0EC9DD10FE7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235505" y="675839"/>
            <a:ext cx="2137192" cy="449263"/>
          </a:xfrm>
        </p:spPr>
        <p:txBody>
          <a:bodyPr/>
          <a:lstStyle/>
          <a:p>
            <a:r>
              <a:rPr lang="de-DE"/>
              <a:t>Nationale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71D573F7-6C0C-D978-4717-546642B7DE9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423849" y="675839"/>
            <a:ext cx="2132525" cy="449263"/>
          </a:xfrm>
        </p:spPr>
        <p:txBody>
          <a:bodyPr/>
          <a:lstStyle/>
          <a:p>
            <a:r>
              <a:rPr lang="de-DE"/>
              <a:t>Internationale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FCF70252-A3B4-3E91-7F1C-94AF7C1B2B5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235500" y="971018"/>
            <a:ext cx="2137197" cy="238537"/>
          </a:xfrm>
        </p:spPr>
        <p:txBody>
          <a:bodyPr/>
          <a:lstStyle/>
          <a:p>
            <a:r>
              <a:rPr lang="de-DE" b="1"/>
              <a:t>Standorte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F1AA9972-D2A5-48F9-4234-8673940F05A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416969" y="971018"/>
            <a:ext cx="2139400" cy="238537"/>
          </a:xfrm>
        </p:spPr>
        <p:txBody>
          <a:bodyPr/>
          <a:lstStyle/>
          <a:p>
            <a:r>
              <a:rPr lang="de-DE" b="1"/>
              <a:t>Standorte</a:t>
            </a:r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B42738D6-AA63-8E5C-795F-9228E870542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416969" y="3493989"/>
            <a:ext cx="2086047" cy="449263"/>
          </a:xfrm>
        </p:spPr>
        <p:txBody>
          <a:bodyPr/>
          <a:lstStyle/>
          <a:p>
            <a:r>
              <a:rPr lang="de-DE"/>
              <a:t>Anzahl unserer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57D28208-FC4C-C5EF-1090-9FA7DB2E4E90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de-DE" b="1"/>
              <a:t>Mitarbeitenden</a:t>
            </a:r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8D8B6B5F-7ABE-D36A-AA26-F17275DBA27C}"/>
              </a:ext>
            </a:extLst>
          </p:cNvPr>
          <p:cNvCxnSpPr>
            <a:cxnSpLocks/>
          </p:cNvCxnSpPr>
          <p:nvPr/>
        </p:nvCxnSpPr>
        <p:spPr>
          <a:xfrm flipV="1">
            <a:off x="2196000" y="6562800"/>
            <a:ext cx="2" cy="23408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4B3D635C-690A-930C-F8CE-B099F47D0E84}"/>
              </a:ext>
            </a:extLst>
          </p:cNvPr>
          <p:cNvCxnSpPr/>
          <p:nvPr/>
        </p:nvCxnSpPr>
        <p:spPr>
          <a:xfrm flipV="1">
            <a:off x="4248000" y="6562800"/>
            <a:ext cx="2" cy="23402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C34D510F-1A0C-1405-065D-850C058994F1}"/>
              </a:ext>
            </a:extLst>
          </p:cNvPr>
          <p:cNvCxnSpPr/>
          <p:nvPr/>
        </p:nvCxnSpPr>
        <p:spPr>
          <a:xfrm flipV="1">
            <a:off x="4968000" y="6562800"/>
            <a:ext cx="2" cy="23402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31">
            <a:extLst>
              <a:ext uri="{FF2B5EF4-FFF2-40B4-BE49-F238E27FC236}">
                <a16:creationId xmlns:a16="http://schemas.microsoft.com/office/drawing/2014/main" id="{81C19376-490E-5DB0-88E1-9B34CCE8DD14}"/>
              </a:ext>
            </a:extLst>
          </p:cNvPr>
          <p:cNvCxnSpPr/>
          <p:nvPr/>
        </p:nvCxnSpPr>
        <p:spPr>
          <a:xfrm flipV="1">
            <a:off x="5688000" y="6562800"/>
            <a:ext cx="0" cy="23402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31">
            <a:extLst>
              <a:ext uri="{FF2B5EF4-FFF2-40B4-BE49-F238E27FC236}">
                <a16:creationId xmlns:a16="http://schemas.microsoft.com/office/drawing/2014/main" id="{AEF6EB39-82A9-7D2B-1952-41B56C753024}"/>
              </a:ext>
            </a:extLst>
          </p:cNvPr>
          <p:cNvCxnSpPr/>
          <p:nvPr/>
        </p:nvCxnSpPr>
        <p:spPr>
          <a:xfrm flipV="1">
            <a:off x="6408000" y="6562800"/>
            <a:ext cx="2" cy="23402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2194020"/>
      </p:ext>
    </p:extLst>
  </p:cSld>
  <p:clrMapOvr>
    <a:masterClrMapping/>
  </p:clrMapOvr>
  <p:transition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64F3FA3A-0479-ED6B-E121-2C76C19B2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>
                <a:solidFill>
                  <a:schemeClr val="accent2"/>
                </a:solidFill>
              </a:rPr>
              <a:t>RealCore Group GmbH</a:t>
            </a:r>
            <a:r>
              <a:rPr lang="de-DE"/>
              <a:t>: Auszeichnungen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55630856-AA55-D26E-B6EB-BADC0E8216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>
                <a:solidFill>
                  <a:srgbClr val="5A6D87"/>
                </a:solidFill>
                <a:latin typeface="Archivo Narrow" panose="02000000000000000000" pitchFamily="50" charset="0"/>
              </a:rPr>
              <a:t>Eine „ausgezeichnete“ Erfolgsgeschichte!</a:t>
            </a:r>
            <a:endParaRPr lang="de-DE"/>
          </a:p>
        </p:txBody>
      </p:sp>
      <p:pic>
        <p:nvPicPr>
          <p:cNvPr id="7" name="Bild 25">
            <a:extLst>
              <a:ext uri="{FF2B5EF4-FFF2-40B4-BE49-F238E27FC236}">
                <a16:creationId xmlns:a16="http://schemas.microsoft.com/office/drawing/2014/main" id="{7BE2631C-E768-FA26-0250-7E399C1CCD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7367" y="826588"/>
            <a:ext cx="1494693" cy="5395833"/>
          </a:xfrm>
          <a:prstGeom prst="rect">
            <a:avLst/>
          </a:prstGeom>
        </p:spPr>
      </p:pic>
      <p:pic>
        <p:nvPicPr>
          <p:cNvPr id="8" name="Picture 2" descr="Top Company">
            <a:extLst>
              <a:ext uri="{FF2B5EF4-FFF2-40B4-BE49-F238E27FC236}">
                <a16:creationId xmlns:a16="http://schemas.microsoft.com/office/drawing/2014/main" id="{EE1D83F0-32C4-4190-44CF-0CC28E4EF5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007" y="4280768"/>
            <a:ext cx="2667000" cy="176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Open Company">
            <a:extLst>
              <a:ext uri="{FF2B5EF4-FFF2-40B4-BE49-F238E27FC236}">
                <a16:creationId xmlns:a16="http://schemas.microsoft.com/office/drawing/2014/main" id="{69044BB3-9E0B-84FD-7B1D-3D2BCB23A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9160" y="4280768"/>
            <a:ext cx="2667000" cy="176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DC105770-7522-BE11-4C58-9199CA3014A0}"/>
              </a:ext>
            </a:extLst>
          </p:cNvPr>
          <p:cNvSpPr txBox="1"/>
          <p:nvPr/>
        </p:nvSpPr>
        <p:spPr>
          <a:xfrm>
            <a:off x="887965" y="1688265"/>
            <a:ext cx="7684087" cy="252376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44" indent="-285744">
              <a:spcBef>
                <a:spcPts val="1200"/>
              </a:spcBef>
              <a:buClr>
                <a:schemeClr val="tx1"/>
              </a:buClr>
              <a:buFont typeface="Symbol" panose="05050102010706020507" pitchFamily="18" charset="2"/>
              <a:buChar char="-"/>
            </a:pPr>
            <a:r>
              <a:rPr lang="de-DE"/>
              <a:t>Focus Wachstumschampion (</a:t>
            </a:r>
            <a:r>
              <a:rPr lang="de-DE" b="1">
                <a:solidFill>
                  <a:schemeClr val="accent2"/>
                </a:solidFill>
              </a:rPr>
              <a:t>2016</a:t>
            </a:r>
            <a:r>
              <a:rPr lang="de-DE"/>
              <a:t>, </a:t>
            </a:r>
            <a:r>
              <a:rPr lang="de-DE" b="1">
                <a:solidFill>
                  <a:schemeClr val="accent2"/>
                </a:solidFill>
              </a:rPr>
              <a:t>2017</a:t>
            </a:r>
            <a:r>
              <a:rPr lang="de-DE"/>
              <a:t>, </a:t>
            </a:r>
            <a:r>
              <a:rPr lang="de-DE" b="1">
                <a:solidFill>
                  <a:schemeClr val="accent2"/>
                </a:solidFill>
              </a:rPr>
              <a:t>2021</a:t>
            </a:r>
            <a:r>
              <a:rPr lang="de-DE"/>
              <a:t>, </a:t>
            </a:r>
            <a:r>
              <a:rPr lang="de-DE" b="1">
                <a:solidFill>
                  <a:schemeClr val="accent2"/>
                </a:solidFill>
              </a:rPr>
              <a:t>2022</a:t>
            </a:r>
            <a:r>
              <a:rPr lang="de-DE"/>
              <a:t>)</a:t>
            </a:r>
          </a:p>
          <a:p>
            <a:pPr marL="285744" indent="-285744">
              <a:spcBef>
                <a:spcPts val="1200"/>
              </a:spcBef>
              <a:buClr>
                <a:schemeClr val="tx1"/>
              </a:buClr>
              <a:buFont typeface="Symbol" panose="05050102010706020507" pitchFamily="18" charset="2"/>
              <a:buChar char="-"/>
            </a:pPr>
            <a:r>
              <a:rPr lang="de-DE"/>
              <a:t>Focus Top Arbeitgeber Mittelstand (</a:t>
            </a:r>
            <a:r>
              <a:rPr lang="de-DE" b="1">
                <a:solidFill>
                  <a:schemeClr val="accent2"/>
                </a:solidFill>
              </a:rPr>
              <a:t>2019</a:t>
            </a:r>
            <a:r>
              <a:rPr lang="de-DE"/>
              <a:t>, </a:t>
            </a:r>
            <a:r>
              <a:rPr lang="de-DE" b="1">
                <a:solidFill>
                  <a:schemeClr val="accent2"/>
                </a:solidFill>
              </a:rPr>
              <a:t>2022</a:t>
            </a:r>
            <a:r>
              <a:rPr lang="de-DE"/>
              <a:t>, </a:t>
            </a:r>
            <a:r>
              <a:rPr lang="de-DE" b="1">
                <a:solidFill>
                  <a:schemeClr val="accent2"/>
                </a:solidFill>
              </a:rPr>
              <a:t>2023</a:t>
            </a:r>
            <a:r>
              <a:rPr lang="de-DE"/>
              <a:t>)</a:t>
            </a:r>
          </a:p>
          <a:p>
            <a:pPr marL="285744" indent="-285744">
              <a:spcBef>
                <a:spcPts val="1200"/>
              </a:spcBef>
              <a:buClr>
                <a:schemeClr val="tx1"/>
              </a:buClr>
              <a:buFont typeface="Symbol" panose="05050102010706020507" pitchFamily="18" charset="2"/>
              <a:buChar char="-"/>
            </a:pPr>
            <a:r>
              <a:rPr lang="de-DE"/>
              <a:t>Capital Deutschlands beste Ausbilder (</a:t>
            </a:r>
            <a:r>
              <a:rPr lang="de-DE" b="1">
                <a:solidFill>
                  <a:schemeClr val="accent2"/>
                </a:solidFill>
              </a:rPr>
              <a:t>2019</a:t>
            </a:r>
            <a:r>
              <a:rPr lang="de-DE"/>
              <a:t> - </a:t>
            </a:r>
            <a:r>
              <a:rPr lang="de-DE" b="1">
                <a:solidFill>
                  <a:schemeClr val="accent2"/>
                </a:solidFill>
              </a:rPr>
              <a:t>2022</a:t>
            </a:r>
            <a:r>
              <a:rPr lang="de-DE"/>
              <a:t>)</a:t>
            </a:r>
          </a:p>
          <a:p>
            <a:pPr marL="285744" indent="-285744">
              <a:spcBef>
                <a:spcPts val="1200"/>
              </a:spcBef>
              <a:buClr>
                <a:schemeClr val="tx1"/>
              </a:buClr>
              <a:buFont typeface="Symbol" panose="05050102010706020507" pitchFamily="18" charset="2"/>
              <a:buChar char="-"/>
            </a:pPr>
            <a:r>
              <a:rPr lang="de-DE"/>
              <a:t>Chip Top IT-Arbeitgeber (</a:t>
            </a:r>
            <a:r>
              <a:rPr lang="de-DE" b="1">
                <a:solidFill>
                  <a:schemeClr val="accent2"/>
                </a:solidFill>
              </a:rPr>
              <a:t>2022</a:t>
            </a:r>
            <a:r>
              <a:rPr lang="de-DE">
                <a:solidFill>
                  <a:srgbClr val="516176"/>
                </a:solidFill>
              </a:rPr>
              <a:t>, </a:t>
            </a:r>
            <a:r>
              <a:rPr lang="de-DE" b="1">
                <a:solidFill>
                  <a:schemeClr val="accent2"/>
                </a:solidFill>
              </a:rPr>
              <a:t>2023</a:t>
            </a:r>
            <a:r>
              <a:rPr lang="de-DE">
                <a:solidFill>
                  <a:srgbClr val="516176"/>
                </a:solidFill>
              </a:rPr>
              <a:t>)</a:t>
            </a:r>
          </a:p>
          <a:p>
            <a:pPr marL="285744" indent="-285744">
              <a:spcBef>
                <a:spcPts val="1200"/>
              </a:spcBef>
              <a:buClr>
                <a:schemeClr val="tx1"/>
              </a:buClr>
              <a:buFont typeface="Symbol" panose="05050102010706020507" pitchFamily="18" charset="2"/>
              <a:buChar char="-"/>
            </a:pPr>
            <a:r>
              <a:rPr lang="de-DE"/>
              <a:t>Fast50 Technology (Deloitte)</a:t>
            </a:r>
          </a:p>
          <a:p>
            <a:pPr marL="285744" indent="-285744">
              <a:spcBef>
                <a:spcPts val="1200"/>
              </a:spcBef>
              <a:buClr>
                <a:schemeClr val="tx1"/>
              </a:buClr>
              <a:buFont typeface="Symbol" panose="05050102010706020507" pitchFamily="18" charset="2"/>
              <a:buChar char="-"/>
            </a:pPr>
            <a:r>
              <a:rPr lang="de-DE"/>
              <a:t>Kununu Top &amp; Open Company</a:t>
            </a:r>
          </a:p>
        </p:txBody>
      </p:sp>
    </p:spTree>
    <p:extLst>
      <p:ext uri="{BB962C8B-B14F-4D97-AF65-F5344CB8AC3E}">
        <p14:creationId xmlns:p14="http://schemas.microsoft.com/office/powerpoint/2010/main" val="4055328295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echseck 22">
            <a:extLst>
              <a:ext uri="{FF2B5EF4-FFF2-40B4-BE49-F238E27FC236}">
                <a16:creationId xmlns:a16="http://schemas.microsoft.com/office/drawing/2014/main" id="{5357E7BF-CD20-05E0-D132-04B60051E555}"/>
              </a:ext>
            </a:extLst>
          </p:cNvPr>
          <p:cNvSpPr/>
          <p:nvPr/>
        </p:nvSpPr>
        <p:spPr>
          <a:xfrm>
            <a:off x="3244897" y="2805508"/>
            <a:ext cx="2514600" cy="2172125"/>
          </a:xfrm>
          <a:prstGeom prst="hexagon">
            <a:avLst>
              <a:gd name="adj" fmla="val 29169"/>
              <a:gd name="vf" fmla="val 115470"/>
            </a:avLst>
          </a:prstGeom>
          <a:noFill/>
          <a:ln w="1047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Sechseck 21">
            <a:extLst>
              <a:ext uri="{FF2B5EF4-FFF2-40B4-BE49-F238E27FC236}">
                <a16:creationId xmlns:a16="http://schemas.microsoft.com/office/drawing/2014/main" id="{361DF098-432F-EB04-1746-C01543690EB2}"/>
              </a:ext>
            </a:extLst>
          </p:cNvPr>
          <p:cNvSpPr/>
          <p:nvPr/>
        </p:nvSpPr>
        <p:spPr>
          <a:xfrm>
            <a:off x="3181397" y="2765139"/>
            <a:ext cx="2620435" cy="2250271"/>
          </a:xfrm>
          <a:prstGeom prst="hexagon">
            <a:avLst>
              <a:gd name="adj" fmla="val 29169"/>
              <a:gd name="vf" fmla="val 115470"/>
            </a:avLst>
          </a:prstGeom>
          <a:noFill/>
          <a:ln w="1047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DF5A230-B932-FE29-45D1-BBA1F2FC8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>
                <a:solidFill>
                  <a:schemeClr val="accent2"/>
                </a:solidFill>
              </a:rPr>
              <a:t>RealCore Group GmbH</a:t>
            </a:r>
            <a:r>
              <a:rPr lang="de-DE"/>
              <a:t>: Referenzen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1983EC6-9314-7C11-9FCB-E9A3F7D8EE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2624" y="1149351"/>
            <a:ext cx="4044572" cy="316379"/>
          </a:xfrm>
        </p:spPr>
        <p:txBody>
          <a:bodyPr/>
          <a:lstStyle/>
          <a:p>
            <a:r>
              <a:rPr lang="de-DE">
                <a:solidFill>
                  <a:srgbClr val="5A6D87"/>
                </a:solidFill>
                <a:latin typeface="Archivo Narrow" panose="02000000000000000000" pitchFamily="50" charset="0"/>
              </a:rPr>
              <a:t>Ein kleiner Auszug unserer Referenzen</a:t>
            </a:r>
            <a:endParaRPr lang="de-DE" b="1"/>
          </a:p>
          <a:p>
            <a:endParaRPr lang="de-DE"/>
          </a:p>
        </p:txBody>
      </p:sp>
      <p:sp>
        <p:nvSpPr>
          <p:cNvPr id="6" name="Sechseck 5">
            <a:extLst>
              <a:ext uri="{FF2B5EF4-FFF2-40B4-BE49-F238E27FC236}">
                <a16:creationId xmlns:a16="http://schemas.microsoft.com/office/drawing/2014/main" id="{D872D17A-F6C4-9887-08BC-C573238023FE}"/>
              </a:ext>
            </a:extLst>
          </p:cNvPr>
          <p:cNvSpPr/>
          <p:nvPr/>
        </p:nvSpPr>
        <p:spPr>
          <a:xfrm>
            <a:off x="2520357" y="2559729"/>
            <a:ext cx="1398103" cy="1199321"/>
          </a:xfrm>
          <a:prstGeom prst="hexagon">
            <a:avLst>
              <a:gd name="adj" fmla="val 28226"/>
              <a:gd name="vf" fmla="val 11547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Sechseck 6">
            <a:extLst>
              <a:ext uri="{FF2B5EF4-FFF2-40B4-BE49-F238E27FC236}">
                <a16:creationId xmlns:a16="http://schemas.microsoft.com/office/drawing/2014/main" id="{66087550-8691-2E2E-D8D1-085C840E8F2A}"/>
              </a:ext>
            </a:extLst>
          </p:cNvPr>
          <p:cNvSpPr/>
          <p:nvPr/>
        </p:nvSpPr>
        <p:spPr>
          <a:xfrm>
            <a:off x="3792566" y="1824233"/>
            <a:ext cx="1398103" cy="1199321"/>
          </a:xfrm>
          <a:prstGeom prst="hexagon">
            <a:avLst>
              <a:gd name="adj" fmla="val 28226"/>
              <a:gd name="vf" fmla="val 11547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Sechseck 7">
            <a:extLst>
              <a:ext uri="{FF2B5EF4-FFF2-40B4-BE49-F238E27FC236}">
                <a16:creationId xmlns:a16="http://schemas.microsoft.com/office/drawing/2014/main" id="{3DD8E96A-2491-5724-2A2E-0796CA3E369F}"/>
              </a:ext>
            </a:extLst>
          </p:cNvPr>
          <p:cNvSpPr/>
          <p:nvPr/>
        </p:nvSpPr>
        <p:spPr>
          <a:xfrm>
            <a:off x="5064775" y="2559729"/>
            <a:ext cx="1398103" cy="1199321"/>
          </a:xfrm>
          <a:prstGeom prst="hexagon">
            <a:avLst>
              <a:gd name="adj" fmla="val 28226"/>
              <a:gd name="vf" fmla="val 11547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Sechseck 8">
            <a:extLst>
              <a:ext uri="{FF2B5EF4-FFF2-40B4-BE49-F238E27FC236}">
                <a16:creationId xmlns:a16="http://schemas.microsoft.com/office/drawing/2014/main" id="{7931CB4B-9710-1BED-43F5-C0B1A81F31E2}"/>
              </a:ext>
            </a:extLst>
          </p:cNvPr>
          <p:cNvSpPr/>
          <p:nvPr/>
        </p:nvSpPr>
        <p:spPr>
          <a:xfrm>
            <a:off x="5064775" y="4010842"/>
            <a:ext cx="1398103" cy="1199321"/>
          </a:xfrm>
          <a:prstGeom prst="hexagon">
            <a:avLst>
              <a:gd name="adj" fmla="val 28226"/>
              <a:gd name="vf" fmla="val 11547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Sechseck 9">
            <a:extLst>
              <a:ext uri="{FF2B5EF4-FFF2-40B4-BE49-F238E27FC236}">
                <a16:creationId xmlns:a16="http://schemas.microsoft.com/office/drawing/2014/main" id="{2C16A768-F877-51EA-202B-EBA49E1973D5}"/>
              </a:ext>
            </a:extLst>
          </p:cNvPr>
          <p:cNvSpPr/>
          <p:nvPr/>
        </p:nvSpPr>
        <p:spPr>
          <a:xfrm>
            <a:off x="3792566" y="4759589"/>
            <a:ext cx="1398103" cy="1199321"/>
          </a:xfrm>
          <a:prstGeom prst="hexagon">
            <a:avLst>
              <a:gd name="adj" fmla="val 28226"/>
              <a:gd name="vf" fmla="val 11547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Sechseck 10">
            <a:extLst>
              <a:ext uri="{FF2B5EF4-FFF2-40B4-BE49-F238E27FC236}">
                <a16:creationId xmlns:a16="http://schemas.microsoft.com/office/drawing/2014/main" id="{40782DFA-047D-B49A-6DB7-D2A3F32C636B}"/>
              </a:ext>
            </a:extLst>
          </p:cNvPr>
          <p:cNvSpPr/>
          <p:nvPr/>
        </p:nvSpPr>
        <p:spPr>
          <a:xfrm>
            <a:off x="2520357" y="4010841"/>
            <a:ext cx="1398103" cy="1199321"/>
          </a:xfrm>
          <a:prstGeom prst="hexagon">
            <a:avLst>
              <a:gd name="adj" fmla="val 28226"/>
              <a:gd name="vf" fmla="val 11547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Sechseck 11">
            <a:extLst>
              <a:ext uri="{FF2B5EF4-FFF2-40B4-BE49-F238E27FC236}">
                <a16:creationId xmlns:a16="http://schemas.microsoft.com/office/drawing/2014/main" id="{CE16996F-613C-4894-F1F1-D4C00917CE36}"/>
              </a:ext>
            </a:extLst>
          </p:cNvPr>
          <p:cNvSpPr/>
          <p:nvPr/>
        </p:nvSpPr>
        <p:spPr>
          <a:xfrm>
            <a:off x="3706423" y="3209085"/>
            <a:ext cx="1577008" cy="1345095"/>
          </a:xfrm>
          <a:prstGeom prst="hexagon">
            <a:avLst>
              <a:gd name="adj" fmla="val 28226"/>
              <a:gd name="vf" fmla="val 11547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B28D1E29-B890-C7BF-E140-D6FC2C66D0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4540" y="2732623"/>
            <a:ext cx="749883" cy="853525"/>
          </a:xfrm>
          <a:prstGeom prst="rect">
            <a:avLst/>
          </a:prstGeom>
        </p:spPr>
      </p:pic>
      <p:pic>
        <p:nvPicPr>
          <p:cNvPr id="15" name="Bild 36">
            <a:extLst>
              <a:ext uri="{FF2B5EF4-FFF2-40B4-BE49-F238E27FC236}">
                <a16:creationId xmlns:a16="http://schemas.microsoft.com/office/drawing/2014/main" id="{56FCDF35-8882-BE68-DC44-DA84B7F897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6665" y="3600568"/>
            <a:ext cx="969903" cy="492649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90206577-843B-61B8-FE07-8622F96E9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5699" y="4494546"/>
            <a:ext cx="1231315" cy="219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857A6FE2-C6AD-CEE3-7D8B-CE81A03019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999883" y="2247680"/>
            <a:ext cx="1016589" cy="352419"/>
          </a:xfrm>
          <a:prstGeom prst="rect">
            <a:avLst/>
          </a:prstGeom>
        </p:spPr>
      </p:pic>
      <p:pic>
        <p:nvPicPr>
          <p:cNvPr id="18" name="Picture 6" descr="http://schwandorf.plan-aktionsgruppen.de/files/2010/07/Globus-4C-Neu2.png">
            <a:extLst>
              <a:ext uri="{FF2B5EF4-FFF2-40B4-BE49-F238E27FC236}">
                <a16:creationId xmlns:a16="http://schemas.microsoft.com/office/drawing/2014/main" id="{C9991663-B50F-C19F-0CC8-848DF7E4C3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6548" y="2855068"/>
            <a:ext cx="970416" cy="60863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401E99B8-A320-5C85-F9E0-9D8B30CA4FE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935711" y="5186916"/>
            <a:ext cx="1111803" cy="344659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8CD5B353-659C-157F-071A-30CD82734AE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222277" y="4120842"/>
            <a:ext cx="1118967" cy="864655"/>
          </a:xfrm>
          <a:prstGeom prst="rect">
            <a:avLst/>
          </a:prstGeom>
        </p:spPr>
      </p:pic>
      <p:sp>
        <p:nvSpPr>
          <p:cNvPr id="2" name="Sechseck 1">
            <a:extLst>
              <a:ext uri="{FF2B5EF4-FFF2-40B4-BE49-F238E27FC236}">
                <a16:creationId xmlns:a16="http://schemas.microsoft.com/office/drawing/2014/main" id="{99D4DE0B-48A3-1344-4766-DF6699CB7EB1}"/>
              </a:ext>
            </a:extLst>
          </p:cNvPr>
          <p:cNvSpPr/>
          <p:nvPr/>
        </p:nvSpPr>
        <p:spPr>
          <a:xfrm>
            <a:off x="6344605" y="1824233"/>
            <a:ext cx="1398103" cy="1199321"/>
          </a:xfrm>
          <a:prstGeom prst="hexagon">
            <a:avLst>
              <a:gd name="adj" fmla="val 28226"/>
              <a:gd name="vf" fmla="val 11547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Sechseck 2">
            <a:extLst>
              <a:ext uri="{FF2B5EF4-FFF2-40B4-BE49-F238E27FC236}">
                <a16:creationId xmlns:a16="http://schemas.microsoft.com/office/drawing/2014/main" id="{FB54FEC6-5B72-A4FC-8937-8075459F3C22}"/>
              </a:ext>
            </a:extLst>
          </p:cNvPr>
          <p:cNvSpPr/>
          <p:nvPr/>
        </p:nvSpPr>
        <p:spPr>
          <a:xfrm>
            <a:off x="1238253" y="1824233"/>
            <a:ext cx="1398103" cy="1199321"/>
          </a:xfrm>
          <a:prstGeom prst="hexagon">
            <a:avLst>
              <a:gd name="adj" fmla="val 28226"/>
              <a:gd name="vf" fmla="val 11547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D9679273-774F-05D9-A30E-04B61E55FC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9237" y="2321437"/>
            <a:ext cx="1166623" cy="216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8517A3D6-8F40-25BE-385D-A333FAB77F5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381514" y="2141898"/>
            <a:ext cx="1124711" cy="521207"/>
          </a:xfrm>
          <a:prstGeom prst="rect">
            <a:avLst/>
          </a:prstGeom>
        </p:spPr>
      </p:pic>
      <p:sp>
        <p:nvSpPr>
          <p:cNvPr id="25" name="Sechseck 24">
            <a:extLst>
              <a:ext uri="{FF2B5EF4-FFF2-40B4-BE49-F238E27FC236}">
                <a16:creationId xmlns:a16="http://schemas.microsoft.com/office/drawing/2014/main" id="{777C3822-63C7-F5D8-8187-AECD75B2A4E2}"/>
              </a:ext>
            </a:extLst>
          </p:cNvPr>
          <p:cNvSpPr/>
          <p:nvPr/>
        </p:nvSpPr>
        <p:spPr>
          <a:xfrm>
            <a:off x="6344605" y="4759589"/>
            <a:ext cx="1398103" cy="1199321"/>
          </a:xfrm>
          <a:prstGeom prst="hexagon">
            <a:avLst>
              <a:gd name="adj" fmla="val 28226"/>
              <a:gd name="vf" fmla="val 11547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6" name="Grafik 38">
            <a:extLst>
              <a:ext uri="{FF2B5EF4-FFF2-40B4-BE49-F238E27FC236}">
                <a16:creationId xmlns:a16="http://schemas.microsoft.com/office/drawing/2014/main" id="{A613F5E2-D824-A020-D659-0108A5BE3C2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515813" y="5023341"/>
            <a:ext cx="1111033" cy="551063"/>
          </a:xfrm>
          <a:prstGeom prst="rect">
            <a:avLst/>
          </a:prstGeom>
        </p:spPr>
      </p:pic>
      <p:sp>
        <p:nvSpPr>
          <p:cNvPr id="29" name="Sechseck 28">
            <a:extLst>
              <a:ext uri="{FF2B5EF4-FFF2-40B4-BE49-F238E27FC236}">
                <a16:creationId xmlns:a16="http://schemas.microsoft.com/office/drawing/2014/main" id="{19F8A35C-99C1-2DB6-F135-C275DDDA2214}"/>
              </a:ext>
            </a:extLst>
          </p:cNvPr>
          <p:cNvSpPr/>
          <p:nvPr/>
        </p:nvSpPr>
        <p:spPr>
          <a:xfrm>
            <a:off x="1235633" y="4759589"/>
            <a:ext cx="1398103" cy="1199321"/>
          </a:xfrm>
          <a:prstGeom prst="hexagon">
            <a:avLst>
              <a:gd name="adj" fmla="val 28226"/>
              <a:gd name="vf" fmla="val 11547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E5525D7-A6B5-3DC5-D534-1E95A35F3197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315971" y="5210157"/>
            <a:ext cx="1190251" cy="334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664671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">
  <a:themeElements>
    <a:clrScheme name="RealCore_Color_Set_2023">
      <a:dk1>
        <a:srgbClr val="516176"/>
      </a:dk1>
      <a:lt1>
        <a:srgbClr val="FFFFFF"/>
      </a:lt1>
      <a:dk2>
        <a:srgbClr val="DADADA"/>
      </a:dk2>
      <a:lt2>
        <a:srgbClr val="E7E6E6"/>
      </a:lt2>
      <a:accent1>
        <a:srgbClr val="6E8199"/>
      </a:accent1>
      <a:accent2>
        <a:srgbClr val="80C800"/>
      </a:accent2>
      <a:accent3>
        <a:srgbClr val="DADADA"/>
      </a:accent3>
      <a:accent4>
        <a:srgbClr val="FFC000"/>
      </a:accent4>
      <a:accent5>
        <a:srgbClr val="6E8199"/>
      </a:accent5>
      <a:accent6>
        <a:srgbClr val="80C800"/>
      </a:accent6>
      <a:hlink>
        <a:srgbClr val="80C800"/>
      </a:hlink>
      <a:folHlink>
        <a:srgbClr val="6E8199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D27B3DE5F561D46BFFFFFC9966ADDED" ma:contentTypeVersion="11" ma:contentTypeDescription="Ein neues Dokument erstellen." ma:contentTypeScope="" ma:versionID="960ce7fc2af2f769cd3951d15d3bd7e5">
  <xsd:schema xmlns:xsd="http://www.w3.org/2001/XMLSchema" xmlns:xs="http://www.w3.org/2001/XMLSchema" xmlns:p="http://schemas.microsoft.com/office/2006/metadata/properties" xmlns:ns2="e6973f7a-30be-4db7-be9d-47aa37a33272" xmlns:ns3="838d35eb-390b-4933-a118-9ead6f3124ef" xmlns:ns4="b3ec668a-4072-4917-8be3-8d36bb286aa0" targetNamespace="http://schemas.microsoft.com/office/2006/metadata/properties" ma:root="true" ma:fieldsID="d7a87907345c019aa61d4742be28f084" ns2:_="" ns3:_="" ns4:_="">
    <xsd:import namespace="e6973f7a-30be-4db7-be9d-47aa37a33272"/>
    <xsd:import namespace="838d35eb-390b-4933-a118-9ead6f3124ef"/>
    <xsd:import namespace="b3ec668a-4072-4917-8be3-8d36bb286aa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4:SharedWithUsers" minOccurs="0"/>
                <xsd:element ref="ns4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973f7a-30be-4db7-be9d-47aa37a3327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4" nillable="true" ma:taxonomy="true" ma:internalName="lcf76f155ced4ddcb4097134ff3c332f" ma:taxonomyFieldName="MediaServiceImageTags" ma:displayName="Bildmarkierungen" ma:readOnly="false" ma:fieldId="{5cf76f15-5ced-4ddc-b409-7134ff3c332f}" ma:taxonomyMulti="true" ma:sspId="d9f7dbc7-fe7a-44a9-afb7-b3a522029a1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8d35eb-390b-4933-a118-9ead6f3124ef" elementFormDefault="qualified">
    <xsd:import namespace="http://schemas.microsoft.com/office/2006/documentManagement/types"/>
    <xsd:import namespace="http://schemas.microsoft.com/office/infopath/2007/PartnerControls"/>
    <xsd:element name="TaxCatchAll" ma:index="15" nillable="true" ma:displayName="Taxonomy Catch All Column" ma:hidden="true" ma:list="{0e099dc9-a4a6-4985-a880-d67ed9a272c9}" ma:internalName="TaxCatchAll" ma:showField="CatchAllData" ma:web="b3ec668a-4072-4917-8be3-8d36bb286aa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ec668a-4072-4917-8be3-8d36bb286aa0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38d35eb-390b-4933-a118-9ead6f3124ef" xsi:nil="true"/>
    <lcf76f155ced4ddcb4097134ff3c332f xmlns="e6973f7a-30be-4db7-be9d-47aa37a33272">
      <Terms xmlns="http://schemas.microsoft.com/office/infopath/2007/PartnerControls"/>
    </lcf76f155ced4ddcb4097134ff3c332f>
    <SharedWithUsers xmlns="b3ec668a-4072-4917-8be3-8d36bb286aa0">
      <UserInfo>
        <DisplayName>Janocha, Jerome</DisplayName>
        <AccountId>21</AccountId>
        <AccountType/>
      </UserInfo>
      <UserInfo>
        <DisplayName>Dirkes, Klaus</DisplayName>
        <AccountId>29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935102EC-D2C1-4791-88F1-822888D70D0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5AAB441-E852-42EA-B0F7-FFBE1C5F88AA}">
  <ds:schemaRefs>
    <ds:schemaRef ds:uri="838d35eb-390b-4933-a118-9ead6f3124ef"/>
    <ds:schemaRef ds:uri="b3ec668a-4072-4917-8be3-8d36bb286aa0"/>
    <ds:schemaRef ds:uri="e6973f7a-30be-4db7-be9d-47aa37a3327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93A512BC-7CB7-4310-84FA-C660CC6CEA4A}">
  <ds:schemaRefs>
    <ds:schemaRef ds:uri="http://schemas.microsoft.com/office/2006/documentManagement/types"/>
    <ds:schemaRef ds:uri="e6973f7a-30be-4db7-be9d-47aa37a33272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b3ec668a-4072-4917-8be3-8d36bb286aa0"/>
    <ds:schemaRef ds:uri="838d35eb-390b-4933-a118-9ead6f3124ef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557</Words>
  <Application>Microsoft Office PowerPoint</Application>
  <PresentationFormat>Breitbild</PresentationFormat>
  <Paragraphs>114</Paragraphs>
  <Slides>18</Slides>
  <Notes>1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9" baseType="lpstr">
      <vt:lpstr>Archivo Narrow</vt:lpstr>
      <vt:lpstr>Archivo Narrow Bold</vt:lpstr>
      <vt:lpstr>Archivo Narrow Regular</vt:lpstr>
      <vt:lpstr>Arial</vt:lpstr>
      <vt:lpstr>Calibri</vt:lpstr>
      <vt:lpstr>Franklin Gothic Book</vt:lpstr>
      <vt:lpstr>Franklin Gothic Demi</vt:lpstr>
      <vt:lpstr>Franklin Gothic Heavy</vt:lpstr>
      <vt:lpstr>Franklin Gothic Medium</vt:lpstr>
      <vt:lpstr>Symbol</vt:lpstr>
      <vt:lpstr>Office</vt:lpstr>
      <vt:lpstr>PowerPoint-Präsentation</vt:lpstr>
      <vt:lpstr>PowerPoint-Präsentation</vt:lpstr>
      <vt:lpstr>Artefakt Vorstellung</vt:lpstr>
      <vt:lpstr>Artefakt Vorstellung</vt:lpstr>
      <vt:lpstr>Artefakt Vorstellung</vt:lpstr>
      <vt:lpstr>RealCore Group GmbH: Vorstellung</vt:lpstr>
      <vt:lpstr>PowerPoint-Präsentation</vt:lpstr>
      <vt:lpstr>RealCore Group GmbH: Auszeichnungen</vt:lpstr>
      <vt:lpstr>RealCore Group GmbH: Referenzen</vt:lpstr>
      <vt:lpstr>RealCore Group GmbH: Überblick</vt:lpstr>
      <vt:lpstr>RealCore Consulting GmbH: Vorstellung</vt:lpstr>
      <vt:lpstr>RealCore Consulting GmbH: Unit Vorstellung</vt:lpstr>
      <vt:lpstr>RealCore Consulting GmbH: SAP Development Unit</vt:lpstr>
      <vt:lpstr>RealCore Consulting GmbH: SAP Development Unit</vt:lpstr>
      <vt:lpstr>PowerPoint-Präsentation</vt:lpstr>
      <vt:lpstr>Unser Standort in Essen</vt:lpstr>
      <vt:lpstr>Unser Standort in Essen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Yüzüncü, Can</dc:creator>
  <cp:lastModifiedBy>Herzog, Florian</cp:lastModifiedBy>
  <cp:revision>24</cp:revision>
  <dcterms:created xsi:type="dcterms:W3CDTF">2022-11-10T08:45:07Z</dcterms:created>
  <dcterms:modified xsi:type="dcterms:W3CDTF">2023-09-13T12:12:37Z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0x0101003D27B3DE5F561D46BFFFFFC9966ADDED</vt:lpwstr>
  </property>
  <property fmtid="{D5CDD505-2E9C-101B-9397-08002B2CF9AE}" pid="3" name="MediaServiceImageTags">
    <vt:lpwstr/>
  </property>
</Properties>
</file>